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5"/>
    <p:sldMasterId id="2147483696" r:id="rId6"/>
  </p:sldMasterIdLst>
  <p:notesMasterIdLst>
    <p:notesMasterId r:id="rId28"/>
  </p:notesMasterIdLst>
  <p:handoutMasterIdLst>
    <p:handoutMasterId r:id="rId29"/>
  </p:handoutMasterIdLst>
  <p:sldIdLst>
    <p:sldId id="5065" r:id="rId7"/>
    <p:sldId id="5066" r:id="rId8"/>
    <p:sldId id="5067" r:id="rId9"/>
    <p:sldId id="5068" r:id="rId10"/>
    <p:sldId id="5069" r:id="rId11"/>
    <p:sldId id="5070" r:id="rId12"/>
    <p:sldId id="5071" r:id="rId13"/>
    <p:sldId id="5072" r:id="rId14"/>
    <p:sldId id="5073" r:id="rId15"/>
    <p:sldId id="5074" r:id="rId16"/>
    <p:sldId id="5075" r:id="rId17"/>
    <p:sldId id="5076" r:id="rId18"/>
    <p:sldId id="5077" r:id="rId19"/>
    <p:sldId id="257" r:id="rId20"/>
    <p:sldId id="5047" r:id="rId21"/>
    <p:sldId id="5052" r:id="rId22"/>
    <p:sldId id="5061" r:id="rId23"/>
    <p:sldId id="5062" r:id="rId24"/>
    <p:sldId id="5063" r:id="rId25"/>
    <p:sldId id="5060" r:id="rId26"/>
    <p:sldId id="5059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8BF1D8-606D-47A0-AA28-702AB790BB12}" v="5" dt="2025-04-02T13:53:16.6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642" autoAdjust="0"/>
  </p:normalViewPr>
  <p:slideViewPr>
    <p:cSldViewPr snapToGrid="0">
      <p:cViewPr varScale="1">
        <p:scale>
          <a:sx n="93" d="100"/>
          <a:sy n="93" d="100"/>
        </p:scale>
        <p:origin x="5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microsoft.com/office/2016/11/relationships/changesInfo" Target="changesInfos/changesInfo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van McFeeley" userId="d71a5db1-52d3-408a-bd4a-c67d63c36d1d" providerId="ADAL" clId="{E78BF1D8-606D-47A0-AA28-702AB790BB12}"/>
    <pc:docChg chg="undo custSel addSld delSld modSld">
      <pc:chgData name="Garvan McFeeley" userId="d71a5db1-52d3-408a-bd4a-c67d63c36d1d" providerId="ADAL" clId="{E78BF1D8-606D-47A0-AA28-702AB790BB12}" dt="2025-04-02T13:53:28.698" v="1663" actId="47"/>
      <pc:docMkLst>
        <pc:docMk/>
      </pc:docMkLst>
      <pc:sldChg chg="modSp mod">
        <pc:chgData name="Garvan McFeeley" userId="d71a5db1-52d3-408a-bd4a-c67d63c36d1d" providerId="ADAL" clId="{E78BF1D8-606D-47A0-AA28-702AB790BB12}" dt="2025-04-02T07:41:11.190" v="1212" actId="27636"/>
        <pc:sldMkLst>
          <pc:docMk/>
          <pc:sldMk cId="2548860468" sldId="257"/>
        </pc:sldMkLst>
        <pc:spChg chg="mod">
          <ac:chgData name="Garvan McFeeley" userId="d71a5db1-52d3-408a-bd4a-c67d63c36d1d" providerId="ADAL" clId="{E78BF1D8-606D-47A0-AA28-702AB790BB12}" dt="2025-04-02T07:41:11.190" v="1212" actId="27636"/>
          <ac:spMkLst>
            <pc:docMk/>
            <pc:sldMk cId="2548860468" sldId="257"/>
            <ac:spMk id="4" creationId="{1B2A1B29-F250-C03A-73B4-B108E69BECF0}"/>
          </ac:spMkLst>
        </pc:spChg>
      </pc:sldChg>
      <pc:sldChg chg="add del">
        <pc:chgData name="Garvan McFeeley" userId="d71a5db1-52d3-408a-bd4a-c67d63c36d1d" providerId="ADAL" clId="{E78BF1D8-606D-47A0-AA28-702AB790BB12}" dt="2025-04-02T13:53:28.698" v="1663" actId="47"/>
        <pc:sldMkLst>
          <pc:docMk/>
          <pc:sldMk cId="1977003289" sldId="400"/>
        </pc:sldMkLst>
      </pc:sldChg>
      <pc:sldChg chg="add del">
        <pc:chgData name="Garvan McFeeley" userId="d71a5db1-52d3-408a-bd4a-c67d63c36d1d" providerId="ADAL" clId="{E78BF1D8-606D-47A0-AA28-702AB790BB12}" dt="2025-04-02T13:53:28.698" v="1663" actId="47"/>
        <pc:sldMkLst>
          <pc:docMk/>
          <pc:sldMk cId="4101351918" sldId="402"/>
        </pc:sldMkLst>
      </pc:sldChg>
      <pc:sldChg chg="add del">
        <pc:chgData name="Garvan McFeeley" userId="d71a5db1-52d3-408a-bd4a-c67d63c36d1d" providerId="ADAL" clId="{E78BF1D8-606D-47A0-AA28-702AB790BB12}" dt="2025-04-02T13:53:28.698" v="1663" actId="47"/>
        <pc:sldMkLst>
          <pc:docMk/>
          <pc:sldMk cId="3005592788" sldId="406"/>
        </pc:sldMkLst>
      </pc:sldChg>
      <pc:sldChg chg="add del">
        <pc:chgData name="Garvan McFeeley" userId="d71a5db1-52d3-408a-bd4a-c67d63c36d1d" providerId="ADAL" clId="{E78BF1D8-606D-47A0-AA28-702AB790BB12}" dt="2025-04-02T13:53:28.698" v="1663" actId="47"/>
        <pc:sldMkLst>
          <pc:docMk/>
          <pc:sldMk cId="2414560860" sldId="407"/>
        </pc:sldMkLst>
      </pc:sldChg>
      <pc:sldChg chg="add del">
        <pc:chgData name="Garvan McFeeley" userId="d71a5db1-52d3-408a-bd4a-c67d63c36d1d" providerId="ADAL" clId="{E78BF1D8-606D-47A0-AA28-702AB790BB12}" dt="2025-04-02T13:53:28.698" v="1663" actId="47"/>
        <pc:sldMkLst>
          <pc:docMk/>
          <pc:sldMk cId="1896109475" sldId="446"/>
        </pc:sldMkLst>
      </pc:sldChg>
      <pc:sldChg chg="modSp add del mod">
        <pc:chgData name="Garvan McFeeley" userId="d71a5db1-52d3-408a-bd4a-c67d63c36d1d" providerId="ADAL" clId="{E78BF1D8-606D-47A0-AA28-702AB790BB12}" dt="2025-04-02T13:53:28.698" v="1663" actId="47"/>
        <pc:sldMkLst>
          <pc:docMk/>
          <pc:sldMk cId="2708198593" sldId="447"/>
        </pc:sldMkLst>
        <pc:spChg chg="mod">
          <ac:chgData name="Garvan McFeeley" userId="d71a5db1-52d3-408a-bd4a-c67d63c36d1d" providerId="ADAL" clId="{E78BF1D8-606D-47A0-AA28-702AB790BB12}" dt="2025-04-02T12:37:59.442" v="1651" actId="27636"/>
          <ac:spMkLst>
            <pc:docMk/>
            <pc:sldMk cId="2708198593" sldId="447"/>
            <ac:spMk id="3" creationId="{8A44B4ED-90AB-9243-C301-4D51DB19E9C4}"/>
          </ac:spMkLst>
        </pc:spChg>
      </pc:sldChg>
      <pc:sldChg chg="modSp add del mod">
        <pc:chgData name="Garvan McFeeley" userId="d71a5db1-52d3-408a-bd4a-c67d63c36d1d" providerId="ADAL" clId="{E78BF1D8-606D-47A0-AA28-702AB790BB12}" dt="2025-04-02T13:53:28.698" v="1663" actId="47"/>
        <pc:sldMkLst>
          <pc:docMk/>
          <pc:sldMk cId="3967641531" sldId="449"/>
        </pc:sldMkLst>
        <pc:spChg chg="mod">
          <ac:chgData name="Garvan McFeeley" userId="d71a5db1-52d3-408a-bd4a-c67d63c36d1d" providerId="ADAL" clId="{E78BF1D8-606D-47A0-AA28-702AB790BB12}" dt="2025-04-02T12:37:59.502" v="1653" actId="27636"/>
          <ac:spMkLst>
            <pc:docMk/>
            <pc:sldMk cId="3967641531" sldId="449"/>
            <ac:spMk id="2" creationId="{AD268533-F8DF-B223-71BE-3E9139138E72}"/>
          </ac:spMkLst>
        </pc:spChg>
      </pc:sldChg>
      <pc:sldChg chg="modSp add del mod">
        <pc:chgData name="Garvan McFeeley" userId="d71a5db1-52d3-408a-bd4a-c67d63c36d1d" providerId="ADAL" clId="{E78BF1D8-606D-47A0-AA28-702AB790BB12}" dt="2025-04-02T13:53:28.698" v="1663" actId="47"/>
        <pc:sldMkLst>
          <pc:docMk/>
          <pc:sldMk cId="3597945343" sldId="450"/>
        </pc:sldMkLst>
        <pc:spChg chg="mod">
          <ac:chgData name="Garvan McFeeley" userId="d71a5db1-52d3-408a-bd4a-c67d63c36d1d" providerId="ADAL" clId="{E78BF1D8-606D-47A0-AA28-702AB790BB12}" dt="2025-04-02T12:37:59.532" v="1654" actId="27636"/>
          <ac:spMkLst>
            <pc:docMk/>
            <pc:sldMk cId="3597945343" sldId="450"/>
            <ac:spMk id="7" creationId="{9B9C4BB7-2A2B-4B77-93F8-F897424109DA}"/>
          </ac:spMkLst>
        </pc:spChg>
      </pc:sldChg>
      <pc:sldChg chg="add del">
        <pc:chgData name="Garvan McFeeley" userId="d71a5db1-52d3-408a-bd4a-c67d63c36d1d" providerId="ADAL" clId="{E78BF1D8-606D-47A0-AA28-702AB790BB12}" dt="2025-04-02T13:53:28.698" v="1663" actId="47"/>
        <pc:sldMkLst>
          <pc:docMk/>
          <pc:sldMk cId="4016231995" sldId="451"/>
        </pc:sldMkLst>
      </pc:sldChg>
      <pc:sldChg chg="modSp add del mod">
        <pc:chgData name="Garvan McFeeley" userId="d71a5db1-52d3-408a-bd4a-c67d63c36d1d" providerId="ADAL" clId="{E78BF1D8-606D-47A0-AA28-702AB790BB12}" dt="2025-04-02T13:53:28.698" v="1663" actId="47"/>
        <pc:sldMkLst>
          <pc:docMk/>
          <pc:sldMk cId="3500541312" sldId="452"/>
        </pc:sldMkLst>
        <pc:spChg chg="mod">
          <ac:chgData name="Garvan McFeeley" userId="d71a5db1-52d3-408a-bd4a-c67d63c36d1d" providerId="ADAL" clId="{E78BF1D8-606D-47A0-AA28-702AB790BB12}" dt="2025-04-02T12:37:58.947" v="1650" actId="27636"/>
          <ac:spMkLst>
            <pc:docMk/>
            <pc:sldMk cId="3500541312" sldId="452"/>
            <ac:spMk id="2" creationId="{771B9D5E-674C-CA62-9EEB-91C63E4A6F7E}"/>
          </ac:spMkLst>
        </pc:spChg>
      </pc:sldChg>
      <pc:sldChg chg="add del">
        <pc:chgData name="Garvan McFeeley" userId="d71a5db1-52d3-408a-bd4a-c67d63c36d1d" providerId="ADAL" clId="{E78BF1D8-606D-47A0-AA28-702AB790BB12}" dt="2025-04-02T13:53:28.698" v="1663" actId="47"/>
        <pc:sldMkLst>
          <pc:docMk/>
          <pc:sldMk cId="1947317231" sldId="453"/>
        </pc:sldMkLst>
      </pc:sldChg>
      <pc:sldChg chg="add del">
        <pc:chgData name="Garvan McFeeley" userId="d71a5db1-52d3-408a-bd4a-c67d63c36d1d" providerId="ADAL" clId="{E78BF1D8-606D-47A0-AA28-702AB790BB12}" dt="2025-04-02T13:53:28.698" v="1663" actId="47"/>
        <pc:sldMkLst>
          <pc:docMk/>
          <pc:sldMk cId="68522574" sldId="454"/>
        </pc:sldMkLst>
      </pc:sldChg>
      <pc:sldChg chg="modSp mod">
        <pc:chgData name="Garvan McFeeley" userId="d71a5db1-52d3-408a-bd4a-c67d63c36d1d" providerId="ADAL" clId="{E78BF1D8-606D-47A0-AA28-702AB790BB12}" dt="2025-04-02T07:48:06.023" v="1635" actId="20577"/>
        <pc:sldMkLst>
          <pc:docMk/>
          <pc:sldMk cId="733128360" sldId="5047"/>
        </pc:sldMkLst>
        <pc:spChg chg="mod">
          <ac:chgData name="Garvan McFeeley" userId="d71a5db1-52d3-408a-bd4a-c67d63c36d1d" providerId="ADAL" clId="{E78BF1D8-606D-47A0-AA28-702AB790BB12}" dt="2025-04-02T07:47:55.192" v="1617" actId="20577"/>
          <ac:spMkLst>
            <pc:docMk/>
            <pc:sldMk cId="733128360" sldId="5047"/>
            <ac:spMk id="6" creationId="{BF20DD1E-1CFA-E154-189F-6C2CE6DCEFDC}"/>
          </ac:spMkLst>
        </pc:spChg>
        <pc:spChg chg="mod">
          <ac:chgData name="Garvan McFeeley" userId="d71a5db1-52d3-408a-bd4a-c67d63c36d1d" providerId="ADAL" clId="{E78BF1D8-606D-47A0-AA28-702AB790BB12}" dt="2025-04-02T07:48:06.023" v="1635" actId="20577"/>
          <ac:spMkLst>
            <pc:docMk/>
            <pc:sldMk cId="733128360" sldId="5047"/>
            <ac:spMk id="7" creationId="{4EC73B7B-55AC-277E-5E8D-742B5E5AC9D7}"/>
          </ac:spMkLst>
        </pc:spChg>
      </pc:sldChg>
      <pc:sldChg chg="del">
        <pc:chgData name="Garvan McFeeley" userId="d71a5db1-52d3-408a-bd4a-c67d63c36d1d" providerId="ADAL" clId="{E78BF1D8-606D-47A0-AA28-702AB790BB12}" dt="2025-03-31T13:06:59.251" v="136" actId="47"/>
        <pc:sldMkLst>
          <pc:docMk/>
          <pc:sldMk cId="2997697505" sldId="5051"/>
        </pc:sldMkLst>
      </pc:sldChg>
      <pc:sldChg chg="addSp delSp modSp mod">
        <pc:chgData name="Garvan McFeeley" userId="d71a5db1-52d3-408a-bd4a-c67d63c36d1d" providerId="ADAL" clId="{E78BF1D8-606D-47A0-AA28-702AB790BB12}" dt="2025-04-02T07:33:39.934" v="1162"/>
        <pc:sldMkLst>
          <pc:docMk/>
          <pc:sldMk cId="4283812018" sldId="5052"/>
        </pc:sldMkLst>
        <pc:spChg chg="mod">
          <ac:chgData name="Garvan McFeeley" userId="d71a5db1-52d3-408a-bd4a-c67d63c36d1d" providerId="ADAL" clId="{E78BF1D8-606D-47A0-AA28-702AB790BB12}" dt="2025-04-02T07:33:39.934" v="1162"/>
          <ac:spMkLst>
            <pc:docMk/>
            <pc:sldMk cId="4283812018" sldId="5052"/>
            <ac:spMk id="2" creationId="{1732B697-98B1-A09C-ADF7-BB85B41C769F}"/>
          </ac:spMkLst>
        </pc:spChg>
        <pc:spChg chg="mod">
          <ac:chgData name="Garvan McFeeley" userId="d71a5db1-52d3-408a-bd4a-c67d63c36d1d" providerId="ADAL" clId="{E78BF1D8-606D-47A0-AA28-702AB790BB12}" dt="2025-04-02T07:32:16.973" v="1060" actId="20577"/>
          <ac:spMkLst>
            <pc:docMk/>
            <pc:sldMk cId="4283812018" sldId="5052"/>
            <ac:spMk id="6" creationId="{10B51EAE-504B-4AF2-2C1E-AE1279D4738F}"/>
          </ac:spMkLst>
        </pc:spChg>
        <pc:picChg chg="add mod">
          <ac:chgData name="Garvan McFeeley" userId="d71a5db1-52d3-408a-bd4a-c67d63c36d1d" providerId="ADAL" clId="{E78BF1D8-606D-47A0-AA28-702AB790BB12}" dt="2025-03-31T13:37:31.953" v="701"/>
          <ac:picMkLst>
            <pc:docMk/>
            <pc:sldMk cId="4283812018" sldId="5052"/>
            <ac:picMk id="4" creationId="{140C8BD7-14A7-BFD0-2CE3-D5D36CF2E75D}"/>
          </ac:picMkLst>
        </pc:picChg>
      </pc:sldChg>
      <pc:sldChg chg="del">
        <pc:chgData name="Garvan McFeeley" userId="d71a5db1-52d3-408a-bd4a-c67d63c36d1d" providerId="ADAL" clId="{E78BF1D8-606D-47A0-AA28-702AB790BB12}" dt="2025-03-31T13:07:04.525" v="137" actId="47"/>
        <pc:sldMkLst>
          <pc:docMk/>
          <pc:sldMk cId="1258022224" sldId="5053"/>
        </pc:sldMkLst>
      </pc:sldChg>
      <pc:sldChg chg="del">
        <pc:chgData name="Garvan McFeeley" userId="d71a5db1-52d3-408a-bd4a-c67d63c36d1d" providerId="ADAL" clId="{E78BF1D8-606D-47A0-AA28-702AB790BB12}" dt="2025-03-31T13:06:57.708" v="135" actId="47"/>
        <pc:sldMkLst>
          <pc:docMk/>
          <pc:sldMk cId="2452539734" sldId="5054"/>
        </pc:sldMkLst>
      </pc:sldChg>
      <pc:sldChg chg="del">
        <pc:chgData name="Garvan McFeeley" userId="d71a5db1-52d3-408a-bd4a-c67d63c36d1d" providerId="ADAL" clId="{E78BF1D8-606D-47A0-AA28-702AB790BB12}" dt="2025-03-31T13:07:05.593" v="138" actId="47"/>
        <pc:sldMkLst>
          <pc:docMk/>
          <pc:sldMk cId="148218187" sldId="5055"/>
        </pc:sldMkLst>
      </pc:sldChg>
      <pc:sldChg chg="modSp mod">
        <pc:chgData name="Garvan McFeeley" userId="d71a5db1-52d3-408a-bd4a-c67d63c36d1d" providerId="ADAL" clId="{E78BF1D8-606D-47A0-AA28-702AB790BB12}" dt="2025-04-02T07:48:38.753" v="1648" actId="27636"/>
        <pc:sldMkLst>
          <pc:docMk/>
          <pc:sldMk cId="3890907135" sldId="5060"/>
        </pc:sldMkLst>
        <pc:spChg chg="mod">
          <ac:chgData name="Garvan McFeeley" userId="d71a5db1-52d3-408a-bd4a-c67d63c36d1d" providerId="ADAL" clId="{E78BF1D8-606D-47A0-AA28-702AB790BB12}" dt="2025-04-02T07:34:28.798" v="1199" actId="20577"/>
          <ac:spMkLst>
            <pc:docMk/>
            <pc:sldMk cId="3890907135" sldId="5060"/>
            <ac:spMk id="6" creationId="{78573885-FAE8-8B88-019E-3376D09AD80C}"/>
          </ac:spMkLst>
        </pc:spChg>
        <pc:spChg chg="mod">
          <ac:chgData name="Garvan McFeeley" userId="d71a5db1-52d3-408a-bd4a-c67d63c36d1d" providerId="ADAL" clId="{E78BF1D8-606D-47A0-AA28-702AB790BB12}" dt="2025-04-02T07:48:38.753" v="1648" actId="27636"/>
          <ac:spMkLst>
            <pc:docMk/>
            <pc:sldMk cId="3890907135" sldId="5060"/>
            <ac:spMk id="7" creationId="{231639F4-D457-93FB-B894-EA9B4498BAC4}"/>
          </ac:spMkLst>
        </pc:spChg>
      </pc:sldChg>
      <pc:sldChg chg="del">
        <pc:chgData name="Garvan McFeeley" userId="d71a5db1-52d3-408a-bd4a-c67d63c36d1d" providerId="ADAL" clId="{E78BF1D8-606D-47A0-AA28-702AB790BB12}" dt="2025-03-31T13:07:06.305" v="139" actId="47"/>
        <pc:sldMkLst>
          <pc:docMk/>
          <pc:sldMk cId="2816518416" sldId="5061"/>
        </pc:sldMkLst>
      </pc:sldChg>
      <pc:sldChg chg="modSp add mod">
        <pc:chgData name="Garvan McFeeley" userId="d71a5db1-52d3-408a-bd4a-c67d63c36d1d" providerId="ADAL" clId="{E78BF1D8-606D-47A0-AA28-702AB790BB12}" dt="2025-04-02T07:34:53.997" v="1209" actId="20577"/>
        <pc:sldMkLst>
          <pc:docMk/>
          <pc:sldMk cId="3119323363" sldId="5061"/>
        </pc:sldMkLst>
        <pc:spChg chg="mod">
          <ac:chgData name="Garvan McFeeley" userId="d71a5db1-52d3-408a-bd4a-c67d63c36d1d" providerId="ADAL" clId="{E78BF1D8-606D-47A0-AA28-702AB790BB12}" dt="2025-04-02T07:34:53.997" v="1209" actId="20577"/>
          <ac:spMkLst>
            <pc:docMk/>
            <pc:sldMk cId="3119323363" sldId="5061"/>
            <ac:spMk id="2" creationId="{D9D92CAD-DCF4-8A41-B251-F6F72A9CC3BD}"/>
          </ac:spMkLst>
        </pc:spChg>
        <pc:spChg chg="mod">
          <ac:chgData name="Garvan McFeeley" userId="d71a5db1-52d3-408a-bd4a-c67d63c36d1d" providerId="ADAL" clId="{E78BF1D8-606D-47A0-AA28-702AB790BB12}" dt="2025-03-31T13:10:46.820" v="395" actId="20577"/>
          <ac:spMkLst>
            <pc:docMk/>
            <pc:sldMk cId="3119323363" sldId="5061"/>
            <ac:spMk id="6" creationId="{2CF84BFA-95EB-6F1B-7A8F-BDC166613A12}"/>
          </ac:spMkLst>
        </pc:spChg>
      </pc:sldChg>
      <pc:sldChg chg="del">
        <pc:chgData name="Garvan McFeeley" userId="d71a5db1-52d3-408a-bd4a-c67d63c36d1d" providerId="ADAL" clId="{E78BF1D8-606D-47A0-AA28-702AB790BB12}" dt="2025-03-31T13:07:06.888" v="140" actId="47"/>
        <pc:sldMkLst>
          <pc:docMk/>
          <pc:sldMk cId="1885336805" sldId="5062"/>
        </pc:sldMkLst>
      </pc:sldChg>
      <pc:sldChg chg="modSp add mod">
        <pc:chgData name="Garvan McFeeley" userId="d71a5db1-52d3-408a-bd4a-c67d63c36d1d" providerId="ADAL" clId="{E78BF1D8-606D-47A0-AA28-702AB790BB12}" dt="2025-04-02T07:41:48.542" v="1240" actId="20577"/>
        <pc:sldMkLst>
          <pc:docMk/>
          <pc:sldMk cId="3622567486" sldId="5062"/>
        </pc:sldMkLst>
        <pc:spChg chg="mod">
          <ac:chgData name="Garvan McFeeley" userId="d71a5db1-52d3-408a-bd4a-c67d63c36d1d" providerId="ADAL" clId="{E78BF1D8-606D-47A0-AA28-702AB790BB12}" dt="2025-04-02T07:41:48.542" v="1240" actId="20577"/>
          <ac:spMkLst>
            <pc:docMk/>
            <pc:sldMk cId="3622567486" sldId="5062"/>
            <ac:spMk id="2" creationId="{059C6E78-357E-83D1-9244-D4C1ABFF6933}"/>
          </ac:spMkLst>
        </pc:spChg>
        <pc:spChg chg="mod">
          <ac:chgData name="Garvan McFeeley" userId="d71a5db1-52d3-408a-bd4a-c67d63c36d1d" providerId="ADAL" clId="{E78BF1D8-606D-47A0-AA28-702AB790BB12}" dt="2025-03-31T13:36:56.032" v="690" actId="20577"/>
          <ac:spMkLst>
            <pc:docMk/>
            <pc:sldMk cId="3622567486" sldId="5062"/>
            <ac:spMk id="6" creationId="{B6A6DC73-78CF-D451-F3B8-C2B482A65EED}"/>
          </ac:spMkLst>
        </pc:spChg>
      </pc:sldChg>
      <pc:sldChg chg="modSp add mod">
        <pc:chgData name="Garvan McFeeley" userId="d71a5db1-52d3-408a-bd4a-c67d63c36d1d" providerId="ADAL" clId="{E78BF1D8-606D-47A0-AA28-702AB790BB12}" dt="2025-04-02T07:47:27.516" v="1611" actId="20577"/>
        <pc:sldMkLst>
          <pc:docMk/>
          <pc:sldMk cId="695638514" sldId="5063"/>
        </pc:sldMkLst>
        <pc:spChg chg="mod">
          <ac:chgData name="Garvan McFeeley" userId="d71a5db1-52d3-408a-bd4a-c67d63c36d1d" providerId="ADAL" clId="{E78BF1D8-606D-47A0-AA28-702AB790BB12}" dt="2025-04-02T07:47:27.516" v="1611" actId="20577"/>
          <ac:spMkLst>
            <pc:docMk/>
            <pc:sldMk cId="695638514" sldId="5063"/>
            <ac:spMk id="2" creationId="{C64A1E60-2DC2-4313-20EE-86E3FD2699B4}"/>
          </ac:spMkLst>
        </pc:spChg>
        <pc:spChg chg="mod">
          <ac:chgData name="Garvan McFeeley" userId="d71a5db1-52d3-408a-bd4a-c67d63c36d1d" providerId="ADAL" clId="{E78BF1D8-606D-47A0-AA28-702AB790BB12}" dt="2025-04-02T07:44:17.212" v="1409" actId="20577"/>
          <ac:spMkLst>
            <pc:docMk/>
            <pc:sldMk cId="695638514" sldId="5063"/>
            <ac:spMk id="6" creationId="{B4755FE4-ABD5-9D14-B218-CF5FBB239DC7}"/>
          </ac:spMkLst>
        </pc:spChg>
      </pc:sldChg>
      <pc:sldChg chg="del">
        <pc:chgData name="Garvan McFeeley" userId="d71a5db1-52d3-408a-bd4a-c67d63c36d1d" providerId="ADAL" clId="{E78BF1D8-606D-47A0-AA28-702AB790BB12}" dt="2025-03-31T13:07:07.520" v="141" actId="47"/>
        <pc:sldMkLst>
          <pc:docMk/>
          <pc:sldMk cId="2352481321" sldId="5063"/>
        </pc:sldMkLst>
      </pc:sldChg>
      <pc:sldChg chg="modSp add del mod">
        <pc:chgData name="Garvan McFeeley" userId="d71a5db1-52d3-408a-bd4a-c67d63c36d1d" providerId="ADAL" clId="{E78BF1D8-606D-47A0-AA28-702AB790BB12}" dt="2025-04-02T13:53:28.698" v="1663" actId="47"/>
        <pc:sldMkLst>
          <pc:docMk/>
          <pc:sldMk cId="810820637" sldId="5064"/>
        </pc:sldMkLst>
        <pc:spChg chg="mod">
          <ac:chgData name="Garvan McFeeley" userId="d71a5db1-52d3-408a-bd4a-c67d63c36d1d" providerId="ADAL" clId="{E78BF1D8-606D-47A0-AA28-702AB790BB12}" dt="2025-04-02T12:37:59.473" v="1652" actId="27636"/>
          <ac:spMkLst>
            <pc:docMk/>
            <pc:sldMk cId="810820637" sldId="5064"/>
            <ac:spMk id="2" creationId="{94A5FC09-5E46-23C2-2BF1-0082796ECE0B}"/>
          </ac:spMkLst>
        </pc:spChg>
      </pc:sldChg>
      <pc:sldChg chg="del">
        <pc:chgData name="Garvan McFeeley" userId="d71a5db1-52d3-408a-bd4a-c67d63c36d1d" providerId="ADAL" clId="{E78BF1D8-606D-47A0-AA28-702AB790BB12}" dt="2025-03-31T13:07:08.400" v="142" actId="47"/>
        <pc:sldMkLst>
          <pc:docMk/>
          <pc:sldMk cId="1218173069" sldId="5064"/>
        </pc:sldMkLst>
      </pc:sldChg>
      <pc:sldChg chg="add del">
        <pc:chgData name="Garvan McFeeley" userId="d71a5db1-52d3-408a-bd4a-c67d63c36d1d" providerId="ADAL" clId="{E78BF1D8-606D-47A0-AA28-702AB790BB12}" dt="2025-04-02T13:53:07.242" v="1662"/>
        <pc:sldMkLst>
          <pc:docMk/>
          <pc:sldMk cId="2511270228" sldId="5065"/>
        </pc:sldMkLst>
      </pc:sldChg>
      <pc:sldChg chg="modSp add del mod">
        <pc:chgData name="Garvan McFeeley" userId="d71a5db1-52d3-408a-bd4a-c67d63c36d1d" providerId="ADAL" clId="{E78BF1D8-606D-47A0-AA28-702AB790BB12}" dt="2025-04-02T13:53:07.242" v="1662"/>
        <pc:sldMkLst>
          <pc:docMk/>
          <pc:sldMk cId="185916229" sldId="5066"/>
        </pc:sldMkLst>
        <pc:spChg chg="mod">
          <ac:chgData name="Garvan McFeeley" userId="d71a5db1-52d3-408a-bd4a-c67d63c36d1d" providerId="ADAL" clId="{E78BF1D8-606D-47A0-AA28-702AB790BB12}" dt="2025-04-02T13:53:07.242" v="1662"/>
          <ac:spMkLst>
            <pc:docMk/>
            <pc:sldMk cId="185916229" sldId="5066"/>
            <ac:spMk id="2" creationId="{771B9D5E-674C-CA62-9EEB-91C63E4A6F7E}"/>
          </ac:spMkLst>
        </pc:spChg>
      </pc:sldChg>
      <pc:sldChg chg="modSp add del mod">
        <pc:chgData name="Garvan McFeeley" userId="d71a5db1-52d3-408a-bd4a-c67d63c36d1d" providerId="ADAL" clId="{E78BF1D8-606D-47A0-AA28-702AB790BB12}" dt="2025-04-02T13:53:07.242" v="1662"/>
        <pc:sldMkLst>
          <pc:docMk/>
          <pc:sldMk cId="3365215118" sldId="5067"/>
        </pc:sldMkLst>
        <pc:spChg chg="mod">
          <ac:chgData name="Garvan McFeeley" userId="d71a5db1-52d3-408a-bd4a-c67d63c36d1d" providerId="ADAL" clId="{E78BF1D8-606D-47A0-AA28-702AB790BB12}" dt="2025-04-02T13:53:07.242" v="1662"/>
          <ac:spMkLst>
            <pc:docMk/>
            <pc:sldMk cId="3365215118" sldId="5067"/>
            <ac:spMk id="3" creationId="{8A44B4ED-90AB-9243-C301-4D51DB19E9C4}"/>
          </ac:spMkLst>
        </pc:spChg>
      </pc:sldChg>
      <pc:sldChg chg="modSp add del mod">
        <pc:chgData name="Garvan McFeeley" userId="d71a5db1-52d3-408a-bd4a-c67d63c36d1d" providerId="ADAL" clId="{E78BF1D8-606D-47A0-AA28-702AB790BB12}" dt="2025-04-02T13:53:07.242" v="1662"/>
        <pc:sldMkLst>
          <pc:docMk/>
          <pc:sldMk cId="3137818835" sldId="5068"/>
        </pc:sldMkLst>
        <pc:spChg chg="mod">
          <ac:chgData name="Garvan McFeeley" userId="d71a5db1-52d3-408a-bd4a-c67d63c36d1d" providerId="ADAL" clId="{E78BF1D8-606D-47A0-AA28-702AB790BB12}" dt="2025-04-02T13:53:07.242" v="1662"/>
          <ac:spMkLst>
            <pc:docMk/>
            <pc:sldMk cId="3137818835" sldId="5068"/>
            <ac:spMk id="2" creationId="{94A5FC09-5E46-23C2-2BF1-0082796ECE0B}"/>
          </ac:spMkLst>
        </pc:spChg>
      </pc:sldChg>
      <pc:sldChg chg="modSp add del mod">
        <pc:chgData name="Garvan McFeeley" userId="d71a5db1-52d3-408a-bd4a-c67d63c36d1d" providerId="ADAL" clId="{E78BF1D8-606D-47A0-AA28-702AB790BB12}" dt="2025-04-02T13:53:07.242" v="1662"/>
        <pc:sldMkLst>
          <pc:docMk/>
          <pc:sldMk cId="3438933339" sldId="5069"/>
        </pc:sldMkLst>
        <pc:spChg chg="mod">
          <ac:chgData name="Garvan McFeeley" userId="d71a5db1-52d3-408a-bd4a-c67d63c36d1d" providerId="ADAL" clId="{E78BF1D8-606D-47A0-AA28-702AB790BB12}" dt="2025-04-02T13:53:07.242" v="1662"/>
          <ac:spMkLst>
            <pc:docMk/>
            <pc:sldMk cId="3438933339" sldId="5069"/>
            <ac:spMk id="2" creationId="{AD268533-F8DF-B223-71BE-3E9139138E72}"/>
          </ac:spMkLst>
        </pc:spChg>
      </pc:sldChg>
      <pc:sldChg chg="add del">
        <pc:chgData name="Garvan McFeeley" userId="d71a5db1-52d3-408a-bd4a-c67d63c36d1d" providerId="ADAL" clId="{E78BF1D8-606D-47A0-AA28-702AB790BB12}" dt="2025-04-02T13:53:07.242" v="1662"/>
        <pc:sldMkLst>
          <pc:docMk/>
          <pc:sldMk cId="995400100" sldId="5070"/>
        </pc:sldMkLst>
      </pc:sldChg>
      <pc:sldChg chg="modSp add del mod">
        <pc:chgData name="Garvan McFeeley" userId="d71a5db1-52d3-408a-bd4a-c67d63c36d1d" providerId="ADAL" clId="{E78BF1D8-606D-47A0-AA28-702AB790BB12}" dt="2025-04-02T13:53:07.242" v="1662"/>
        <pc:sldMkLst>
          <pc:docMk/>
          <pc:sldMk cId="2144966161" sldId="5071"/>
        </pc:sldMkLst>
        <pc:spChg chg="mod">
          <ac:chgData name="Garvan McFeeley" userId="d71a5db1-52d3-408a-bd4a-c67d63c36d1d" providerId="ADAL" clId="{E78BF1D8-606D-47A0-AA28-702AB790BB12}" dt="2025-04-02T13:53:07.242" v="1662"/>
          <ac:spMkLst>
            <pc:docMk/>
            <pc:sldMk cId="2144966161" sldId="5071"/>
            <ac:spMk id="7" creationId="{9B9C4BB7-2A2B-4B77-93F8-F897424109DA}"/>
          </ac:spMkLst>
        </pc:spChg>
      </pc:sldChg>
      <pc:sldChg chg="add del">
        <pc:chgData name="Garvan McFeeley" userId="d71a5db1-52d3-408a-bd4a-c67d63c36d1d" providerId="ADAL" clId="{E78BF1D8-606D-47A0-AA28-702AB790BB12}" dt="2025-04-02T13:53:07.242" v="1662"/>
        <pc:sldMkLst>
          <pc:docMk/>
          <pc:sldMk cId="1788405559" sldId="5072"/>
        </pc:sldMkLst>
      </pc:sldChg>
      <pc:sldChg chg="add del">
        <pc:chgData name="Garvan McFeeley" userId="d71a5db1-52d3-408a-bd4a-c67d63c36d1d" providerId="ADAL" clId="{E78BF1D8-606D-47A0-AA28-702AB790BB12}" dt="2025-04-02T13:53:07.242" v="1662"/>
        <pc:sldMkLst>
          <pc:docMk/>
          <pc:sldMk cId="1759218340" sldId="5073"/>
        </pc:sldMkLst>
      </pc:sldChg>
      <pc:sldChg chg="add del">
        <pc:chgData name="Garvan McFeeley" userId="d71a5db1-52d3-408a-bd4a-c67d63c36d1d" providerId="ADAL" clId="{E78BF1D8-606D-47A0-AA28-702AB790BB12}" dt="2025-04-02T13:53:07.242" v="1662"/>
        <pc:sldMkLst>
          <pc:docMk/>
          <pc:sldMk cId="2323332178" sldId="5074"/>
        </pc:sldMkLst>
      </pc:sldChg>
      <pc:sldChg chg="add del">
        <pc:chgData name="Garvan McFeeley" userId="d71a5db1-52d3-408a-bd4a-c67d63c36d1d" providerId="ADAL" clId="{E78BF1D8-606D-47A0-AA28-702AB790BB12}" dt="2025-04-02T13:53:07.242" v="1662"/>
        <pc:sldMkLst>
          <pc:docMk/>
          <pc:sldMk cId="2759989440" sldId="5075"/>
        </pc:sldMkLst>
      </pc:sldChg>
      <pc:sldChg chg="add del">
        <pc:chgData name="Garvan McFeeley" userId="d71a5db1-52d3-408a-bd4a-c67d63c36d1d" providerId="ADAL" clId="{E78BF1D8-606D-47A0-AA28-702AB790BB12}" dt="2025-04-02T13:53:07.242" v="1662"/>
        <pc:sldMkLst>
          <pc:docMk/>
          <pc:sldMk cId="2070349981" sldId="5076"/>
        </pc:sldMkLst>
      </pc:sldChg>
      <pc:sldChg chg="add del">
        <pc:chgData name="Garvan McFeeley" userId="d71a5db1-52d3-408a-bd4a-c67d63c36d1d" providerId="ADAL" clId="{E78BF1D8-606D-47A0-AA28-702AB790BB12}" dt="2025-04-02T13:53:07.242" v="1662"/>
        <pc:sldMkLst>
          <pc:docMk/>
          <pc:sldMk cId="2958619013" sldId="5077"/>
        </pc:sldMkLst>
      </pc:sldChg>
      <pc:sldMasterChg chg="delSldLayout">
        <pc:chgData name="Garvan McFeeley" userId="d71a5db1-52d3-408a-bd4a-c67d63c36d1d" providerId="ADAL" clId="{E78BF1D8-606D-47A0-AA28-702AB790BB12}" dt="2025-04-02T13:53:28.698" v="1663" actId="47"/>
        <pc:sldMasterMkLst>
          <pc:docMk/>
          <pc:sldMasterMk cId="2151299386" sldId="2147483677"/>
        </pc:sldMasterMkLst>
        <pc:sldLayoutChg chg="del">
          <pc:chgData name="Garvan McFeeley" userId="d71a5db1-52d3-408a-bd4a-c67d63c36d1d" providerId="ADAL" clId="{E78BF1D8-606D-47A0-AA28-702AB790BB12}" dt="2025-04-02T13:53:28.698" v="1663" actId="47"/>
          <pc:sldLayoutMkLst>
            <pc:docMk/>
            <pc:sldMasterMk cId="2151299386" sldId="2147483677"/>
            <pc:sldLayoutMk cId="1598331629" sldId="2147483693"/>
          </pc:sldLayoutMkLst>
        </pc:sldLayoutChg>
        <pc:sldLayoutChg chg="del">
          <pc:chgData name="Garvan McFeeley" userId="d71a5db1-52d3-408a-bd4a-c67d63c36d1d" providerId="ADAL" clId="{E78BF1D8-606D-47A0-AA28-702AB790BB12}" dt="2025-04-02T13:53:28.698" v="1663" actId="47"/>
          <pc:sldLayoutMkLst>
            <pc:docMk/>
            <pc:sldMasterMk cId="2151299386" sldId="2147483677"/>
            <pc:sldLayoutMk cId="329319770" sldId="2147483694"/>
          </pc:sldLayoutMkLst>
        </pc:sldLayoutChg>
        <pc:sldLayoutChg chg="del">
          <pc:chgData name="Garvan McFeeley" userId="d71a5db1-52d3-408a-bd4a-c67d63c36d1d" providerId="ADAL" clId="{E78BF1D8-606D-47A0-AA28-702AB790BB12}" dt="2025-04-02T13:53:28.698" v="1663" actId="47"/>
          <pc:sldLayoutMkLst>
            <pc:docMk/>
            <pc:sldMasterMk cId="2151299386" sldId="2147483677"/>
            <pc:sldLayoutMk cId="2379830479" sldId="2147483695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C490DA2-131E-44A6-8A05-6F765CA1D61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1C382D-900B-40DB-B993-80715A7A1BE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4CC5C-1D6E-4B6B-92D9-A4A7FBD0ED88}" type="datetimeFigureOut">
              <a:rPr lang="en-IE" smtClean="0"/>
              <a:t>02/04/2025</a:t>
            </a:fld>
            <a:endParaRPr lang="en-I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9D3029-63F7-468F-BC2C-696A5D8EC1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FD08EB-CE4F-46D4-8ADB-9EF9543F5AC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7303EE-A0BB-4AF0-9B48-1F96FE8BE3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057660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4F1478-5103-4D44-8243-8389EA50AAD0}" type="datetimeFigureOut">
              <a:rPr lang="en-IE" smtClean="0"/>
              <a:t>02/04/2025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719A77-408D-4881-A284-F4140CB0857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04445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514D64-E739-5748-87C3-0B9BB899A98D}" type="slidenum">
              <a:rPr kumimoji="0" lang="en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3938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1A140E-FDD9-44BE-4F81-73D393F52F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76FEC4-1E9C-0A3D-2F36-C5E80DF640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85A112-BFAC-2561-7399-889CD41D00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1EDCBA-A4C2-B8A9-0516-29F83DF54E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514D64-E739-5748-87C3-0B9BB899A98D}" type="slidenum">
              <a:rPr kumimoji="0" lang="en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7149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DB732D-E65C-BD98-F4F9-16F60F0953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96D1132-B864-2258-2B2D-DC6E3D994D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8639353-C0A1-D58A-2676-1B2318BA97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4518D3-04D2-4850-7998-E9FEEDD793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719A77-408D-4881-A284-F4140CB0857A}" type="slidenum">
              <a:rPr lang="en-IE" smtClean="0"/>
              <a:t>15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22007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89E9B7-9A96-8F5C-2C50-79B724A12B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64171A6-2C4C-AE95-EB19-2615552833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09A6C2-5613-ECC1-A3DA-10AB40F50A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EB70F8-5F13-CE92-7196-2591D17CFD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719A77-408D-4881-A284-F4140CB0857A}" type="slidenum">
              <a:rPr lang="en-IE" smtClean="0"/>
              <a:t>16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135437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E7E3DC-2F23-6E85-EAE7-15E8042A44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DA3389B-2759-89A8-FD56-73501E2F7B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7A6705A-5C8A-75A6-F319-53572A8EE5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EEB99B-BCDE-4159-D896-27A5DE0848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719A77-408D-4881-A284-F4140CB0857A}" type="slidenum">
              <a:rPr lang="en-IE" smtClean="0"/>
              <a:t>17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556272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2079EC-373D-0AD8-9280-2BB6CF8D79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B56721-F7ED-D0D3-4F8A-D6EE6CA808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36950AB-E8C8-2FDD-6E67-A19100BFCC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85884-65D2-8FF5-6561-8292E0C49A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719A77-408D-4881-A284-F4140CB0857A}" type="slidenum">
              <a:rPr lang="en-IE" smtClean="0"/>
              <a:t>18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93021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D6A67E-ACD7-129F-18E2-915516D0D9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5ECCB5-52D7-02F5-8ADD-DFF1E872CB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E98898B-6319-42C7-AB9A-302C80647F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D16DA8-99C3-49DE-1AB4-EA56E9500E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719A77-408D-4881-A284-F4140CB0857A}" type="slidenum">
              <a:rPr lang="en-IE" smtClean="0"/>
              <a:t>19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43647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E9A8F11-6F67-754D-8853-3B057BC62E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C47F43-7B45-4F49-B81A-3938ABBAE7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1122363"/>
            <a:ext cx="10525760" cy="23876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97B176-1518-684A-AC3E-8AEAA5D35D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3602038"/>
            <a:ext cx="105257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135488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125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86068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455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529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DF8A5-D9D0-AA6B-8CCA-974659BE1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97B9F7-7AD2-F597-4BDE-EA4A6F93CE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B8A986-5132-F701-2D02-6407CB463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7A65F-A516-4D41-A3FF-3C1033B44403}" type="datetimeFigureOut">
              <a:rPr lang="en-NL" smtClean="0"/>
              <a:t>04/02/2025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5BA090-DF1A-3C64-4AC8-DDDA27405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5CAA9B-0519-8993-5100-4F9EAB938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894AD-78F3-9D46-A141-F4DFB135535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46045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Break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71ADAD2-8354-744A-B594-3F9CC0170A8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6350"/>
            <a:ext cx="12192000" cy="68516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92604A0-4DCE-E246-9371-01C214AF6B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7417" y="927220"/>
            <a:ext cx="3824845" cy="1574561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429D5AD-2FE9-6C42-AAB6-D988AD090B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2501781"/>
            <a:ext cx="6055360" cy="2121020"/>
          </a:xfrm>
        </p:spPr>
        <p:txBody>
          <a:bodyPr anchor="b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790F804A-C6B1-7442-ADAE-B7FF269AA1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4714876"/>
            <a:ext cx="60553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23D73D-64C9-4A76-B2A2-2A1F36C3675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87417" y="927220"/>
            <a:ext cx="3824845" cy="1574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012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Logo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71ADAD2-8354-744A-B594-3F9CC0170A8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6350"/>
            <a:ext cx="12192000" cy="68516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92604A0-4DCE-E246-9371-01C214AF6B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7417" y="927220"/>
            <a:ext cx="3824845" cy="157456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69E2389-3DBC-6E4C-8B1A-1C22D5F9AB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2501781"/>
            <a:ext cx="6055360" cy="2121020"/>
          </a:xfrm>
        </p:spPr>
        <p:txBody>
          <a:bodyPr anchor="b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59E30B6E-4587-5241-9A68-A1264D8089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4714876"/>
            <a:ext cx="60553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0B40F26-A8AE-4AE6-A3D5-455B12298D9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87417" y="927220"/>
            <a:ext cx="3824845" cy="1574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780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bedded Logo Graphic Right Image Placeholder Left 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D68C0E6-4C60-434E-A7F7-24661CEE4CF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3490913" cy="69723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amend picture</a:t>
            </a:r>
            <a:endParaRPr lang="en-IE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5A17E0A9-1B05-4412-8EE8-AF54122C2F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7520" y="1825625"/>
            <a:ext cx="72671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0386FFA-1407-414F-843C-33624350C9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7520" y="681037"/>
            <a:ext cx="9748494" cy="914400"/>
          </a:xfrm>
        </p:spPr>
        <p:txBody>
          <a:bodyPr>
            <a:normAutofit/>
          </a:bodyPr>
          <a:lstStyle>
            <a:lvl1pPr marL="0" indent="0">
              <a:buNone/>
              <a:defRPr sz="4400" b="0">
                <a:latin typeface="+mn-lt"/>
              </a:defRPr>
            </a:lvl1pPr>
          </a:lstStyle>
          <a:p>
            <a:pPr lvl="0"/>
            <a:r>
              <a:rPr lang="en-US"/>
              <a:t>Click to add heading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83595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bedded Logo Graphic Left Image Placeholder Righ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C8CDF-782B-4C83-80C0-3535C6814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C91E88-4B6F-4CD2-934E-A4918F24C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7E3A7-EC6F-3142-AA0A-6B1E9A4ABBDF}" type="datetime3">
              <a:rPr lang="en-IE" smtClean="0"/>
              <a:pPr/>
              <a:t>2 April 2025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5FCC6F-4B7E-4E03-9C10-DE7545458E8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7BA54B-393B-7746-BEB6-A7E84BC9348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A picture containing icon&#10;&#10;Description automatically generated">
            <a:extLst>
              <a:ext uri="{FF2B5EF4-FFF2-40B4-BE49-F238E27FC236}">
                <a16:creationId xmlns:a16="http://schemas.microsoft.com/office/drawing/2014/main" id="{B03C4658-E985-4ECB-B0E6-D0B55C0707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272" y="-6347"/>
            <a:ext cx="12518945" cy="6864348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1E68D4E8-D999-4195-9D70-8889651DA9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9609" y="1825625"/>
            <a:ext cx="72671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AE57BA6-D183-41BE-902E-64A48D5ADFA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979660" y="0"/>
            <a:ext cx="3419583" cy="6858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amend picture</a:t>
            </a:r>
            <a:endParaRPr lang="en-IE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85FD0F2B-C89B-4796-BC80-74A2C85BE0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9609" y="657986"/>
            <a:ext cx="9748494" cy="914400"/>
          </a:xfrm>
        </p:spPr>
        <p:txBody>
          <a:bodyPr>
            <a:normAutofit/>
          </a:bodyPr>
          <a:lstStyle>
            <a:lvl1pPr marL="0" indent="0">
              <a:buNone/>
              <a:defRPr sz="4400" b="0">
                <a:latin typeface="+mn-lt"/>
              </a:defRPr>
            </a:lvl1pPr>
          </a:lstStyle>
          <a:p>
            <a:pPr lvl="0"/>
            <a:r>
              <a:rPr lang="en-US"/>
              <a:t>Click to add heading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31551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bedded Logo Left Graphic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6976800-5081-4A72-91BF-B6B46DE6AC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7520" y="1825625"/>
            <a:ext cx="72671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76988530-A3D2-4966-AE57-1A717EC701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87520" y="681037"/>
            <a:ext cx="9748494" cy="914400"/>
          </a:xfrm>
        </p:spPr>
        <p:txBody>
          <a:bodyPr>
            <a:normAutofit/>
          </a:bodyPr>
          <a:lstStyle>
            <a:lvl1pPr marL="0" indent="0">
              <a:buNone/>
              <a:defRPr sz="4400" b="0">
                <a:latin typeface="+mn-lt"/>
              </a:defRPr>
            </a:lvl1pPr>
          </a:lstStyle>
          <a:p>
            <a:pPr lvl="0"/>
            <a:r>
              <a:rPr lang="en-US"/>
              <a:t>Click to add heading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14859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Logo Right Graphic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138EDC0E-93FD-4779-B18D-905AA7C737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9609" y="1825625"/>
            <a:ext cx="72671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8DA59356-1B49-4785-91DD-F92D8C5756B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9609" y="657986"/>
            <a:ext cx="9748494" cy="914400"/>
          </a:xfrm>
        </p:spPr>
        <p:txBody>
          <a:bodyPr>
            <a:normAutofit/>
          </a:bodyPr>
          <a:lstStyle>
            <a:lvl1pPr marL="0" indent="0">
              <a:buNone/>
              <a:defRPr sz="4400" b="0">
                <a:latin typeface="+mn-lt"/>
              </a:defRPr>
            </a:lvl1pPr>
          </a:lstStyle>
          <a:p>
            <a:pPr lvl="0"/>
            <a:r>
              <a:rPr lang="en-US"/>
              <a:t>Click to add heading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58201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Graphic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2949EC2-424C-4688-8E4C-DEC92AF436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7520" y="1825625"/>
            <a:ext cx="72671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E9BB5AB5-CADB-4809-83E8-4118E33C11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87520" y="681037"/>
            <a:ext cx="7267170" cy="914400"/>
          </a:xfrm>
        </p:spPr>
        <p:txBody>
          <a:bodyPr>
            <a:normAutofit/>
          </a:bodyPr>
          <a:lstStyle>
            <a:lvl1pPr marL="0" indent="0">
              <a:buNone/>
              <a:defRPr sz="4400" b="0">
                <a:latin typeface="+mn-lt"/>
              </a:defRPr>
            </a:lvl1pPr>
          </a:lstStyle>
          <a:p>
            <a:pPr lvl="0"/>
            <a:r>
              <a:rPr lang="en-US"/>
              <a:t>Click to add heading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65958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Graphic No Log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FBD207C3-F8BC-45EF-9BCA-7EE34A2FCB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7520" y="1825625"/>
            <a:ext cx="72671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2F4ED8DB-FF6A-41E0-8CA9-168053E1A69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87520" y="681037"/>
            <a:ext cx="7267170" cy="914400"/>
          </a:xfrm>
        </p:spPr>
        <p:txBody>
          <a:bodyPr>
            <a:normAutofit/>
          </a:bodyPr>
          <a:lstStyle>
            <a:lvl1pPr marL="0" indent="0">
              <a:buNone/>
              <a:defRPr sz="4400" b="0">
                <a:latin typeface="+mn-lt"/>
              </a:defRPr>
            </a:lvl1pPr>
          </a:lstStyle>
          <a:p>
            <a:pPr lvl="0"/>
            <a:r>
              <a:rPr lang="en-US"/>
              <a:t>Click to add heading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47701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9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C971C0-ADEB-7F43-9C68-3A9805E14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7520" y="365125"/>
            <a:ext cx="72671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92DBA7-F58F-AE41-A996-4106909566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87520" y="1825625"/>
            <a:ext cx="72671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408E9859-5416-DF49-B4A0-93C119BB6A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87520" y="6356350"/>
            <a:ext cx="245872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0A7E3A7-EC6F-3142-AA0A-6B1E9A4ABBDF}" type="datetime3">
              <a:rPr lang="en-IE" smtClean="0"/>
              <a:pPr/>
              <a:t>2 April 2025</a:t>
            </a:fld>
            <a:endParaRPr lang="en-US"/>
          </a:p>
        </p:txBody>
      </p:sp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E0C464A7-862E-B34A-977C-5E681852BA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69760" y="6356350"/>
            <a:ext cx="207772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FC7BA54B-393B-7746-BEB6-A7E84BC934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299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79" r:id="rId3"/>
    <p:sldLayoutId id="2147483686" r:id="rId4"/>
    <p:sldLayoutId id="2147483687" r:id="rId5"/>
    <p:sldLayoutId id="2147483688" r:id="rId6"/>
    <p:sldLayoutId id="2147483690" r:id="rId7"/>
    <p:sldLayoutId id="2147483691" r:id="rId8"/>
    <p:sldLayoutId id="2147483692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698797"/>
            <a:ext cx="9923105" cy="7498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4" y="1566391"/>
            <a:ext cx="99231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385562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</a:t>
            </a:r>
            <a:r>
              <a:rPr lang="en-GB" dirty="0">
                <a:solidFill>
                  <a:schemeClr val="bg1"/>
                </a:solidFill>
              </a:rPr>
              <a:t>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022254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chemeClr val="bg1"/>
                </a:solidFill>
                <a:latin typeface="+mn-lt"/>
              </a:rPr>
              <a:t>GEANT.ORG</a:t>
            </a:r>
            <a:endParaRPr lang="en-GB" sz="12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719" t="73613" r="52315" b="21211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B57F3B3-241E-5566-060A-8C29677EFBFF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783263" y="6642100"/>
            <a:ext cx="6540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3031272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baseline="0" dirty="0">
          <a:solidFill>
            <a:schemeClr val="accent2">
              <a:lumMod val="90000"/>
              <a:lumOff val="1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2" t="52611" r="43229" b="1918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619457"/>
            <a:ext cx="6059706" cy="73744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SIG-NOC – Procurement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55494" y="2607476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Procurement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of </a:t>
            </a:r>
            <a:r>
              <a:rPr kumimoji="0" lang="nl-NL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optical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</a:t>
            </a:r>
            <a:r>
              <a:rPr kumimoji="0" lang="nl-NL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nl-NL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network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equipment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5137867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Olaf Verschoor</a:t>
            </a:r>
            <a:b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GÉANT Head of Procurement</a:t>
            </a:r>
            <a:endParaRPr kumimoji="0" lang="en-GB" sz="20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C850078D-81AF-0448-A794-95A3C416C535}"/>
              </a:ext>
            </a:extLst>
          </p:cNvPr>
          <p:cNvSpPr txBox="1">
            <a:spLocks/>
          </p:cNvSpPr>
          <p:nvPr/>
        </p:nvSpPr>
        <p:spPr>
          <a:xfrm>
            <a:off x="1255494" y="5922278"/>
            <a:ext cx="3035152" cy="614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4828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89206-63B2-2826-B05E-FFDDB03D5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Tender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838556-4003-974B-5107-BF787FB1F6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Specification, finding the right balance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C1D31E-4EF8-9F07-3420-F6BFA809B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9814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F7332-5EE4-FC7B-C785-DC59D7CDA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Specifications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778892-D6A0-9C9A-90B8-C9A6B3CFD9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purchasing maneuvering room becomes smaller as the specifications are more explicitly defined.</a:t>
            </a:r>
          </a:p>
          <a:p>
            <a:endParaRPr lang="en-US" dirty="0"/>
          </a:p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718CB3-F283-F0D3-BE15-B11314D40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D894AD-78F3-9D46-A141-F4DFB135535D}" type="slidenum">
              <a:rPr kumimoji="0" lang="en-NL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AutoShape 4" descr="degree of freezing&#10;of specifications&#10;purchasing&#10;room for&#10;manoeuvre&#10;detail&#10;specification&#10;functional&#10;specification&#10;draft&#10;specification&#10;supplier contract phase&#10;selection phase">
            <a:extLst>
              <a:ext uri="{FF2B5EF4-FFF2-40B4-BE49-F238E27FC236}">
                <a16:creationId xmlns:a16="http://schemas.microsoft.com/office/drawing/2014/main" id="{DF69E45D-A179-3024-0E83-AF9C517A958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Afbeelding 5" descr="Afbeelding met grafiek&#10;&#10;Automatisch gegenereerde beschrijving">
            <a:extLst>
              <a:ext uri="{FF2B5EF4-FFF2-40B4-BE49-F238E27FC236}">
                <a16:creationId xmlns:a16="http://schemas.microsoft.com/office/drawing/2014/main" id="{6A42A0D5-23E0-37C3-4591-F90FE16B40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148" y="2429933"/>
            <a:ext cx="5377992" cy="4199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273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32FCCF-398D-9BE7-2380-1058213565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84CA4-F127-5A7A-B1CB-A80EFDBA4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Tender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1182DB-AACE-32B0-220B-B7120FAD4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694" y="1566391"/>
            <a:ext cx="9923105" cy="4351338"/>
          </a:xfrm>
        </p:spPr>
        <p:txBody>
          <a:bodyPr/>
          <a:lstStyle/>
          <a:p>
            <a:r>
              <a:rPr lang="en-US" dirty="0"/>
              <a:t>Specification, finding the right balance</a:t>
            </a:r>
          </a:p>
          <a:p>
            <a:r>
              <a:rPr lang="en-US" dirty="0"/>
              <a:t>Vendor lock in</a:t>
            </a:r>
          </a:p>
          <a:p>
            <a:pPr lvl="1"/>
            <a:r>
              <a:rPr lang="en-US" dirty="0"/>
              <a:t>What is causing the vendor lock in?</a:t>
            </a:r>
          </a:p>
          <a:p>
            <a:pPr lvl="1"/>
            <a:r>
              <a:rPr lang="en-US" dirty="0"/>
              <a:t>Open standards</a:t>
            </a:r>
          </a:p>
          <a:p>
            <a:pPr lvl="1"/>
            <a:r>
              <a:rPr lang="en-US" dirty="0"/>
              <a:t>Multiple source</a:t>
            </a:r>
          </a:p>
          <a:p>
            <a:r>
              <a:rPr lang="en-US" dirty="0"/>
              <a:t>Add requirements for:</a:t>
            </a:r>
          </a:p>
          <a:p>
            <a:pPr lvl="1"/>
            <a:r>
              <a:rPr lang="en-US" dirty="0"/>
              <a:t>Supporting 3</a:t>
            </a:r>
            <a:r>
              <a:rPr lang="en-US" baseline="30000" dirty="0"/>
              <a:t>rd</a:t>
            </a:r>
            <a:r>
              <a:rPr lang="en-US" dirty="0"/>
              <a:t> part equipment </a:t>
            </a:r>
          </a:p>
          <a:p>
            <a:pPr lvl="1"/>
            <a:r>
              <a:rPr lang="en-US" dirty="0"/>
              <a:t>Exit strategy / co-operation with other vendors</a:t>
            </a:r>
          </a:p>
          <a:p>
            <a:pPr lvl="1"/>
            <a:r>
              <a:rPr lang="en-US" dirty="0"/>
              <a:t>Add wording that these clauses remain valid after contract ending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D8D054-6D93-A88B-FEFB-0B6CA12C6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A close-up of a sign&#10;&#10;AI-generated content may be incorrect.">
            <a:extLst>
              <a:ext uri="{FF2B5EF4-FFF2-40B4-BE49-F238E27FC236}">
                <a16:creationId xmlns:a16="http://schemas.microsoft.com/office/drawing/2014/main" id="{DB6AACB7-298A-F456-5753-C5C436250D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560" y="5437053"/>
            <a:ext cx="5785945" cy="808626"/>
          </a:xfrm>
          <a:prstGeom prst="rect">
            <a:avLst/>
          </a:prstGeom>
        </p:spPr>
      </p:pic>
      <p:pic>
        <p:nvPicPr>
          <p:cNvPr id="7" name="Afbeelding 5" descr="Afbeelding met grafiek&#10;&#10;Automatisch gegenereerde beschrijving">
            <a:extLst>
              <a:ext uri="{FF2B5EF4-FFF2-40B4-BE49-F238E27FC236}">
                <a16:creationId xmlns:a16="http://schemas.microsoft.com/office/drawing/2014/main" id="{09BFBD1D-0017-152D-FFCB-E4A206D9AD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1" y="5109746"/>
            <a:ext cx="2069465" cy="1615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565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629CE-2550-9DB7-CEE4-679B7265CE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558410"/>
            <a:ext cx="9923105" cy="749851"/>
          </a:xfrm>
        </p:spPr>
        <p:txBody>
          <a:bodyPr/>
          <a:lstStyle/>
          <a:p>
            <a:pPr marL="0" indent="0" algn="ctr">
              <a:buNone/>
            </a:pPr>
            <a:r>
              <a:rPr lang="en-NL" dirty="0"/>
              <a:t>Do’s and Don’ts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BD3E35-15C6-7800-9BD9-3EE6F29C2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D894AD-78F3-9D46-A141-F4DFB135535D}" type="slidenum">
              <a:rPr kumimoji="0" lang="en-NL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D7B218-8D42-AA71-D2E3-93AC72578B4D}"/>
              </a:ext>
            </a:extLst>
          </p:cNvPr>
          <p:cNvSpPr txBox="1"/>
          <p:nvPr/>
        </p:nvSpPr>
        <p:spPr>
          <a:xfrm>
            <a:off x="998894" y="1308261"/>
            <a:ext cx="5448797" cy="4708980"/>
          </a:xfrm>
          <a:prstGeom prst="rect">
            <a:avLst/>
          </a:prstGeom>
          <a:solidFill>
            <a:srgbClr val="92D050">
              <a:alpha val="79823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3E5E">
                  <a:lumMod val="90000"/>
                  <a:lumOff val="1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Know your market / targeted suppliers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E5E">
                  <a:lumMod val="90000"/>
                  <a:lumOff val="1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Make yourself attractive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Where possible use open standards and solutions supported by more vendors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E5E">
                  <a:lumMod val="90000"/>
                  <a:lumOff val="1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Adopt a dual source strategy when possible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E5E">
                  <a:lumMod val="90000"/>
                  <a:lumOff val="1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Keep a critical eye on your own decisions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E5E">
                  <a:lumMod val="90000"/>
                  <a:lumOff val="1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Use the NREN Community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GÉANT Optical Framework</a:t>
            </a:r>
            <a:b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CIENA, Ribbon, Infinera, NOKIA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166B06-49CB-E80B-7351-700F6C203DC7}"/>
              </a:ext>
            </a:extLst>
          </p:cNvPr>
          <p:cNvSpPr txBox="1"/>
          <p:nvPr/>
        </p:nvSpPr>
        <p:spPr>
          <a:xfrm>
            <a:off x="6675521" y="1308261"/>
            <a:ext cx="5249862" cy="4708981"/>
          </a:xfrm>
          <a:prstGeom prst="rect">
            <a:avLst/>
          </a:prstGeom>
          <a:solidFill>
            <a:srgbClr val="FF0000">
              <a:alpha val="80178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 not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Create your own vendor lock in situation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 blinded by ‘nice to have’ features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Assume there are no other options available to you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Limit competition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 not over complicate requirements and contractual terms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81725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 descr="Home">
            <a:extLst>
              <a:ext uri="{FF2B5EF4-FFF2-40B4-BE49-F238E27FC236}">
                <a16:creationId xmlns:a16="http://schemas.microsoft.com/office/drawing/2014/main" id="{48928578-46F9-AD14-9AD5-6D3F5DF05663}"/>
              </a:ext>
            </a:extLst>
          </p:cNvPr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-85737180" y="2501781"/>
            <a:ext cx="92564700" cy="2121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	</a:t>
            </a:r>
            <a:endParaRPr lang="en-IE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1B2A1B29-F250-C03A-73B4-B108E69BEC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5515" y="3151546"/>
            <a:ext cx="6055360" cy="2792053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 sz="3600" dirty="0"/>
              <a:t>SIG-NOC</a:t>
            </a:r>
          </a:p>
          <a:p>
            <a:r>
              <a:rPr lang="en-US" sz="3600" dirty="0"/>
              <a:t>April 2, 2025</a:t>
            </a:r>
          </a:p>
          <a:p>
            <a:r>
              <a:rPr lang="en-US" sz="3600" dirty="0"/>
              <a:t>Garvan McFeeley</a:t>
            </a:r>
          </a:p>
          <a:p>
            <a:r>
              <a:rPr lang="en-US" sz="3600" dirty="0"/>
              <a:t>Brokerage Services</a:t>
            </a:r>
          </a:p>
          <a:p>
            <a:r>
              <a:rPr lang="en-US" sz="3600" dirty="0"/>
              <a:t>Manager</a:t>
            </a:r>
          </a:p>
        </p:txBody>
      </p:sp>
    </p:spTree>
    <p:extLst>
      <p:ext uri="{BB962C8B-B14F-4D97-AF65-F5344CB8AC3E}">
        <p14:creationId xmlns:p14="http://schemas.microsoft.com/office/powerpoint/2010/main" val="25488604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61C168-A092-AA32-30FD-4E36DD44A3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BF20DD1E-1CFA-E154-189F-6C2CE6DCEFDC}"/>
              </a:ext>
            </a:extLst>
          </p:cNvPr>
          <p:cNvSpPr txBox="1">
            <a:spLocks/>
          </p:cNvSpPr>
          <p:nvPr/>
        </p:nvSpPr>
        <p:spPr>
          <a:xfrm>
            <a:off x="674349" y="477076"/>
            <a:ext cx="9748494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Themes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C73B7B-55AC-277E-5E8D-742B5E5AC9D7}"/>
              </a:ext>
            </a:extLst>
          </p:cNvPr>
          <p:cNvSpPr txBox="1">
            <a:spLocks noChangeArrowheads="1"/>
          </p:cNvSpPr>
          <p:nvPr/>
        </p:nvSpPr>
        <p:spPr>
          <a:xfrm>
            <a:off x="674349" y="1517823"/>
            <a:ext cx="1084330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 err="1"/>
              <a:t>HEAnet’s</a:t>
            </a:r>
            <a:r>
              <a:rPr lang="en-US" altLang="en-US" dirty="0"/>
              <a:t> approach</a:t>
            </a:r>
          </a:p>
          <a:p>
            <a:r>
              <a:rPr lang="en-US" altLang="en-US" dirty="0"/>
              <a:t>HEAnet optical procurement</a:t>
            </a:r>
          </a:p>
          <a:p>
            <a:r>
              <a:rPr lang="en-US" altLang="en-US" dirty="0"/>
              <a:t>HEAnet network equipment procurement</a:t>
            </a:r>
          </a:p>
          <a:p>
            <a:r>
              <a:rPr lang="en-US" altLang="en-US" dirty="0"/>
              <a:t>Market engagement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331283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6C6D53-50C8-CD2C-DC0A-B6B3189043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10B51EAE-504B-4AF2-2C1E-AE1279D4738F}"/>
              </a:ext>
            </a:extLst>
          </p:cNvPr>
          <p:cNvSpPr txBox="1">
            <a:spLocks/>
          </p:cNvSpPr>
          <p:nvPr/>
        </p:nvSpPr>
        <p:spPr>
          <a:xfrm>
            <a:off x="674349" y="477076"/>
            <a:ext cx="9748494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40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HEAnet’s</a:t>
            </a:r>
            <a:r>
              <a:rPr lang="en-US" altLang="en-US" sz="4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approach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732B697-98B1-A09C-ADF7-BB85B41C769F}"/>
              </a:ext>
            </a:extLst>
          </p:cNvPr>
          <p:cNvSpPr txBox="1">
            <a:spLocks noChangeArrowheads="1"/>
          </p:cNvSpPr>
          <p:nvPr/>
        </p:nvSpPr>
        <p:spPr>
          <a:xfrm>
            <a:off x="674349" y="1517823"/>
            <a:ext cx="1084330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/>
              <a:t>Early market engagement is key</a:t>
            </a:r>
          </a:p>
          <a:p>
            <a:r>
              <a:rPr lang="en-US" altLang="en-US" dirty="0"/>
              <a:t>Aggregation is a good thing</a:t>
            </a:r>
          </a:p>
          <a:p>
            <a:r>
              <a:rPr lang="en-US" altLang="en-US" dirty="0"/>
              <a:t>Clients may wish to use similar equipment</a:t>
            </a:r>
          </a:p>
          <a:p>
            <a:r>
              <a:rPr lang="en-US" altLang="en-US" dirty="0"/>
              <a:t>A framework is usually more useful</a:t>
            </a:r>
          </a:p>
          <a:p>
            <a:pPr lvl="1"/>
            <a:r>
              <a:rPr lang="en-US" altLang="en-US" dirty="0"/>
              <a:t>Even if single supplier</a:t>
            </a:r>
          </a:p>
          <a:p>
            <a:pPr lvl="1"/>
            <a:r>
              <a:rPr lang="en-US" altLang="en-US" dirty="0"/>
              <a:t>No hard-hard commitment</a:t>
            </a:r>
          </a:p>
          <a:p>
            <a:endParaRPr lang="en-US" altLang="en-US" dirty="0"/>
          </a:p>
          <a:p>
            <a:pPr marL="0" indent="0">
              <a:buNone/>
            </a:pPr>
            <a:r>
              <a:rPr lang="en-US" altLang="en-US" dirty="0"/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/>
          </a:p>
        </p:txBody>
      </p:sp>
      <p:pic>
        <p:nvPicPr>
          <p:cNvPr id="4" name="Picture Placeholder 8" descr="A light bulb with pieces of puzzle pieces&#10;&#10;Description automatically generated">
            <a:extLst>
              <a:ext uri="{FF2B5EF4-FFF2-40B4-BE49-F238E27FC236}">
                <a16:creationId xmlns:a16="http://schemas.microsoft.com/office/drawing/2014/main" id="{140C8BD7-14A7-BFD0-2CE3-D5D36CF2E75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3" r="4823"/>
          <a:stretch>
            <a:fillRect/>
          </a:stretch>
        </p:blipFill>
        <p:spPr>
          <a:xfrm>
            <a:off x="8979660" y="0"/>
            <a:ext cx="3419583" cy="6858000"/>
          </a:xfrm>
        </p:spPr>
      </p:pic>
    </p:spTree>
    <p:extLst>
      <p:ext uri="{BB962C8B-B14F-4D97-AF65-F5344CB8AC3E}">
        <p14:creationId xmlns:p14="http://schemas.microsoft.com/office/powerpoint/2010/main" val="42838120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F21228-195D-5B7D-DD26-EB96497B30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2CF84BFA-95EB-6F1B-7A8F-BDC166613A12}"/>
              </a:ext>
            </a:extLst>
          </p:cNvPr>
          <p:cNvSpPr txBox="1">
            <a:spLocks/>
          </p:cNvSpPr>
          <p:nvPr/>
        </p:nvSpPr>
        <p:spPr>
          <a:xfrm>
            <a:off x="674349" y="477076"/>
            <a:ext cx="9748494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4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Optical procurement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9D92CAD-DCF4-8A41-B251-F6F72A9CC3BD}"/>
              </a:ext>
            </a:extLst>
          </p:cNvPr>
          <p:cNvSpPr txBox="1">
            <a:spLocks noChangeArrowheads="1"/>
          </p:cNvSpPr>
          <p:nvPr/>
        </p:nvSpPr>
        <p:spPr>
          <a:xfrm>
            <a:off x="674349" y="1130157"/>
            <a:ext cx="10843302" cy="47390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/>
              <a:t>Single supplier framework for &gt;4 years</a:t>
            </a:r>
          </a:p>
          <a:p>
            <a:r>
              <a:rPr lang="en-US" altLang="en-US" dirty="0"/>
              <a:t>Equipment may have a 10+ year lifespan</a:t>
            </a:r>
          </a:p>
          <a:p>
            <a:r>
              <a:rPr lang="en-US" altLang="en-US" dirty="0"/>
              <a:t>Think about the future…</a:t>
            </a:r>
          </a:p>
          <a:p>
            <a:r>
              <a:rPr lang="en-US" altLang="en-US" dirty="0"/>
              <a:t>Think about product launch date</a:t>
            </a:r>
          </a:p>
          <a:p>
            <a:r>
              <a:rPr lang="en-US" altLang="en-US" dirty="0"/>
              <a:t>Think about product end of life</a:t>
            </a:r>
          </a:p>
          <a:p>
            <a:r>
              <a:rPr lang="en-US" altLang="en-US" dirty="0"/>
              <a:t>Think about support end of life</a:t>
            </a:r>
          </a:p>
          <a:p>
            <a:r>
              <a:rPr lang="en-US" altLang="en-US" dirty="0"/>
              <a:t>Provisioning?</a:t>
            </a:r>
          </a:p>
          <a:p>
            <a:r>
              <a:rPr lang="en-US" altLang="en-US" dirty="0"/>
              <a:t>Scope in Universities?</a:t>
            </a:r>
          </a:p>
        </p:txBody>
      </p:sp>
      <p:pic>
        <p:nvPicPr>
          <p:cNvPr id="3" name="Picture 2" descr="Pen placed on top of a signature line">
            <a:extLst>
              <a:ext uri="{FF2B5EF4-FFF2-40B4-BE49-F238E27FC236}">
                <a16:creationId xmlns:a16="http://schemas.microsoft.com/office/drawing/2014/main" id="{A9F34AEA-6345-5737-7E13-4B45B6870AE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8305" r="8411" b="-1"/>
          <a:stretch/>
        </p:blipFill>
        <p:spPr>
          <a:xfrm>
            <a:off x="8979660" y="10"/>
            <a:ext cx="3419583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193233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1CC9E2-9426-04F9-5E69-61186A3D39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B6A6DC73-78CF-D451-F3B8-C2B482A65EED}"/>
              </a:ext>
            </a:extLst>
          </p:cNvPr>
          <p:cNvSpPr txBox="1">
            <a:spLocks/>
          </p:cNvSpPr>
          <p:nvPr/>
        </p:nvSpPr>
        <p:spPr>
          <a:xfrm>
            <a:off x="674349" y="477076"/>
            <a:ext cx="9748494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4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Network equipment procurement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059C6E78-357E-83D1-9244-D4C1ABFF6933}"/>
              </a:ext>
            </a:extLst>
          </p:cNvPr>
          <p:cNvSpPr txBox="1">
            <a:spLocks noChangeArrowheads="1"/>
          </p:cNvSpPr>
          <p:nvPr/>
        </p:nvSpPr>
        <p:spPr>
          <a:xfrm>
            <a:off x="674349" y="1068512"/>
            <a:ext cx="10843302" cy="480064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/>
              <a:t>Single supplier framework for &gt;4 years</a:t>
            </a:r>
          </a:p>
          <a:p>
            <a:r>
              <a:rPr lang="en-US" altLang="en-US" dirty="0"/>
              <a:t>Equipment may have a 10+ year lifespan</a:t>
            </a:r>
          </a:p>
          <a:p>
            <a:r>
              <a:rPr lang="en-US" altLang="en-US" dirty="0"/>
              <a:t>Think about the future…</a:t>
            </a:r>
          </a:p>
          <a:p>
            <a:r>
              <a:rPr lang="en-US" altLang="en-US" dirty="0"/>
              <a:t>Think about product launch date</a:t>
            </a:r>
          </a:p>
          <a:p>
            <a:r>
              <a:rPr lang="en-US" altLang="en-US" dirty="0"/>
              <a:t>Think about product end of life</a:t>
            </a:r>
          </a:p>
          <a:p>
            <a:r>
              <a:rPr lang="en-US" altLang="en-US" dirty="0"/>
              <a:t>Think about support end of life</a:t>
            </a:r>
          </a:p>
          <a:p>
            <a:r>
              <a:rPr lang="en-US" altLang="en-US" dirty="0"/>
              <a:t>Provisioning</a:t>
            </a:r>
          </a:p>
          <a:p>
            <a:r>
              <a:rPr lang="en-US" altLang="en-US" dirty="0"/>
              <a:t>API’s available</a:t>
            </a:r>
          </a:p>
          <a:p>
            <a:r>
              <a:rPr lang="en-US" altLang="en-US" dirty="0"/>
              <a:t>Integration into monitoring/SIEM/log</a:t>
            </a:r>
          </a:p>
          <a:p>
            <a:r>
              <a:rPr lang="en-US" altLang="en-US" dirty="0"/>
              <a:t>Scope in Universities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/>
          </a:p>
        </p:txBody>
      </p:sp>
      <p:pic>
        <p:nvPicPr>
          <p:cNvPr id="3" name="Picture 2" descr="Pen placed on top of a signature line">
            <a:extLst>
              <a:ext uri="{FF2B5EF4-FFF2-40B4-BE49-F238E27FC236}">
                <a16:creationId xmlns:a16="http://schemas.microsoft.com/office/drawing/2014/main" id="{A07A56B6-990A-6A96-7BCF-5EB0D33EFCD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8305" r="8411" b="-1"/>
          <a:stretch/>
        </p:blipFill>
        <p:spPr>
          <a:xfrm>
            <a:off x="8979660" y="10"/>
            <a:ext cx="3419583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225674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47BC9B-C500-3DFE-684E-3ED320C7EE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B4755FE4-ABD5-9D14-B218-CF5FBB239DC7}"/>
              </a:ext>
            </a:extLst>
          </p:cNvPr>
          <p:cNvSpPr txBox="1">
            <a:spLocks/>
          </p:cNvSpPr>
          <p:nvPr/>
        </p:nvSpPr>
        <p:spPr>
          <a:xfrm>
            <a:off x="674349" y="477076"/>
            <a:ext cx="9748494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4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Market engagement sessions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C64A1E60-2DC2-4313-20EE-86E3FD2699B4}"/>
              </a:ext>
            </a:extLst>
          </p:cNvPr>
          <p:cNvSpPr txBox="1">
            <a:spLocks noChangeArrowheads="1"/>
          </p:cNvSpPr>
          <p:nvPr/>
        </p:nvSpPr>
        <p:spPr>
          <a:xfrm>
            <a:off x="674349" y="1068512"/>
            <a:ext cx="10843302" cy="48006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/>
              <a:t>One hour maximum</a:t>
            </a:r>
          </a:p>
          <a:p>
            <a:r>
              <a:rPr lang="en-US" altLang="en-US" dirty="0"/>
              <a:t>Meet every platform you know about</a:t>
            </a:r>
          </a:p>
          <a:p>
            <a:r>
              <a:rPr lang="en-US" altLang="en-US" dirty="0"/>
              <a:t>No demos</a:t>
            </a:r>
          </a:p>
          <a:p>
            <a:r>
              <a:rPr lang="en-US" altLang="en-US" dirty="0"/>
              <a:t>Have your list of wishes ready</a:t>
            </a:r>
          </a:p>
          <a:p>
            <a:r>
              <a:rPr lang="en-US" altLang="en-US" dirty="0"/>
              <a:t>Give them homework</a:t>
            </a:r>
          </a:p>
          <a:p>
            <a:r>
              <a:rPr lang="en-US" altLang="en-US" dirty="0"/>
              <a:t>Spend extra time in preparing your tender documents</a:t>
            </a:r>
          </a:p>
          <a:p>
            <a:endParaRPr lang="en-US" alt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/>
          </a:p>
        </p:txBody>
      </p:sp>
      <p:pic>
        <p:nvPicPr>
          <p:cNvPr id="3" name="Picture 2" descr="Pen placed on top of a signature line">
            <a:extLst>
              <a:ext uri="{FF2B5EF4-FFF2-40B4-BE49-F238E27FC236}">
                <a16:creationId xmlns:a16="http://schemas.microsoft.com/office/drawing/2014/main" id="{F1BDB7A1-9DC3-DDEF-F1DF-EF366F47D33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8305" r="8411" b="-1"/>
          <a:stretch/>
        </p:blipFill>
        <p:spPr>
          <a:xfrm>
            <a:off x="8979660" y="10"/>
            <a:ext cx="3419583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95638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B9D5E-674C-CA62-9EEB-91C63E4A6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Procuring Network equipment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05E6B8-FA3F-9030-33F1-EE1E7220B7B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Procuring Network is just like a ‘regular’ procurement, but…</a:t>
            </a:r>
          </a:p>
          <a:p>
            <a:pPr lvl="1"/>
            <a:r>
              <a:rPr lang="en-US" dirty="0"/>
              <a:t>There is a limited number of manufacturers available</a:t>
            </a:r>
          </a:p>
          <a:p>
            <a:pPr lvl="1"/>
            <a:r>
              <a:rPr lang="en-US" dirty="0"/>
              <a:t>OEMs or resellers are not always interested to sell</a:t>
            </a:r>
          </a:p>
          <a:p>
            <a:pPr lvl="1"/>
            <a:r>
              <a:rPr lang="en-US" dirty="0"/>
              <a:t>Support / maintenance might be single source</a:t>
            </a:r>
          </a:p>
          <a:p>
            <a:pPr lvl="1"/>
            <a:r>
              <a:rPr lang="en-US" dirty="0"/>
              <a:t>Install base</a:t>
            </a:r>
          </a:p>
          <a:p>
            <a:pPr lvl="1"/>
            <a:r>
              <a:rPr lang="en-US" dirty="0"/>
              <a:t>End-of-life / Exit strategy</a:t>
            </a:r>
          </a:p>
          <a:p>
            <a:pPr lvl="1"/>
            <a:r>
              <a:rPr lang="en-US" dirty="0"/>
              <a:t>Monitoring- and other tools</a:t>
            </a:r>
          </a:p>
          <a:p>
            <a:pPr lvl="1"/>
            <a:r>
              <a:rPr lang="en-US" dirty="0"/>
              <a:t>Knowledge</a:t>
            </a:r>
          </a:p>
          <a:p>
            <a:pPr lvl="1"/>
            <a:r>
              <a:rPr lang="en-US" dirty="0"/>
              <a:t>Are we really willing to look at alternatives?</a:t>
            </a:r>
          </a:p>
        </p:txBody>
      </p:sp>
    </p:spTree>
    <p:extLst>
      <p:ext uri="{BB962C8B-B14F-4D97-AF65-F5344CB8AC3E}">
        <p14:creationId xmlns:p14="http://schemas.microsoft.com/office/powerpoint/2010/main" val="2199457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A light bulb with pieces of puzzle pieces&#10;&#10;Description automatically generated">
            <a:extLst>
              <a:ext uri="{FF2B5EF4-FFF2-40B4-BE49-F238E27FC236}">
                <a16:creationId xmlns:a16="http://schemas.microsoft.com/office/drawing/2014/main" id="{FA17CE5E-A381-1CFF-8CEE-AA4EDAC31F4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3" r="4823"/>
          <a:stretch>
            <a:fillRect/>
          </a:stretch>
        </p:blipFill>
        <p:spPr/>
      </p:pic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78573885-FAE8-8B88-019E-3376D09AD80C}"/>
              </a:ext>
            </a:extLst>
          </p:cNvPr>
          <p:cNvSpPr txBox="1">
            <a:spLocks/>
          </p:cNvSpPr>
          <p:nvPr/>
        </p:nvSpPr>
        <p:spPr>
          <a:xfrm>
            <a:off x="674349" y="477076"/>
            <a:ext cx="9748494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4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Summary</a:t>
            </a:r>
            <a:endParaRPr lang="en-US" sz="40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31639F4-D457-93FB-B894-EA9B4498BAC4}"/>
              </a:ext>
            </a:extLst>
          </p:cNvPr>
          <p:cNvSpPr txBox="1">
            <a:spLocks noChangeArrowheads="1"/>
          </p:cNvSpPr>
          <p:nvPr/>
        </p:nvSpPr>
        <p:spPr>
          <a:xfrm>
            <a:off x="674349" y="1109609"/>
            <a:ext cx="8202523" cy="485967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/>
              <a:t>Market engagement is essential</a:t>
            </a:r>
          </a:p>
          <a:p>
            <a:r>
              <a:rPr lang="en-US" altLang="en-US" dirty="0"/>
              <a:t>Does what you want exist?</a:t>
            </a:r>
          </a:p>
          <a:p>
            <a:r>
              <a:rPr lang="en-US" altLang="en-US" dirty="0"/>
              <a:t>How wet is the paint?</a:t>
            </a:r>
          </a:p>
          <a:p>
            <a:r>
              <a:rPr lang="en-US" altLang="en-US" dirty="0"/>
              <a:t>Do not rush or be rushed</a:t>
            </a:r>
          </a:p>
          <a:p>
            <a:r>
              <a:rPr lang="en-US" altLang="en-US" dirty="0"/>
              <a:t>A good think is key!</a:t>
            </a:r>
          </a:p>
          <a:p>
            <a:r>
              <a:rPr lang="en-US" altLang="en-US" dirty="0"/>
              <a:t>Unknown or unexpected suppliers </a:t>
            </a:r>
            <a:r>
              <a:rPr lang="en-US" altLang="en-US"/>
              <a:t>will bid</a:t>
            </a:r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pPr marL="0" indent="0">
              <a:buNone/>
            </a:pPr>
            <a:r>
              <a:rPr lang="en-US" altLang="en-US" dirty="0"/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909071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A3B19F-0013-ACF8-32CC-3024A572A7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 descr="Home">
            <a:extLst>
              <a:ext uri="{FF2B5EF4-FFF2-40B4-BE49-F238E27FC236}">
                <a16:creationId xmlns:a16="http://schemas.microsoft.com/office/drawing/2014/main" id="{0995D678-FACA-B3E7-7957-516E48BC4ABB}"/>
              </a:ext>
            </a:extLst>
          </p:cNvPr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-85737180" y="2501781"/>
            <a:ext cx="92564700" cy="2121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	</a:t>
            </a:r>
            <a:endParaRPr lang="en-IE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3871CD95-6611-88CF-1EBD-D40C2C6084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4065" y="3713521"/>
            <a:ext cx="6055360" cy="279205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4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873408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4B4ED-90AB-9243-C301-4D51DB19E9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5604" y="785555"/>
            <a:ext cx="9923105" cy="4351338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NL" b="1"/>
              <a:t>Invest in tender </a:t>
            </a:r>
            <a:r>
              <a:rPr lang="en-NL" b="1" dirty="0"/>
              <a:t>preparation</a:t>
            </a:r>
          </a:p>
          <a:p>
            <a:pPr lvl="1">
              <a:buFontTx/>
              <a:buChar char="-"/>
            </a:pPr>
            <a:r>
              <a:rPr lang="en-NL" dirty="0"/>
              <a:t>Understand your position in the market</a:t>
            </a:r>
            <a:endParaRPr lang="en-GB" dirty="0"/>
          </a:p>
          <a:p>
            <a:pPr lvl="1">
              <a:buFontTx/>
              <a:buChar char="-"/>
            </a:pPr>
            <a:r>
              <a:rPr lang="en-GB" dirty="0"/>
              <a:t>T</a:t>
            </a:r>
            <a:r>
              <a:rPr lang="en-NL" dirty="0"/>
              <a:t>alk to the market</a:t>
            </a:r>
          </a:p>
          <a:p>
            <a:pPr lvl="1">
              <a:buFontTx/>
              <a:buChar char="-"/>
            </a:pPr>
            <a:r>
              <a:rPr lang="en-NL" dirty="0"/>
              <a:t>‘</a:t>
            </a:r>
            <a:r>
              <a:rPr lang="en-NL" i="1" dirty="0"/>
              <a:t>Sell your procurement</a:t>
            </a:r>
            <a:r>
              <a:rPr lang="en-NL" dirty="0"/>
              <a:t>’</a:t>
            </a:r>
            <a:br>
              <a:rPr lang="en-NL" dirty="0"/>
            </a:br>
            <a:endParaRPr lang="en-NL" dirty="0"/>
          </a:p>
          <a:p>
            <a:pPr>
              <a:buFontTx/>
              <a:buChar char="-"/>
            </a:pPr>
            <a:r>
              <a:rPr lang="en-NL" b="1"/>
              <a:t>Tender</a:t>
            </a:r>
            <a:r>
              <a:rPr lang="nl-NL" b="1" dirty="0"/>
              <a:t> </a:t>
            </a:r>
            <a:endParaRPr lang="en-NL" b="1" dirty="0"/>
          </a:p>
          <a:p>
            <a:pPr lvl="1">
              <a:buFontTx/>
              <a:buChar char="-"/>
            </a:pPr>
            <a:r>
              <a:rPr lang="en-NL" dirty="0"/>
              <a:t>Specification, find the right balance</a:t>
            </a:r>
          </a:p>
          <a:p>
            <a:pPr lvl="1">
              <a:buFontTx/>
              <a:buChar char="-"/>
            </a:pPr>
            <a:r>
              <a:rPr lang="en-NL" dirty="0"/>
              <a:t>Vendor lock in</a:t>
            </a:r>
          </a:p>
          <a:p>
            <a:pPr lvl="1">
              <a:buFontTx/>
              <a:buChar char="-"/>
            </a:pPr>
            <a:r>
              <a:rPr lang="en-NL" dirty="0"/>
              <a:t>Exit strategty</a:t>
            </a:r>
            <a:br>
              <a:rPr lang="en-NL" dirty="0"/>
            </a:br>
            <a:endParaRPr lang="en-NL" dirty="0"/>
          </a:p>
          <a:p>
            <a:pPr>
              <a:buFontTx/>
              <a:buChar char="-"/>
            </a:pPr>
            <a:r>
              <a:rPr lang="en-NL" b="1" dirty="0"/>
              <a:t>Do’s and Don’ts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6E8E74-2608-7727-3388-0366FD2B1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B4DD6D-4F0C-E66B-139B-68486872FC7B}"/>
              </a:ext>
            </a:extLst>
          </p:cNvPr>
          <p:cNvSpPr txBox="1"/>
          <p:nvPr/>
        </p:nvSpPr>
        <p:spPr>
          <a:xfrm>
            <a:off x="174661" y="2054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1124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5FC09-5E46-23C2-2BF1-0082796EC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288" y="718239"/>
            <a:ext cx="10515600" cy="654378"/>
          </a:xfrm>
        </p:spPr>
        <p:txBody>
          <a:bodyPr>
            <a:normAutofit/>
          </a:bodyPr>
          <a:lstStyle/>
          <a:p>
            <a:r>
              <a:rPr lang="en-NL" dirty="0"/>
              <a:t>Steps in the Procurement process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C646B8A-39CE-8D6F-CDCF-60F6B19D8E4D}"/>
              </a:ext>
            </a:extLst>
          </p:cNvPr>
          <p:cNvGrpSpPr/>
          <p:nvPr/>
        </p:nvGrpSpPr>
        <p:grpSpPr>
          <a:xfrm>
            <a:off x="66293" y="2788157"/>
            <a:ext cx="12059414" cy="1641194"/>
            <a:chOff x="-1" y="1700762"/>
            <a:chExt cx="12059414" cy="1641194"/>
          </a:xfrm>
        </p:grpSpPr>
        <p:sp>
          <p:nvSpPr>
            <p:cNvPr id="4" name="Pentagon 3">
              <a:extLst>
                <a:ext uri="{FF2B5EF4-FFF2-40B4-BE49-F238E27FC236}">
                  <a16:creationId xmlns:a16="http://schemas.microsoft.com/office/drawing/2014/main" id="{668AADDF-B953-A6F9-DF38-19DEC13DDA53}"/>
                </a:ext>
              </a:extLst>
            </p:cNvPr>
            <p:cNvSpPr/>
            <p:nvPr/>
          </p:nvSpPr>
          <p:spPr>
            <a:xfrm>
              <a:off x="-1" y="1702677"/>
              <a:ext cx="1722773" cy="825919"/>
            </a:xfrm>
            <a:prstGeom prst="homePlate">
              <a:avLst/>
            </a:prstGeom>
            <a:solidFill>
              <a:srgbClr val="6FAC45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Procurement preparation</a:t>
              </a:r>
              <a:endParaRPr kumimoji="0" lang="en-N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Pentagon 5">
              <a:extLst>
                <a:ext uri="{FF2B5EF4-FFF2-40B4-BE49-F238E27FC236}">
                  <a16:creationId xmlns:a16="http://schemas.microsoft.com/office/drawing/2014/main" id="{02291B37-00ED-B9A1-E3DD-D9B44D074223}"/>
                </a:ext>
              </a:extLst>
            </p:cNvPr>
            <p:cNvSpPr/>
            <p:nvPr/>
          </p:nvSpPr>
          <p:spPr>
            <a:xfrm>
              <a:off x="10336640" y="1702677"/>
              <a:ext cx="1722773" cy="825918"/>
            </a:xfrm>
            <a:prstGeom prst="homePlate">
              <a:avLst/>
            </a:prstGeom>
            <a:solidFill>
              <a:schemeClr val="accent2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7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Aftercare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Pentagon 6">
              <a:extLst>
                <a:ext uri="{FF2B5EF4-FFF2-40B4-BE49-F238E27FC236}">
                  <a16:creationId xmlns:a16="http://schemas.microsoft.com/office/drawing/2014/main" id="{AF17C67A-B0D7-0E4D-8833-6AEEEBF48A78}"/>
                </a:ext>
              </a:extLst>
            </p:cNvPr>
            <p:cNvSpPr/>
            <p:nvPr/>
          </p:nvSpPr>
          <p:spPr>
            <a:xfrm>
              <a:off x="8613867" y="1702675"/>
              <a:ext cx="1722774" cy="825919"/>
            </a:xfrm>
            <a:prstGeom prst="homePlate">
              <a:avLst/>
            </a:prstGeom>
            <a:solidFill>
              <a:schemeClr val="accent2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6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Delivery, use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and admin</a:t>
              </a:r>
              <a:endParaRPr kumimoji="0" lang="en-N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Pentagon 7">
              <a:extLst>
                <a:ext uri="{FF2B5EF4-FFF2-40B4-BE49-F238E27FC236}">
                  <a16:creationId xmlns:a16="http://schemas.microsoft.com/office/drawing/2014/main" id="{524F2379-86EC-9925-DB2E-C30790C421F1}"/>
                </a:ext>
              </a:extLst>
            </p:cNvPr>
            <p:cNvSpPr/>
            <p:nvPr/>
          </p:nvSpPr>
          <p:spPr>
            <a:xfrm>
              <a:off x="1722772" y="1702677"/>
              <a:ext cx="1722773" cy="825919"/>
            </a:xfrm>
            <a:prstGeom prst="homePlate">
              <a:avLst/>
            </a:prstGeom>
            <a:gradFill flip="none" rotWithShape="1">
              <a:gsLst>
                <a:gs pos="4000">
                  <a:srgbClr val="6FAC45"/>
                </a:gs>
                <a:gs pos="80000">
                  <a:schemeClr val="accent4">
                    <a:lumMod val="60000"/>
                    <a:lumOff val="40000"/>
                  </a:schemeClr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Specifying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Pentagon 8">
              <a:extLst>
                <a:ext uri="{FF2B5EF4-FFF2-40B4-BE49-F238E27FC236}">
                  <a16:creationId xmlns:a16="http://schemas.microsoft.com/office/drawing/2014/main" id="{E2BF3B1B-B7DF-0E68-262E-A3FF35C5D8FA}"/>
                </a:ext>
              </a:extLst>
            </p:cNvPr>
            <p:cNvSpPr/>
            <p:nvPr/>
          </p:nvSpPr>
          <p:spPr>
            <a:xfrm>
              <a:off x="3445544" y="1700764"/>
              <a:ext cx="1722769" cy="825920"/>
            </a:xfrm>
            <a:prstGeom prst="homePlate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Selecting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Pentagon 9">
              <a:extLst>
                <a:ext uri="{FF2B5EF4-FFF2-40B4-BE49-F238E27FC236}">
                  <a16:creationId xmlns:a16="http://schemas.microsoft.com/office/drawing/2014/main" id="{542B00BA-CD06-2234-AF16-EF2BCCC30EA3}"/>
                </a:ext>
              </a:extLst>
            </p:cNvPr>
            <p:cNvSpPr/>
            <p:nvPr/>
          </p:nvSpPr>
          <p:spPr>
            <a:xfrm>
              <a:off x="5168316" y="1700763"/>
              <a:ext cx="1722774" cy="825919"/>
            </a:xfrm>
            <a:prstGeom prst="homePlat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4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Contracting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Pentagon 10">
              <a:extLst>
                <a:ext uri="{FF2B5EF4-FFF2-40B4-BE49-F238E27FC236}">
                  <a16:creationId xmlns:a16="http://schemas.microsoft.com/office/drawing/2014/main" id="{C222C668-C7E5-5EF2-4255-BB7F77DB7FE6}"/>
                </a:ext>
              </a:extLst>
            </p:cNvPr>
            <p:cNvSpPr/>
            <p:nvPr/>
          </p:nvSpPr>
          <p:spPr>
            <a:xfrm>
              <a:off x="6891083" y="1700762"/>
              <a:ext cx="1722774" cy="825919"/>
            </a:xfrm>
            <a:prstGeom prst="homePlate">
              <a:avLst/>
            </a:prstGeom>
            <a:gradFill>
              <a:gsLst>
                <a:gs pos="38000">
                  <a:schemeClr val="accent4">
                    <a:lumMod val="60000"/>
                    <a:lumOff val="40000"/>
                  </a:schemeClr>
                </a:gs>
                <a:gs pos="52000">
                  <a:schemeClr val="accent2">
                    <a:lumMod val="50000"/>
                    <a:lumOff val="50000"/>
                  </a:schemeClr>
                </a:gs>
              </a:gsLst>
              <a:lin ang="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5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Ordering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9D9E2524-8B39-562E-2716-1E38C11026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240" y="3074592"/>
              <a:ext cx="636270" cy="0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5FCBF01-7E13-AE32-C0E0-41CE1346ACC9}"/>
                </a:ext>
              </a:extLst>
            </p:cNvPr>
            <p:cNvSpPr txBox="1"/>
            <p:nvPr/>
          </p:nvSpPr>
          <p:spPr>
            <a:xfrm>
              <a:off x="651510" y="2818736"/>
              <a:ext cx="11550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NL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Strategic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NL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Procurement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45DA3B3-ED9C-D010-4D25-DF0CCD2CF930}"/>
                </a:ext>
              </a:extLst>
            </p:cNvPr>
            <p:cNvCxnSpPr>
              <a:cxnSpLocks/>
            </p:cNvCxnSpPr>
            <p:nvPr/>
          </p:nvCxnSpPr>
          <p:spPr>
            <a:xfrm>
              <a:off x="1806570" y="3074592"/>
              <a:ext cx="613410" cy="0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75BDC7CE-5E92-EC64-CC7A-E422BD35E538}"/>
                </a:ext>
              </a:extLst>
            </p:cNvPr>
            <p:cNvCxnSpPr>
              <a:cxnSpLocks/>
              <a:stCxn id="27" idx="1"/>
            </p:cNvCxnSpPr>
            <p:nvPr/>
          </p:nvCxnSpPr>
          <p:spPr>
            <a:xfrm flipH="1">
              <a:off x="2485728" y="3074592"/>
              <a:ext cx="1796545" cy="0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812DEC2-D963-079D-B8BF-EB6C62DBEE32}"/>
                </a:ext>
              </a:extLst>
            </p:cNvPr>
            <p:cNvSpPr txBox="1"/>
            <p:nvPr/>
          </p:nvSpPr>
          <p:spPr>
            <a:xfrm>
              <a:off x="4282273" y="2920703"/>
              <a:ext cx="17479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NL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Tactical Procurement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207E6EC2-3AAC-502C-3382-9E62D328F84A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074592"/>
              <a:ext cx="1690662" cy="0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7E4D59B3-BEE2-8780-A293-F2F882A4DEC4}"/>
                </a:ext>
              </a:extLst>
            </p:cNvPr>
            <p:cNvCxnSpPr>
              <a:cxnSpLocks/>
              <a:stCxn id="34" idx="3"/>
            </p:cNvCxnSpPr>
            <p:nvPr/>
          </p:nvCxnSpPr>
          <p:spPr>
            <a:xfrm>
              <a:off x="10828020" y="3066893"/>
              <a:ext cx="1150620" cy="0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EC49AECC-6D7F-3887-0113-CADF26A215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52410" y="3074592"/>
              <a:ext cx="982980" cy="0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8B71E55-C803-8BF9-E594-9F301C5C4F7C}"/>
                </a:ext>
              </a:extLst>
            </p:cNvPr>
            <p:cNvSpPr txBox="1"/>
            <p:nvPr/>
          </p:nvSpPr>
          <p:spPr>
            <a:xfrm>
              <a:off x="8745655" y="2913004"/>
              <a:ext cx="20823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NL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Operational Procurement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86106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1C1A83-5FB7-5927-3176-418349BA26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268533-F8DF-B223-71BE-3E9139138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288" y="718239"/>
            <a:ext cx="10515600" cy="654378"/>
          </a:xfrm>
        </p:spPr>
        <p:txBody>
          <a:bodyPr>
            <a:normAutofit/>
          </a:bodyPr>
          <a:lstStyle/>
          <a:p>
            <a:r>
              <a:rPr lang="en-NL" dirty="0"/>
              <a:t>Steps in the Procurement process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E221909-2A86-1709-0AF1-9B6DC49AB035}"/>
              </a:ext>
            </a:extLst>
          </p:cNvPr>
          <p:cNvGrpSpPr/>
          <p:nvPr/>
        </p:nvGrpSpPr>
        <p:grpSpPr>
          <a:xfrm>
            <a:off x="232356" y="2844699"/>
            <a:ext cx="12125706" cy="962157"/>
            <a:chOff x="-1" y="1702677"/>
            <a:chExt cx="12125706" cy="962157"/>
          </a:xfrm>
        </p:grpSpPr>
        <p:sp>
          <p:nvSpPr>
            <p:cNvPr id="4" name="Pentagon 3">
              <a:extLst>
                <a:ext uri="{FF2B5EF4-FFF2-40B4-BE49-F238E27FC236}">
                  <a16:creationId xmlns:a16="http://schemas.microsoft.com/office/drawing/2014/main" id="{19291579-F82D-A857-8DC6-73F9799D610C}"/>
                </a:ext>
              </a:extLst>
            </p:cNvPr>
            <p:cNvSpPr/>
            <p:nvPr/>
          </p:nvSpPr>
          <p:spPr>
            <a:xfrm>
              <a:off x="-1" y="1702677"/>
              <a:ext cx="1789054" cy="962148"/>
            </a:xfrm>
            <a:prstGeom prst="homePlate">
              <a:avLst/>
            </a:prstGeom>
            <a:solidFill>
              <a:srgbClr val="6FAC45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Procurement preparation</a:t>
              </a:r>
              <a:endParaRPr kumimoji="0" lang="en-N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Pentagon 5">
              <a:extLst>
                <a:ext uri="{FF2B5EF4-FFF2-40B4-BE49-F238E27FC236}">
                  <a16:creationId xmlns:a16="http://schemas.microsoft.com/office/drawing/2014/main" id="{6151F002-AB6C-9AB3-137E-A6E8261AE286}"/>
                </a:ext>
              </a:extLst>
            </p:cNvPr>
            <p:cNvSpPr/>
            <p:nvPr/>
          </p:nvSpPr>
          <p:spPr>
            <a:xfrm>
              <a:off x="10595418" y="1864474"/>
              <a:ext cx="1530287" cy="581665"/>
            </a:xfrm>
            <a:prstGeom prst="homePlate">
              <a:avLst/>
            </a:prstGeom>
            <a:solidFill>
              <a:schemeClr val="accent2">
                <a:lumMod val="50000"/>
                <a:lumOff val="50000"/>
                <a:alpha val="9638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outerShdw blurRad="50800" dist="50800" dir="5400000" sx="1000" sy="1000" algn="ctr" rotWithShape="0">
                <a:schemeClr val="bg2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7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Aftercare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Pentagon 6">
              <a:extLst>
                <a:ext uri="{FF2B5EF4-FFF2-40B4-BE49-F238E27FC236}">
                  <a16:creationId xmlns:a16="http://schemas.microsoft.com/office/drawing/2014/main" id="{E9C2CCB7-D267-B0A7-A9EE-6E24728F2902}"/>
                </a:ext>
              </a:extLst>
            </p:cNvPr>
            <p:cNvSpPr/>
            <p:nvPr/>
          </p:nvSpPr>
          <p:spPr>
            <a:xfrm>
              <a:off x="8872644" y="1864473"/>
              <a:ext cx="1530289" cy="581666"/>
            </a:xfrm>
            <a:prstGeom prst="homePlate">
              <a:avLst/>
            </a:prstGeom>
            <a:solidFill>
              <a:schemeClr val="accent2">
                <a:lumMod val="50000"/>
                <a:lumOff val="50000"/>
                <a:alpha val="9805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outerShdw blurRad="50800" dist="50800" dir="5400000" sx="1000" sy="1000" algn="ctr" rotWithShape="0">
                <a:schemeClr val="bg2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6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Delivery, use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and admin</a:t>
              </a:r>
              <a:endParaRPr kumimoji="0" lang="en-NL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Pentagon 7">
              <a:extLst>
                <a:ext uri="{FF2B5EF4-FFF2-40B4-BE49-F238E27FC236}">
                  <a16:creationId xmlns:a16="http://schemas.microsoft.com/office/drawing/2014/main" id="{2EC971B7-9C57-A23F-7F76-2C7020636589}"/>
                </a:ext>
              </a:extLst>
            </p:cNvPr>
            <p:cNvSpPr/>
            <p:nvPr/>
          </p:nvSpPr>
          <p:spPr>
            <a:xfrm>
              <a:off x="1722772" y="1702677"/>
              <a:ext cx="1981550" cy="962157"/>
            </a:xfrm>
            <a:prstGeom prst="homePlate">
              <a:avLst/>
            </a:prstGeom>
            <a:gradFill flip="none" rotWithShape="1">
              <a:gsLst>
                <a:gs pos="4000">
                  <a:srgbClr val="6FAC45"/>
                </a:gs>
                <a:gs pos="80000">
                  <a:schemeClr val="accent4">
                    <a:lumMod val="60000"/>
                    <a:lumOff val="40000"/>
                  </a:schemeClr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Specifying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Pentagon 8">
              <a:extLst>
                <a:ext uri="{FF2B5EF4-FFF2-40B4-BE49-F238E27FC236}">
                  <a16:creationId xmlns:a16="http://schemas.microsoft.com/office/drawing/2014/main" id="{009CA0D9-69FE-A7B2-B5D2-5253E3ECF018}"/>
                </a:ext>
              </a:extLst>
            </p:cNvPr>
            <p:cNvSpPr/>
            <p:nvPr/>
          </p:nvSpPr>
          <p:spPr>
            <a:xfrm>
              <a:off x="3704321" y="1862561"/>
              <a:ext cx="1530283" cy="581667"/>
            </a:xfrm>
            <a:prstGeom prst="homePlate">
              <a:avLst/>
            </a:prstGeom>
            <a:solidFill>
              <a:schemeClr val="accent4">
                <a:lumMod val="60000"/>
                <a:lumOff val="40000"/>
                <a:alpha val="9869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outerShdw blurRad="50800" dist="50800" dir="5400000" sx="1000" sy="1000" algn="ctr" rotWithShape="0">
                <a:schemeClr val="bg2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Selectin</a:t>
              </a: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Pentagon 9">
              <a:extLst>
                <a:ext uri="{FF2B5EF4-FFF2-40B4-BE49-F238E27FC236}">
                  <a16:creationId xmlns:a16="http://schemas.microsoft.com/office/drawing/2014/main" id="{7D8FEDC0-ED93-58E3-CBDA-C6E3AE016D7C}"/>
                </a:ext>
              </a:extLst>
            </p:cNvPr>
            <p:cNvSpPr/>
            <p:nvPr/>
          </p:nvSpPr>
          <p:spPr>
            <a:xfrm>
              <a:off x="5449396" y="1862560"/>
              <a:ext cx="1530289" cy="581666"/>
            </a:xfrm>
            <a:prstGeom prst="homePlate">
              <a:avLst/>
            </a:prstGeom>
            <a:solidFill>
              <a:schemeClr val="accent4">
                <a:lumMod val="60000"/>
                <a:lumOff val="40000"/>
                <a:alpha val="9762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outerShdw blurRad="50800" dist="50800" dir="5400000" sx="1000" sy="1000" algn="ctr" rotWithShape="0">
                <a:schemeClr val="bg2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4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Contracting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Pentagon 10">
              <a:extLst>
                <a:ext uri="{FF2B5EF4-FFF2-40B4-BE49-F238E27FC236}">
                  <a16:creationId xmlns:a16="http://schemas.microsoft.com/office/drawing/2014/main" id="{E332CD49-5A79-65D8-AF8C-FC8C8754B76C}"/>
                </a:ext>
              </a:extLst>
            </p:cNvPr>
            <p:cNvSpPr/>
            <p:nvPr/>
          </p:nvSpPr>
          <p:spPr>
            <a:xfrm>
              <a:off x="7149860" y="1862560"/>
              <a:ext cx="1530289" cy="581666"/>
            </a:xfrm>
            <a:prstGeom prst="homePlate">
              <a:avLst/>
            </a:prstGeom>
            <a:gradFill>
              <a:gsLst>
                <a:gs pos="38000">
                  <a:schemeClr val="accent4">
                    <a:lumMod val="60000"/>
                    <a:lumOff val="40000"/>
                    <a:alpha val="9789"/>
                  </a:schemeClr>
                </a:gs>
                <a:gs pos="52000">
                  <a:schemeClr val="accent2">
                    <a:lumMod val="50000"/>
                    <a:lumOff val="50000"/>
                  </a:schemeClr>
                </a:gs>
              </a:gsLst>
              <a:lin ang="0" scaled="1"/>
            </a:gradFill>
            <a:ln>
              <a:solidFill>
                <a:schemeClr val="bg1">
                  <a:lumMod val="75000"/>
                </a:schemeClr>
              </a:solidFill>
            </a:ln>
            <a:effectLst>
              <a:outerShdw blurRad="50800" dist="50800" dir="5400000" sx="1000" sy="1000" algn="ctr" rotWithShape="0">
                <a:schemeClr val="bg2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5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Ordering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32056F9-215E-E2D3-B78F-94C122A94562}"/>
              </a:ext>
            </a:extLst>
          </p:cNvPr>
          <p:cNvSpPr txBox="1"/>
          <p:nvPr/>
        </p:nvSpPr>
        <p:spPr>
          <a:xfrm>
            <a:off x="14927" y="2036466"/>
            <a:ext cx="3548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Here you have the biggest influence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E22264-1EAB-CA80-6CE6-3B541394DE5C}"/>
              </a:ext>
            </a:extLst>
          </p:cNvPr>
          <p:cNvSpPr txBox="1"/>
          <p:nvPr/>
        </p:nvSpPr>
        <p:spPr>
          <a:xfrm>
            <a:off x="160859" y="2405798"/>
            <a:ext cx="3740764" cy="3801405"/>
          </a:xfrm>
          <a:prstGeom prst="rect">
            <a:avLst/>
          </a:prstGeom>
          <a:solidFill>
            <a:schemeClr val="bg1">
              <a:alpha val="1000"/>
            </a:schemeClr>
          </a:solidFill>
          <a:ln w="603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5338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44E6EF-A0F2-17C6-4B62-42904297E0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538" y="1566863"/>
            <a:ext cx="9923462" cy="4883364"/>
          </a:xfrm>
        </p:spPr>
        <p:txBody>
          <a:bodyPr>
            <a:normAutofit/>
          </a:bodyPr>
          <a:lstStyle/>
          <a:p>
            <a:r>
              <a:rPr lang="en-NL" dirty="0"/>
              <a:t>Market engagement</a:t>
            </a:r>
          </a:p>
          <a:p>
            <a:pPr lvl="1"/>
            <a:r>
              <a:rPr lang="en-NL" dirty="0"/>
              <a:t>Market research</a:t>
            </a:r>
          </a:p>
          <a:p>
            <a:pPr lvl="1"/>
            <a:r>
              <a:rPr lang="en-NL" dirty="0"/>
              <a:t>Market consultation</a:t>
            </a:r>
          </a:p>
          <a:p>
            <a:pPr marL="0" indent="0">
              <a:buNone/>
            </a:pPr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15BA67-1BB3-E23C-55E0-14B0A83E0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D894AD-78F3-9D46-A141-F4DFB135535D}" type="slidenum">
              <a:rPr kumimoji="0" lang="en-NL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94E4BBC-FBA3-3FC2-5AE2-EDD83F811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b="1"/>
              <a:t>Invest in tender preparation</a:t>
            </a:r>
            <a:endParaRPr lang="en-NL" b="1" dirty="0"/>
          </a:p>
        </p:txBody>
      </p:sp>
    </p:spTree>
    <p:extLst>
      <p:ext uri="{BB962C8B-B14F-4D97-AF65-F5344CB8AC3E}">
        <p14:creationId xmlns:p14="http://schemas.microsoft.com/office/powerpoint/2010/main" val="1392405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552E27-2BF0-9000-085F-12EE285F5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460B6C-B982-7F34-6AA2-E807EEDD4B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5478" y="1947253"/>
            <a:ext cx="6574463" cy="4232873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9B9C4BB7-2A2B-4B77-93F8-F89742410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965" y="790889"/>
            <a:ext cx="2857909" cy="584884"/>
          </a:xfrm>
        </p:spPr>
        <p:txBody>
          <a:bodyPr/>
          <a:lstStyle/>
          <a:p>
            <a:r>
              <a:rPr lang="en-NL" dirty="0"/>
              <a:t>Market research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1CDB6B-90D7-58C8-D399-95E897615782}"/>
              </a:ext>
            </a:extLst>
          </p:cNvPr>
          <p:cNvSpPr txBox="1"/>
          <p:nvPr/>
        </p:nvSpPr>
        <p:spPr>
          <a:xfrm>
            <a:off x="3832260" y="1465637"/>
            <a:ext cx="38406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L" sz="2000" b="0" i="0" u="none" strike="noStrike" kern="1200" cap="none" spc="0" normalizeH="0" baseline="0" noProof="0" dirty="0">
                <a:ln>
                  <a:noFill/>
                </a:ln>
                <a:solidFill>
                  <a:srgbClr val="30348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Who is the child in the candystore?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47962A1-83F2-5B76-21DA-11B27D9E42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62" y="3139397"/>
            <a:ext cx="1852131" cy="5848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4DE850F-F3C4-B3FC-3474-567888E7B3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8925" y="5163462"/>
            <a:ext cx="2631507" cy="14736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E338C52-5246-44E9-24CF-E050C22BE7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6667" y="4687463"/>
            <a:ext cx="2492806" cy="6344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CDDFB8D-7E88-D330-BE2B-F39CB67488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10706" y="1841754"/>
            <a:ext cx="2076057" cy="1882526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6153964-742D-1DCD-2290-197195DA929A}"/>
              </a:ext>
            </a:extLst>
          </p:cNvPr>
          <p:cNvCxnSpPr/>
          <p:nvPr/>
        </p:nvCxnSpPr>
        <p:spPr>
          <a:xfrm flipV="1">
            <a:off x="1705510" y="3139397"/>
            <a:ext cx="2691829" cy="2470293"/>
          </a:xfrm>
          <a:prstGeom prst="straightConnector1">
            <a:avLst/>
          </a:prstGeom>
          <a:ln w="66675">
            <a:solidFill>
              <a:srgbClr val="2A2E8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3776639-1DB1-0669-40BB-6ED38F3EED19}"/>
              </a:ext>
            </a:extLst>
          </p:cNvPr>
          <p:cNvCxnSpPr>
            <a:cxnSpLocks/>
          </p:cNvCxnSpPr>
          <p:nvPr/>
        </p:nvCxnSpPr>
        <p:spPr>
          <a:xfrm flipV="1">
            <a:off x="1296827" y="2439688"/>
            <a:ext cx="1996679" cy="686657"/>
          </a:xfrm>
          <a:prstGeom prst="straightConnector1">
            <a:avLst/>
          </a:prstGeom>
          <a:ln w="66675">
            <a:solidFill>
              <a:srgbClr val="2A2E8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8A00211-71F8-BC1B-EBB9-18F46A724804}"/>
              </a:ext>
            </a:extLst>
          </p:cNvPr>
          <p:cNvCxnSpPr>
            <a:cxnSpLocks/>
          </p:cNvCxnSpPr>
          <p:nvPr/>
        </p:nvCxnSpPr>
        <p:spPr>
          <a:xfrm flipH="1" flipV="1">
            <a:off x="6693341" y="2686541"/>
            <a:ext cx="2639496" cy="2318137"/>
          </a:xfrm>
          <a:prstGeom prst="straightConnector1">
            <a:avLst/>
          </a:prstGeom>
          <a:ln w="66675">
            <a:solidFill>
              <a:srgbClr val="2A2E8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E1BE6C9-6F82-BAB3-902D-4FA7B8919F56}"/>
              </a:ext>
            </a:extLst>
          </p:cNvPr>
          <p:cNvCxnSpPr>
            <a:cxnSpLocks/>
          </p:cNvCxnSpPr>
          <p:nvPr/>
        </p:nvCxnSpPr>
        <p:spPr>
          <a:xfrm flipH="1" flipV="1">
            <a:off x="8808736" y="2451014"/>
            <a:ext cx="1395572" cy="471053"/>
          </a:xfrm>
          <a:prstGeom prst="straightConnector1">
            <a:avLst/>
          </a:prstGeom>
          <a:ln w="66675">
            <a:solidFill>
              <a:srgbClr val="2A2E8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EE827A5E-7A68-EABE-3ABC-149CB1E6A7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1953" y="3138341"/>
            <a:ext cx="2242077" cy="132835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99DD2E5-0B63-96CC-4D54-F1377DBDF0B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03" y="5622742"/>
            <a:ext cx="2610279" cy="106042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D13B847-B28D-5B7D-B68D-AEE9DCE4F4E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184248" y="1845819"/>
            <a:ext cx="1777027" cy="177702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A998434-E839-01AE-48BB-74ECA99D9CE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60986" y="4579612"/>
            <a:ext cx="2583347" cy="85013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CE051DD7-3FC8-B078-C286-D47EBD133115}"/>
              </a:ext>
            </a:extLst>
          </p:cNvPr>
          <p:cNvSpPr txBox="1"/>
          <p:nvPr/>
        </p:nvSpPr>
        <p:spPr>
          <a:xfrm>
            <a:off x="5948599" y="3804349"/>
            <a:ext cx="3337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L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L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L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L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ABB266D-523C-8DEE-5A78-77C31AEC03AF}"/>
              </a:ext>
            </a:extLst>
          </p:cNvPr>
          <p:cNvSpPr txBox="1"/>
          <p:nvPr/>
        </p:nvSpPr>
        <p:spPr>
          <a:xfrm>
            <a:off x="5951878" y="3429000"/>
            <a:ext cx="30168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L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L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L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L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L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L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L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L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2411821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AEA537-DF17-F7A0-4DCF-E77B75CC1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D894AD-78F3-9D46-A141-F4DFB135535D}" type="slidenum">
              <a:rPr kumimoji="0" lang="en-NL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F1165262-6EF2-D49A-A2C7-DC8854B7C05A}"/>
              </a:ext>
            </a:extLst>
          </p:cNvPr>
          <p:cNvGraphicFramePr>
            <a:graphicFrameLocks noGrp="1"/>
          </p:cNvGraphicFramePr>
          <p:nvPr/>
        </p:nvGraphicFramePr>
        <p:xfrm>
          <a:off x="2377989" y="868680"/>
          <a:ext cx="8026399" cy="53655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7251">
                  <a:extLst>
                    <a:ext uri="{9D8B030D-6E8A-4147-A177-3AD203B41FA5}">
                      <a16:colId xmlns:a16="http://schemas.microsoft.com/office/drawing/2014/main" val="3452095476"/>
                    </a:ext>
                  </a:extLst>
                </a:gridCol>
                <a:gridCol w="3979148">
                  <a:extLst>
                    <a:ext uri="{9D8B030D-6E8A-4147-A177-3AD203B41FA5}">
                      <a16:colId xmlns:a16="http://schemas.microsoft.com/office/drawing/2014/main" val="2548194533"/>
                    </a:ext>
                  </a:extLst>
                </a:gridCol>
              </a:tblGrid>
              <a:tr h="2395337">
                <a:tc>
                  <a:txBody>
                    <a:bodyPr/>
                    <a:lstStyle/>
                    <a:p>
                      <a:pPr algn="ctr"/>
                      <a:r>
                        <a:rPr lang="en-NL" dirty="0">
                          <a:solidFill>
                            <a:schemeClr val="tx1"/>
                          </a:solidFill>
                        </a:rPr>
                        <a:t>LEVERAGE ITEMS</a:t>
                      </a:r>
                      <a:endParaRPr lang="en-NL" b="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en-NL" b="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NL" b="0" dirty="0">
                          <a:solidFill>
                            <a:schemeClr val="tx1"/>
                          </a:solidFill>
                        </a:rPr>
                        <a:t>Exploitation of full purchasing power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NL" b="0" dirty="0">
                          <a:solidFill>
                            <a:schemeClr val="tx1"/>
                          </a:solidFill>
                        </a:rPr>
                        <a:t>Targted pricing strategies / negotiations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NL" b="0" dirty="0">
                          <a:solidFill>
                            <a:schemeClr val="tx1"/>
                          </a:solidFill>
                        </a:rPr>
                        <a:t>Alternatives available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NL" b="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NL" b="1" dirty="0">
                          <a:solidFill>
                            <a:schemeClr val="tx1"/>
                          </a:solidFill>
                        </a:rPr>
                        <a:t>Strategy</a:t>
                      </a:r>
                      <a:r>
                        <a:rPr lang="en-NL" b="0" dirty="0">
                          <a:solidFill>
                            <a:schemeClr val="tx1"/>
                          </a:solidFill>
                        </a:rPr>
                        <a:t> -&gt; competiton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dirty="0">
                          <a:solidFill>
                            <a:schemeClr val="tx1"/>
                          </a:solidFill>
                        </a:rPr>
                        <a:t>STRATEGIC ITEMS</a:t>
                      </a:r>
                      <a:endParaRPr lang="en-NL" b="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en-NL" b="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NL" b="0" dirty="0">
                          <a:solidFill>
                            <a:schemeClr val="tx1"/>
                          </a:solidFill>
                        </a:rPr>
                        <a:t>Develop long term relations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NL" b="0" dirty="0">
                          <a:solidFill>
                            <a:schemeClr val="tx1"/>
                          </a:solidFill>
                        </a:rPr>
                        <a:t>Collaboration and innovation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NL" b="0" dirty="0">
                          <a:solidFill>
                            <a:schemeClr val="tx1"/>
                          </a:solidFill>
                        </a:rPr>
                        <a:t>Scarity (not many alternatives)</a:t>
                      </a:r>
                      <a:endParaRPr lang="en-NL" dirty="0">
                        <a:solidFill>
                          <a:schemeClr val="tx1"/>
                        </a:solidFill>
                      </a:endParaRPr>
                    </a:p>
                    <a:p>
                      <a:endParaRPr lang="en-NL" dirty="0"/>
                    </a:p>
                    <a:p>
                      <a:endParaRPr lang="en-NL" b="1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NL" b="1" dirty="0">
                          <a:solidFill>
                            <a:schemeClr val="tx1"/>
                          </a:solidFill>
                        </a:rPr>
                        <a:t>Strategy</a:t>
                      </a:r>
                      <a:r>
                        <a:rPr lang="en-NL" b="0" dirty="0">
                          <a:solidFill>
                            <a:schemeClr val="tx1"/>
                          </a:solidFill>
                        </a:rPr>
                        <a:t> -&gt; cooperation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533073"/>
                  </a:ext>
                </a:extLst>
              </a:tr>
              <a:tr h="2970217">
                <a:tc>
                  <a:txBody>
                    <a:bodyPr/>
                    <a:lstStyle/>
                    <a:p>
                      <a:pPr algn="ctr"/>
                      <a:r>
                        <a:rPr lang="en-NL" b="1" dirty="0">
                          <a:solidFill>
                            <a:schemeClr val="tx1"/>
                          </a:solidFill>
                        </a:rPr>
                        <a:t>NON CRITICAL ITEMS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en-NL" b="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NL" b="0" dirty="0">
                          <a:solidFill>
                            <a:schemeClr val="tx1"/>
                          </a:solidFill>
                        </a:rPr>
                        <a:t>Product standardisation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NL" b="0" dirty="0">
                          <a:solidFill>
                            <a:schemeClr val="tx1"/>
                          </a:solidFill>
                        </a:rPr>
                        <a:t>Process effciency (catalogue, automization)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NL" b="0" dirty="0">
                          <a:solidFill>
                            <a:schemeClr val="tx1"/>
                          </a:solidFill>
                        </a:rPr>
                        <a:t>Alternatives available</a:t>
                      </a:r>
                      <a:endParaRPr lang="en-NL" dirty="0">
                        <a:solidFill>
                          <a:schemeClr val="tx1"/>
                        </a:solidFill>
                      </a:endParaRPr>
                    </a:p>
                    <a:p>
                      <a:endParaRPr lang="en-NL" dirty="0"/>
                    </a:p>
                    <a:p>
                      <a:r>
                        <a:rPr lang="en-NL" b="1" dirty="0"/>
                        <a:t>Strategy</a:t>
                      </a:r>
                      <a:r>
                        <a:rPr lang="en-NL" dirty="0"/>
                        <a:t> –&gt; reduce suppliers / process simplification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b="1" dirty="0">
                          <a:solidFill>
                            <a:schemeClr val="tx1"/>
                          </a:solidFill>
                        </a:rPr>
                        <a:t>BOTTLENECK ITEMS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en-NL" b="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NL" b="0" dirty="0">
                          <a:solidFill>
                            <a:schemeClr val="tx1"/>
                          </a:solidFill>
                        </a:rPr>
                        <a:t>Low control of suppliers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NL" b="0" dirty="0">
                          <a:solidFill>
                            <a:schemeClr val="tx1"/>
                          </a:solidFill>
                        </a:rPr>
                        <a:t>Targted pricing strategies / negotiations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NL" b="0" dirty="0">
                          <a:solidFill>
                            <a:schemeClr val="tx1"/>
                          </a:solidFill>
                        </a:rPr>
                        <a:t>Alternatives available</a:t>
                      </a:r>
                      <a:endParaRPr lang="en-NL" dirty="0">
                        <a:solidFill>
                          <a:schemeClr val="tx1"/>
                        </a:solidFill>
                      </a:endParaRPr>
                    </a:p>
                    <a:p>
                      <a:endParaRPr lang="en-NL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L" b="1" dirty="0"/>
                        <a:t>Strategy</a:t>
                      </a:r>
                      <a:r>
                        <a:rPr lang="en-NL" dirty="0"/>
                        <a:t> –&gt; secure delivery / develop alternatives</a:t>
                      </a:r>
                    </a:p>
                    <a:p>
                      <a:endParaRPr lang="en-NL" dirty="0"/>
                    </a:p>
                  </a:txBody>
                  <a:tcPr>
                    <a:solidFill>
                      <a:schemeClr val="accent2">
                        <a:lumMod val="50000"/>
                        <a:lumOff val="50000"/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992911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BB1D854-9A0F-0BA8-BB21-7545A87339A6}"/>
              </a:ext>
            </a:extLst>
          </p:cNvPr>
          <p:cNvSpPr txBox="1"/>
          <p:nvPr/>
        </p:nvSpPr>
        <p:spPr>
          <a:xfrm>
            <a:off x="1765321" y="684014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E2FBF4-64C2-FE26-F1C1-68B591136DB3}"/>
              </a:ext>
            </a:extLst>
          </p:cNvPr>
          <p:cNvSpPr txBox="1"/>
          <p:nvPr/>
        </p:nvSpPr>
        <p:spPr>
          <a:xfrm>
            <a:off x="1809500" y="6055997"/>
            <a:ext cx="568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BF809A-DFBE-E755-DB64-A8E072A15A34}"/>
              </a:ext>
            </a:extLst>
          </p:cNvPr>
          <p:cNvSpPr txBox="1"/>
          <p:nvPr/>
        </p:nvSpPr>
        <p:spPr>
          <a:xfrm>
            <a:off x="5646429" y="6517754"/>
            <a:ext cx="122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Supply risk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2DFB20-BD0E-8449-56DB-40DBD5884180}"/>
              </a:ext>
            </a:extLst>
          </p:cNvPr>
          <p:cNvSpPr txBox="1"/>
          <p:nvPr/>
        </p:nvSpPr>
        <p:spPr>
          <a:xfrm rot="16200000">
            <a:off x="108923" y="3341560"/>
            <a:ext cx="2247566" cy="383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L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Financial impact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8305B8-AF3F-D77C-9F7E-33E014560AAB}"/>
              </a:ext>
            </a:extLst>
          </p:cNvPr>
          <p:cNvSpPr txBox="1"/>
          <p:nvPr/>
        </p:nvSpPr>
        <p:spPr>
          <a:xfrm>
            <a:off x="10382500" y="6145116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</a:t>
            </a:r>
          </a:p>
        </p:txBody>
      </p:sp>
      <p:sp>
        <p:nvSpPr>
          <p:cNvPr id="11" name="Notched Right Arrow 10">
            <a:extLst>
              <a:ext uri="{FF2B5EF4-FFF2-40B4-BE49-F238E27FC236}">
                <a16:creationId xmlns:a16="http://schemas.microsoft.com/office/drawing/2014/main" id="{EE5AD4EF-D41E-96A8-B6BB-BCF6A9BBF438}"/>
              </a:ext>
            </a:extLst>
          </p:cNvPr>
          <p:cNvSpPr/>
          <p:nvPr/>
        </p:nvSpPr>
        <p:spPr>
          <a:xfrm rot="16200000">
            <a:off x="-237160" y="3287582"/>
            <a:ext cx="4646144" cy="369335"/>
          </a:xfrm>
          <a:prstGeom prst="notchedRightArrow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Notched Right Arrow 11">
            <a:extLst>
              <a:ext uri="{FF2B5EF4-FFF2-40B4-BE49-F238E27FC236}">
                <a16:creationId xmlns:a16="http://schemas.microsoft.com/office/drawing/2014/main" id="{E471143D-EEB9-4B5B-164B-23B064BB5929}"/>
              </a:ext>
            </a:extLst>
          </p:cNvPr>
          <p:cNvSpPr/>
          <p:nvPr/>
        </p:nvSpPr>
        <p:spPr>
          <a:xfrm>
            <a:off x="2560593" y="6258763"/>
            <a:ext cx="7661189" cy="277091"/>
          </a:xfrm>
          <a:prstGeom prst="notchedRightArrow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B83BCF-ABB9-3618-4E7B-71E02EE24271}"/>
              </a:ext>
            </a:extLst>
          </p:cNvPr>
          <p:cNvSpPr txBox="1"/>
          <p:nvPr/>
        </p:nvSpPr>
        <p:spPr>
          <a:xfrm>
            <a:off x="56537" y="6506484"/>
            <a:ext cx="1752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L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Kraljic matrix </a:t>
            </a:r>
          </a:p>
        </p:txBody>
      </p:sp>
    </p:spTree>
    <p:extLst>
      <p:ext uri="{BB962C8B-B14F-4D97-AF65-F5344CB8AC3E}">
        <p14:creationId xmlns:p14="http://schemas.microsoft.com/office/powerpoint/2010/main" val="870702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6BA9B6-A0A9-7977-5480-50B0D590CD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00381B-6930-A213-5B40-E2F1322460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538" y="1566863"/>
            <a:ext cx="9923462" cy="4883364"/>
          </a:xfrm>
        </p:spPr>
        <p:txBody>
          <a:bodyPr>
            <a:normAutofit/>
          </a:bodyPr>
          <a:lstStyle/>
          <a:p>
            <a:r>
              <a:rPr lang="en-NL" dirty="0"/>
              <a:t>Market engagement</a:t>
            </a:r>
          </a:p>
          <a:p>
            <a:pPr lvl="1"/>
            <a:r>
              <a:rPr lang="en-NL" dirty="0"/>
              <a:t>Market research</a:t>
            </a:r>
          </a:p>
          <a:p>
            <a:pPr lvl="1"/>
            <a:r>
              <a:rPr lang="en-NL" dirty="0"/>
              <a:t>Market consultation</a:t>
            </a:r>
          </a:p>
          <a:p>
            <a:r>
              <a:rPr lang="en-NL" dirty="0"/>
              <a:t>Information gathering</a:t>
            </a:r>
          </a:p>
          <a:p>
            <a:pPr lvl="1"/>
            <a:r>
              <a:rPr lang="en-NL" dirty="0"/>
              <a:t>Internal expertise</a:t>
            </a:r>
          </a:p>
          <a:p>
            <a:pPr lvl="1"/>
            <a:r>
              <a:rPr lang="en-NL" dirty="0"/>
              <a:t>External sources (industry association, fairs, desk research)</a:t>
            </a:r>
          </a:p>
          <a:p>
            <a:pPr lvl="1"/>
            <a:r>
              <a:rPr lang="en-NL" dirty="0"/>
              <a:t>(N)</a:t>
            </a:r>
            <a:r>
              <a:rPr lang="en-NL"/>
              <a:t>REN Community</a:t>
            </a:r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B3FDC8-1868-0CD2-9670-2FBCF978F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D894AD-78F3-9D46-A141-F4DFB135535D}" type="slidenum">
              <a:rPr kumimoji="0" lang="en-NL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B3E33A4-F677-FA44-F2DB-C7314B037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b="1"/>
              <a:t>Invest in tender preparation</a:t>
            </a:r>
            <a:endParaRPr lang="en-NL" b="1" dirty="0"/>
          </a:p>
        </p:txBody>
      </p:sp>
    </p:spTree>
    <p:extLst>
      <p:ext uri="{BB962C8B-B14F-4D97-AF65-F5344CB8AC3E}">
        <p14:creationId xmlns:p14="http://schemas.microsoft.com/office/powerpoint/2010/main" val="2220987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EAnet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net2022" id="{86CCD8F2-B998-4F69-BD44-D7B3C87136B1}" vid="{941BAE30-729D-4232-A1DD-DEF5DCAD7B2F}"/>
    </a:ext>
  </a:extLst>
</a:theme>
</file>

<file path=ppt/theme/theme2.xml><?xml version="1.0" encoding="utf-8"?>
<a:theme xmlns:a="http://schemas.openxmlformats.org/drawingml/2006/main" name="Office Theme">
  <a:themeElements>
    <a:clrScheme name="GEANT colo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1556"/>
      </a:accent1>
      <a:accent2>
        <a:srgbClr val="003E5E"/>
      </a:accent2>
      <a:accent3>
        <a:srgbClr val="702077"/>
      </a:accent3>
      <a:accent4>
        <a:srgbClr val="E14200"/>
      </a:accent4>
      <a:accent5>
        <a:srgbClr val="CC007B"/>
      </a:accent5>
      <a:accent6>
        <a:srgbClr val="A7B2B3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́ANT_Association_Presentation_Template_2024" id="{62825795-2013-41BF-A5F3-AC7B5009A514}" vid="{0FF692CD-5C9D-458C-A42A-E19A6E98750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239FAF25A46DE4C9668C2195B3D6C77" ma:contentTypeVersion="37" ma:contentTypeDescription="Create a new document." ma:contentTypeScope="" ma:versionID="0b9bbd7f62b74d2e16056ff2cfdd52a8">
  <xsd:schema xmlns:xsd="http://www.w3.org/2001/XMLSchema" xmlns:xs="http://www.w3.org/2001/XMLSchema" xmlns:p="http://schemas.microsoft.com/office/2006/metadata/properties" xmlns:ns2="46eaf3e6-aba0-4109-8a2a-de3c3773e0bd" xmlns:ns3="1ebce276-a478-4115-9bc4-3e435a591ec5" xmlns:ns4="e9c91e43-7792-4276-953a-05ccb9d57333" targetNamespace="http://schemas.microsoft.com/office/2006/metadata/properties" ma:root="true" ma:fieldsID="5199792c679b2eda29623ef167ba378d" ns2:_="" ns3:_="" ns4:_="">
    <xsd:import namespace="46eaf3e6-aba0-4109-8a2a-de3c3773e0bd"/>
    <xsd:import namespace="1ebce276-a478-4115-9bc4-3e435a591ec5"/>
    <xsd:import namespace="e9c91e43-7792-4276-953a-05ccb9d57333"/>
    <xsd:element name="properties">
      <xsd:complexType>
        <xsd:sequence>
          <xsd:element name="documentManagement">
            <xsd:complexType>
              <xsd:all>
                <xsd:element ref="ns2:l871acc97dfd440b991d73a0c276f4d3" minOccurs="0"/>
                <xsd:element ref="ns2:TaxCatchAll" minOccurs="0"/>
                <xsd:element ref="ns2:e65d3933e9964b71887a665ea3f149e1" minOccurs="0"/>
                <xsd:element ref="ns2:f77886d972794f63b8f417a54b7a8195" minOccurs="0"/>
                <xsd:element ref="ns2:ae124047c7aa4e1096083e42b2e0ba17" minOccurs="0"/>
                <xsd:element ref="ns2:p2e1950d6010471ca5fc396ad2c5b3a4" minOccurs="0"/>
                <xsd:element ref="ns2:c1825ef2cee44fd6a39a9554ec6081ce" minOccurs="0"/>
                <xsd:element ref="ns3:MediaServiceMetadata" minOccurs="0"/>
                <xsd:element ref="ns3:MediaServiceFastMetadata" minOccurs="0"/>
                <xsd:element ref="ns3:Provider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eaf3e6-aba0-4109-8a2a-de3c3773e0bd" elementFormDefault="qualified">
    <xsd:import namespace="http://schemas.microsoft.com/office/2006/documentManagement/types"/>
    <xsd:import namespace="http://schemas.microsoft.com/office/infopath/2007/PartnerControls"/>
    <xsd:element name="l871acc97dfd440b991d73a0c276f4d3" ma:index="9" nillable="true" ma:taxonomy="true" ma:internalName="l871acc97dfd440b991d73a0c276f4d3" ma:taxonomyFieldName="Site_x0020_Name" ma:displayName="Site Name" ma:readOnly="false" ma:default="2662;#Brokerage|d393ba8e-c18f-46ea-8300-922e049b5b2e" ma:fieldId="{5871acc9-7dfd-440b-991d-73a0c276f4d3}" ma:sspId="7e6f111e-9303-4b31-9cb7-8f749f49e7f8" ma:termSetId="0b1e7715-fb98-4f51-b05a-2dac2acf490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0" nillable="true" ma:displayName="Taxonomy Catch All Column" ma:hidden="true" ma:list="{27668379-e70a-4cf0-bd23-a69da6859716}" ma:internalName="TaxCatchAll" ma:showField="CatchAllData" ma:web="46eaf3e6-aba0-4109-8a2a-de3c3773e0b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65d3933e9964b71887a665ea3f149e1" ma:index="12" nillable="true" ma:taxonomy="true" ma:internalName="e65d3933e9964b71887a665ea3f149e1" ma:taxonomyFieldName="Library" ma:displayName="Library" ma:readOnly="false" ma:default="2663;#Brokerage|6378bb54-4a94-4ee5-accd-5ddb616e746f" ma:fieldId="{e65d3933-e996-4b71-887a-665ea3f149e1}" ma:sspId="7e6f111e-9303-4b31-9cb7-8f749f49e7f8" ma:termSetId="0b1e7715-fb98-4f51-b05a-2dac2acf4906" ma:anchorId="d393ba8e-c18f-46ea-8300-922e049b5b2e" ma:open="false" ma:isKeyword="false">
      <xsd:complexType>
        <xsd:sequence>
          <xsd:element ref="pc:Terms" minOccurs="0" maxOccurs="1"/>
        </xsd:sequence>
      </xsd:complexType>
    </xsd:element>
    <xsd:element name="f77886d972794f63b8f417a54b7a8195" ma:index="14" nillable="true" ma:taxonomy="true" ma:internalName="f77886d972794f63b8f417a54b7a8195" ma:taxonomyFieldName="Doc_x0020_Section" ma:displayName="Doc Section" ma:readOnly="false" ma:default="" ma:fieldId="{f77886d9-7279-4f63-b8f4-17a54b7a8195}" ma:sspId="7e6f111e-9303-4b31-9cb7-8f749f49e7f8" ma:termSetId="0b1e7715-fb98-4f51-b05a-2dac2acf4906" ma:anchorId="6378bb54-4a94-4ee5-accd-5ddb616e746f" ma:open="false" ma:isKeyword="false">
      <xsd:complexType>
        <xsd:sequence>
          <xsd:element ref="pc:Terms" minOccurs="0" maxOccurs="1"/>
        </xsd:sequence>
      </xsd:complexType>
    </xsd:element>
    <xsd:element name="ae124047c7aa4e1096083e42b2e0ba17" ma:index="16" nillable="true" ma:taxonomy="true" ma:internalName="ae124047c7aa4e1096083e42b2e0ba17" ma:taxonomyFieldName="Doc_x0020_Subsections" ma:displayName="Doc Subsections" ma:readOnly="false" ma:default="" ma:fieldId="{ae124047-c7aa-4e10-9608-3e42b2e0ba17}" ma:sspId="7e6f111e-9303-4b31-9cb7-8f749f49e7f8" ma:termSetId="0b1e7715-fb98-4f51-b05a-2dac2acf4906" ma:anchorId="6378bb54-4a94-4ee5-accd-5ddb616e746f" ma:open="false" ma:isKeyword="false">
      <xsd:complexType>
        <xsd:sequence>
          <xsd:element ref="pc:Terms" minOccurs="0" maxOccurs="1"/>
        </xsd:sequence>
      </xsd:complexType>
    </xsd:element>
    <xsd:element name="p2e1950d6010471ca5fc396ad2c5b3a4" ma:index="18" nillable="true" ma:taxonomy="true" ma:internalName="p2e1950d6010471ca5fc396ad2c5b3a4" ma:taxonomyFieldName="Document_x0020_Category" ma:displayName="Document Category" ma:readOnly="false" ma:default="" ma:fieldId="{92e1950d-6010-471c-a5fc-396ad2c5b3a4}" ma:sspId="7e6f111e-9303-4b31-9cb7-8f749f49e7f8" ma:termSetId="bb2f085f-1f55-4e44-8dff-6cfa448e3093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c1825ef2cee44fd6a39a9554ec6081ce" ma:index="20" nillable="true" ma:taxonomy="true" ma:internalName="c1825ef2cee44fd6a39a9554ec6081ce" ma:taxonomyFieldName="Stakeholder" ma:displayName="Stakeholder" ma:readOnly="false" ma:default="" ma:fieldId="{c1825ef2-cee4-4fd6-a39a-9554ec6081ce}" ma:sspId="7e6f111e-9303-4b31-9cb7-8f749f49e7f8" ma:termSetId="987e2f0f-2e63-408b-80c1-754173d99625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bce276-a478-4115-9bc4-3e435a591e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2" nillable="true" ma:displayName="MediaServiceFastMetadata" ma:hidden="true" ma:internalName="MediaServiceFastMetadata" ma:readOnly="true">
      <xsd:simpleType>
        <xsd:restriction base="dms:Note"/>
      </xsd:simpleType>
    </xsd:element>
    <xsd:element name="Provider" ma:index="23" nillable="true" ma:displayName="Provider" ma:internalName="Provider">
      <xsd:simpleType>
        <xsd:restriction base="dms:Text">
          <xsd:maxLength value="255"/>
        </xsd:restriction>
      </xsd:simpleType>
    </xsd:element>
    <xsd:element name="MediaServiceOCR" ma:index="2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8" nillable="true" ma:displayName="Location" ma:internalName="MediaServiceLocation" ma:readOnly="true">
      <xsd:simpleType>
        <xsd:restriction base="dms:Text"/>
      </xsd:simpleType>
    </xsd:element>
    <xsd:element name="MediaServiceAutoKeyPoints" ma:index="3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3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35" nillable="true" ma:taxonomy="true" ma:internalName="lcf76f155ced4ddcb4097134ff3c332f" ma:taxonomyFieldName="MediaServiceImageTags" ma:displayName="Image Tags" ma:readOnly="false" ma:fieldId="{5cf76f15-5ced-4ddc-b409-7134ff3c332f}" ma:taxonomyMulti="true" ma:sspId="7e6f111e-9303-4b31-9cb7-8f749f49e7f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3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3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c91e43-7792-4276-953a-05ccb9d57333" elementFormDefault="qualified">
    <xsd:import namespace="http://schemas.microsoft.com/office/2006/documentManagement/types"/>
    <xsd:import namespace="http://schemas.microsoft.com/office/infopath/2007/PartnerControls"/>
    <xsd:element name="SharedWithUsers" ma:index="2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e9c91e43-7792-4276-953a-05ccb9d57333">
      <UserInfo>
        <DisplayName/>
        <AccountId xsi:nil="true"/>
        <AccountType/>
      </UserInfo>
    </SharedWithUsers>
    <lcf76f155ced4ddcb4097134ff3c332f xmlns="1ebce276-a478-4115-9bc4-3e435a591ec5">
      <Terms xmlns="http://schemas.microsoft.com/office/infopath/2007/PartnerControls"/>
    </lcf76f155ced4ddcb4097134ff3c332f>
    <TaxCatchAll xmlns="46eaf3e6-aba0-4109-8a2a-de3c3773e0bd">
      <Value>2666</Value>
      <Value>2663</Value>
      <Value>2662</Value>
    </TaxCatchAll>
    <l871acc97dfd440b991d73a0c276f4d3 xmlns="46eaf3e6-aba0-4109-8a2a-de3c3773e0bd">
      <Terms xmlns="http://schemas.microsoft.com/office/infopath/2007/PartnerControls">
        <TermInfo xmlns="http://schemas.microsoft.com/office/infopath/2007/PartnerControls">
          <TermName xmlns="http://schemas.microsoft.com/office/infopath/2007/PartnerControls">Brokerage</TermName>
          <TermId xmlns="http://schemas.microsoft.com/office/infopath/2007/PartnerControls">d393ba8e-c18f-46ea-8300-922e049b5b2e</TermId>
        </TermInfo>
      </Terms>
    </l871acc97dfd440b991d73a0c276f4d3>
    <e65d3933e9964b71887a665ea3f149e1 xmlns="46eaf3e6-aba0-4109-8a2a-de3c3773e0bd">
      <Terms xmlns="http://schemas.microsoft.com/office/infopath/2007/PartnerControls">
        <TermInfo xmlns="http://schemas.microsoft.com/office/infopath/2007/PartnerControls">
          <TermName xmlns="http://schemas.microsoft.com/office/infopath/2007/PartnerControls">Brokerage</TermName>
          <TermId xmlns="http://schemas.microsoft.com/office/infopath/2007/PartnerControls">6378bb54-4a94-4ee5-accd-5ddb616e746f</TermId>
        </TermInfo>
      </Terms>
    </e65d3933e9964b71887a665ea3f149e1>
    <ae124047c7aa4e1096083e42b2e0ba17 xmlns="46eaf3e6-aba0-4109-8a2a-de3c3773e0bd">
      <Terms xmlns="http://schemas.microsoft.com/office/infopath/2007/PartnerControls"/>
    </ae124047c7aa4e1096083e42b2e0ba17>
    <Provider xmlns="1ebce276-a478-4115-9bc4-3e435a591ec5" xsi:nil="true"/>
    <f77886d972794f63b8f417a54b7a8195 xmlns="46eaf3e6-aba0-4109-8a2a-de3c3773e0bd">
      <Terms xmlns="http://schemas.microsoft.com/office/infopath/2007/PartnerControls">
        <TermInfo xmlns="http://schemas.microsoft.com/office/infopath/2007/PartnerControls">
          <TermName xmlns="http://schemas.microsoft.com/office/infopath/2007/PartnerControls">Workshops</TermName>
          <TermId xmlns="http://schemas.microsoft.com/office/infopath/2007/PartnerControls">b8c1a8b7-f346-4afb-bb5c-bfe713a70cec</TermId>
        </TermInfo>
      </Terms>
    </f77886d972794f63b8f417a54b7a8195>
    <c1825ef2cee44fd6a39a9554ec6081ce xmlns="46eaf3e6-aba0-4109-8a2a-de3c3773e0bd">
      <Terms xmlns="http://schemas.microsoft.com/office/infopath/2007/PartnerControls"/>
    </c1825ef2cee44fd6a39a9554ec6081ce>
    <p2e1950d6010471ca5fc396ad2c5b3a4 xmlns="46eaf3e6-aba0-4109-8a2a-de3c3773e0bd">
      <Terms xmlns="http://schemas.microsoft.com/office/infopath/2007/PartnerControls"/>
    </p2e1950d6010471ca5fc396ad2c5b3a4>
  </documentManagement>
</p:properties>
</file>

<file path=customXml/itemProps1.xml><?xml version="1.0" encoding="utf-8"?>
<ds:datastoreItem xmlns:ds="http://schemas.openxmlformats.org/officeDocument/2006/customXml" ds:itemID="{9BB548AA-5A4F-4C4F-A805-5E8C9D285256}">
  <ds:schemaRefs>
    <ds:schemaRef ds:uri="http://schemas.microsoft.com/office/2006/metadata/customXsn"/>
  </ds:schemaRefs>
</ds:datastoreItem>
</file>

<file path=customXml/itemProps2.xml><?xml version="1.0" encoding="utf-8"?>
<ds:datastoreItem xmlns:ds="http://schemas.openxmlformats.org/officeDocument/2006/customXml" ds:itemID="{06571100-2D71-4F94-9261-2C4B5426E8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6eaf3e6-aba0-4109-8a2a-de3c3773e0bd"/>
    <ds:schemaRef ds:uri="1ebce276-a478-4115-9bc4-3e435a591ec5"/>
    <ds:schemaRef ds:uri="e9c91e43-7792-4276-953a-05ccb9d573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254D30F-032D-41F4-BA6A-9D8397AB5B57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D0FD445-B3D2-4F81-87BF-FEE91471B842}">
  <ds:schemaRefs>
    <ds:schemaRef ds:uri="1ebce276-a478-4115-9bc4-3e435a591ec5"/>
    <ds:schemaRef ds:uri="46eaf3e6-aba0-4109-8a2a-de3c3773e0bd"/>
    <ds:schemaRef ds:uri="dbba6824-692f-4f52-ae24-0060d65ffe1c"/>
    <ds:schemaRef ds:uri="e9c91e43-7792-4276-953a-05ccb9d5733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12e5c41f-c193-4d2c-8f87-8ac14f5c9e54"/>
    <ds:schemaRef ds:uri="d4506524-548f-4ec4-8f19-9e0c2ed3a2a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719</Words>
  <Application>Microsoft Office PowerPoint</Application>
  <PresentationFormat>Widescreen</PresentationFormat>
  <Paragraphs>237</Paragraphs>
  <Slides>21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HEAnet2022</vt:lpstr>
      <vt:lpstr>Office Theme</vt:lpstr>
      <vt:lpstr>PowerPoint Presentation</vt:lpstr>
      <vt:lpstr>Procuring Network equipment</vt:lpstr>
      <vt:lpstr>PowerPoint Presentation</vt:lpstr>
      <vt:lpstr>Steps in the Procurement process</vt:lpstr>
      <vt:lpstr>Steps in the Procurement process</vt:lpstr>
      <vt:lpstr>Invest in tender preparation</vt:lpstr>
      <vt:lpstr>Market research</vt:lpstr>
      <vt:lpstr>PowerPoint Presentation</vt:lpstr>
      <vt:lpstr>Invest in tender preparation</vt:lpstr>
      <vt:lpstr>Tender</vt:lpstr>
      <vt:lpstr>Specifications</vt:lpstr>
      <vt:lpstr>Tender</vt:lpstr>
      <vt:lpstr>Do’s and Don’ts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Leanne Walsh</dc:creator>
  <cp:lastModifiedBy>Garvan McFeeley</cp:lastModifiedBy>
  <cp:revision>4</cp:revision>
  <dcterms:created xsi:type="dcterms:W3CDTF">2022-01-12T17:18:41Z</dcterms:created>
  <dcterms:modified xsi:type="dcterms:W3CDTF">2025-04-02T13:53:35Z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ite Name">
    <vt:lpwstr>2662;#Brokerage|d393ba8e-c18f-46ea-8300-922e049b5b2e</vt:lpwstr>
  </property>
  <property fmtid="{D5CDD505-2E9C-101B-9397-08002B2CF9AE}" pid="3" name="ContentTypeId">
    <vt:lpwstr>0x0101005239FAF25A46DE4C9668C2195B3D6C77</vt:lpwstr>
  </property>
  <property fmtid="{D5CDD505-2E9C-101B-9397-08002B2CF9AE}" pid="4" name="Library">
    <vt:lpwstr>2663;#Brokerage|6378bb54-4a94-4ee5-accd-5ddb616e746f</vt:lpwstr>
  </property>
  <property fmtid="{D5CDD505-2E9C-101B-9397-08002B2CF9AE}" pid="5" name="Doc_x0020_Subsections">
    <vt:lpwstr/>
  </property>
  <property fmtid="{D5CDD505-2E9C-101B-9397-08002B2CF9AE}" pid="6" name="Document_x0020_Category">
    <vt:lpwstr/>
  </property>
  <property fmtid="{D5CDD505-2E9C-101B-9397-08002B2CF9AE}" pid="7" name="Stakeholder">
    <vt:lpwstr/>
  </property>
  <property fmtid="{D5CDD505-2E9C-101B-9397-08002B2CF9AE}" pid="8" name="Doc Section">
    <vt:lpwstr>2666;#Workshops|b8c1a8b7-f346-4afb-bb5c-bfe713a70cec</vt:lpwstr>
  </property>
  <property fmtid="{D5CDD505-2E9C-101B-9397-08002B2CF9AE}" pid="9" name="Document Category">
    <vt:lpwstr/>
  </property>
  <property fmtid="{D5CDD505-2E9C-101B-9397-08002B2CF9AE}" pid="10" name="Doc Subsections">
    <vt:lpwstr/>
  </property>
  <property fmtid="{D5CDD505-2E9C-101B-9397-08002B2CF9AE}" pid="11" name="MediaServiceImageTags">
    <vt:lpwstr/>
  </property>
  <property fmtid="{D5CDD505-2E9C-101B-9397-08002B2CF9AE}" pid="12" name="ClassificationWatermarkLocations">
    <vt:lpwstr>HEAnet2022:7</vt:lpwstr>
  </property>
  <property fmtid="{D5CDD505-2E9C-101B-9397-08002B2CF9AE}" pid="13" name="ClassificationWatermarkText">
    <vt:lpwstr>Cat:III HEAnet group only</vt:lpwstr>
  </property>
  <property fmtid="{D5CDD505-2E9C-101B-9397-08002B2CF9AE}" pid="14" name="MSIP_Label_7737bee9-991a-405c-903f-f56ae15f50a3_Enabled">
    <vt:lpwstr>true</vt:lpwstr>
  </property>
  <property fmtid="{D5CDD505-2E9C-101B-9397-08002B2CF9AE}" pid="15" name="MSIP_Label_7737bee9-991a-405c-903f-f56ae15f50a3_SetDate">
    <vt:lpwstr>2023-04-12T13:49:42Z</vt:lpwstr>
  </property>
  <property fmtid="{D5CDD505-2E9C-101B-9397-08002B2CF9AE}" pid="16" name="MSIP_Label_7737bee9-991a-405c-903f-f56ae15f50a3_Method">
    <vt:lpwstr>Privileged</vt:lpwstr>
  </property>
  <property fmtid="{D5CDD505-2E9C-101B-9397-08002B2CF9AE}" pid="17" name="MSIP_Label_7737bee9-991a-405c-903f-f56ae15f50a3_Name">
    <vt:lpwstr>Category I – Public Use</vt:lpwstr>
  </property>
  <property fmtid="{D5CDD505-2E9C-101B-9397-08002B2CF9AE}" pid="18" name="MSIP_Label_7737bee9-991a-405c-903f-f56ae15f50a3_SiteId">
    <vt:lpwstr>cd9e8269-dfb6-48e0-8253-8b7baf8d3391</vt:lpwstr>
  </property>
  <property fmtid="{D5CDD505-2E9C-101B-9397-08002B2CF9AE}" pid="19" name="MSIP_Label_7737bee9-991a-405c-903f-f56ae15f50a3_ActionId">
    <vt:lpwstr>5e1da4a2-ca80-4761-9b5f-e99214aa8eaa</vt:lpwstr>
  </property>
  <property fmtid="{D5CDD505-2E9C-101B-9397-08002B2CF9AE}" pid="20" name="MSIP_Label_7737bee9-991a-405c-903f-f56ae15f50a3_ContentBits">
    <vt:lpwstr>0</vt:lpwstr>
  </property>
  <property fmtid="{D5CDD505-2E9C-101B-9397-08002B2CF9AE}" pid="21" name="Site_x0020_Name">
    <vt:lpwstr>2662;#Brokerage|d393ba8e-c18f-46ea-8300-922e049b5b2e</vt:lpwstr>
  </property>
  <property fmtid="{D5CDD505-2E9C-101B-9397-08002B2CF9AE}" pid="22" name="Doc_x0020_Section">
    <vt:lpwstr>2666;#Workshops|b8c1a8b7-f346-4afb-bb5c-bfe713a70cec</vt:lpwstr>
  </property>
</Properties>
</file>