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71" r:id="rId2"/>
    <p:sldId id="396" r:id="rId3"/>
    <p:sldId id="398" r:id="rId4"/>
    <p:sldId id="399" r:id="rId5"/>
    <p:sldId id="400" r:id="rId6"/>
    <p:sldId id="402" r:id="rId7"/>
    <p:sldId id="406" r:id="rId8"/>
    <p:sldId id="404" r:id="rId9"/>
    <p:sldId id="403" r:id="rId10"/>
    <p:sldId id="405" r:id="rId11"/>
    <p:sldId id="408" r:id="rId12"/>
    <p:sldId id="407" r:id="rId13"/>
    <p:sldId id="39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BA413DF-7E0B-4E3C-BA85-827F5559B466}">
          <p14:sldIdLst>
            <p14:sldId id="371"/>
            <p14:sldId id="396"/>
            <p14:sldId id="398"/>
            <p14:sldId id="399"/>
            <p14:sldId id="400"/>
            <p14:sldId id="402"/>
            <p14:sldId id="406"/>
            <p14:sldId id="404"/>
            <p14:sldId id="403"/>
            <p14:sldId id="405"/>
            <p14:sldId id="408"/>
            <p14:sldId id="407"/>
            <p14:sldId id="39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8F"/>
    <a:srgbClr val="A7B3B4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23" autoAdjust="0"/>
    <p:restoredTop sz="96327" autoAdjust="0"/>
  </p:normalViewPr>
  <p:slideViewPr>
    <p:cSldViewPr snapToGrid="0">
      <p:cViewPr varScale="1">
        <p:scale>
          <a:sx n="62" d="100"/>
          <a:sy n="62" d="100"/>
        </p:scale>
        <p:origin x="68" y="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A6BC16-2002-E049-B7CD-A5C76227416C}" type="doc">
      <dgm:prSet loTypeId="urn:microsoft.com/office/officeart/2008/layout/BendingPictureSemiTransparentText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D25B9AC-BDA6-4943-BF70-7A1ACC2D0E1F}">
      <dgm:prSet/>
      <dgm:spPr/>
      <dgm:t>
        <a:bodyPr/>
        <a:lstStyle/>
        <a:p>
          <a:r>
            <a:rPr lang="en-US"/>
            <a:t>CLAW Crisis Management Exercise</a:t>
          </a:r>
          <a:endParaRPr lang="en-GB"/>
        </a:p>
      </dgm:t>
    </dgm:pt>
    <dgm:pt modelId="{C646D839-E89B-374B-9E50-10A79B210ED5}" type="parTrans" cxnId="{A88D06C4-150F-AB48-A817-DD846EA93D52}">
      <dgm:prSet/>
      <dgm:spPr/>
      <dgm:t>
        <a:bodyPr/>
        <a:lstStyle/>
        <a:p>
          <a:endParaRPr lang="en-GB"/>
        </a:p>
      </dgm:t>
    </dgm:pt>
    <dgm:pt modelId="{F08B01D4-85BE-BA4D-B405-F65CC37CFA62}" type="sibTrans" cxnId="{A88D06C4-150F-AB48-A817-DD846EA93D52}">
      <dgm:prSet/>
      <dgm:spPr/>
      <dgm:t>
        <a:bodyPr/>
        <a:lstStyle/>
        <a:p>
          <a:endParaRPr lang="en-GB"/>
        </a:p>
      </dgm:t>
    </dgm:pt>
    <dgm:pt modelId="{3F309CFE-ED83-1D4B-B656-F41DE4ED8B69}">
      <dgm:prSet/>
      <dgm:spPr/>
      <dgm:t>
        <a:bodyPr/>
        <a:lstStyle/>
        <a:p>
          <a:r>
            <a:rPr lang="en-US"/>
            <a:t>Role Playing Fictional Crisis Exercise</a:t>
          </a:r>
          <a:endParaRPr lang="en-GB"/>
        </a:p>
      </dgm:t>
    </dgm:pt>
    <dgm:pt modelId="{47650488-3444-EC4D-A82E-AD20DD73072E}" type="parTrans" cxnId="{C92D83F0-5D60-B94A-9017-F8B154698328}">
      <dgm:prSet/>
      <dgm:spPr/>
      <dgm:t>
        <a:bodyPr/>
        <a:lstStyle/>
        <a:p>
          <a:endParaRPr lang="en-GB"/>
        </a:p>
      </dgm:t>
    </dgm:pt>
    <dgm:pt modelId="{FB2A8245-D1C4-C543-9893-52B46DF9410C}" type="sibTrans" cxnId="{C92D83F0-5D60-B94A-9017-F8B154698328}">
      <dgm:prSet/>
      <dgm:spPr/>
      <dgm:t>
        <a:bodyPr/>
        <a:lstStyle/>
        <a:p>
          <a:endParaRPr lang="en-GB"/>
        </a:p>
      </dgm:t>
    </dgm:pt>
    <dgm:pt modelId="{2199F8C6-051F-F840-A8CC-3D8DA22B17C6}">
      <dgm:prSet/>
      <dgm:spPr/>
      <dgm:t>
        <a:bodyPr/>
        <a:lstStyle/>
        <a:p>
          <a:r>
            <a:rPr lang="en-US"/>
            <a:t>Mixed NREN groups / roles</a:t>
          </a:r>
          <a:endParaRPr lang="en-GB"/>
        </a:p>
      </dgm:t>
    </dgm:pt>
    <dgm:pt modelId="{E99B3AC3-DD2A-7C42-A5F7-43BCD40B8FD8}" type="parTrans" cxnId="{0741837A-9F3F-924D-A39D-613329155FBA}">
      <dgm:prSet/>
      <dgm:spPr/>
      <dgm:t>
        <a:bodyPr/>
        <a:lstStyle/>
        <a:p>
          <a:endParaRPr lang="en-GB"/>
        </a:p>
      </dgm:t>
    </dgm:pt>
    <dgm:pt modelId="{BE92D935-565E-6F41-84DC-C55524DF943A}" type="sibTrans" cxnId="{0741837A-9F3F-924D-A39D-613329155FBA}">
      <dgm:prSet/>
      <dgm:spPr/>
      <dgm:t>
        <a:bodyPr/>
        <a:lstStyle/>
        <a:p>
          <a:endParaRPr lang="en-GB"/>
        </a:p>
      </dgm:t>
    </dgm:pt>
    <dgm:pt modelId="{5773C830-4A7A-8C40-99BB-F15994ABDCBA}">
      <dgm:prSet/>
      <dgm:spPr/>
      <dgm:t>
        <a:bodyPr/>
        <a:lstStyle/>
        <a:p>
          <a:r>
            <a:rPr lang="en-US" dirty="0"/>
            <a:t>Not testing your plans </a:t>
          </a:r>
          <a:endParaRPr lang="en-GB" dirty="0"/>
        </a:p>
      </dgm:t>
    </dgm:pt>
    <dgm:pt modelId="{413A119E-8E1D-3244-96B5-0755479BCB18}" type="parTrans" cxnId="{C34B4CC1-169B-A748-B514-03E50360D0A2}">
      <dgm:prSet/>
      <dgm:spPr/>
      <dgm:t>
        <a:bodyPr/>
        <a:lstStyle/>
        <a:p>
          <a:endParaRPr lang="en-GB"/>
        </a:p>
      </dgm:t>
    </dgm:pt>
    <dgm:pt modelId="{65E1DE7E-7DF1-BC43-A503-D439F656C778}" type="sibTrans" cxnId="{C34B4CC1-169B-A748-B514-03E50360D0A2}">
      <dgm:prSet/>
      <dgm:spPr/>
      <dgm:t>
        <a:bodyPr/>
        <a:lstStyle/>
        <a:p>
          <a:endParaRPr lang="en-GB"/>
        </a:p>
      </dgm:t>
    </dgm:pt>
    <dgm:pt modelId="{EA3B537A-A965-D445-9B1C-3913C9EBE509}" type="pres">
      <dgm:prSet presAssocID="{C7A6BC16-2002-E049-B7CD-A5C76227416C}" presName="Name0" presStyleCnt="0">
        <dgm:presLayoutVars>
          <dgm:dir/>
          <dgm:resizeHandles val="exact"/>
        </dgm:presLayoutVars>
      </dgm:prSet>
      <dgm:spPr/>
    </dgm:pt>
    <dgm:pt modelId="{2C7428BC-CBED-4040-B1C1-86DFC1CF8BBF}" type="pres">
      <dgm:prSet presAssocID="{9D25B9AC-BDA6-4943-BF70-7A1ACC2D0E1F}" presName="composite" presStyleCnt="0"/>
      <dgm:spPr/>
    </dgm:pt>
    <dgm:pt modelId="{63721CF3-102E-634C-B108-8944C4302787}" type="pres">
      <dgm:prSet presAssocID="{9D25B9AC-BDA6-4943-BF70-7A1ACC2D0E1F}" presName="rect1" presStyleLbl="bgShp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</dgm:spPr>
    </dgm:pt>
    <dgm:pt modelId="{F0550EAE-77BA-824F-A2E2-7AFDA8676D60}" type="pres">
      <dgm:prSet presAssocID="{9D25B9AC-BDA6-4943-BF70-7A1ACC2D0E1F}" presName="rect2" presStyleLbl="trBgShp" presStyleIdx="0" presStyleCnt="4">
        <dgm:presLayoutVars>
          <dgm:bulletEnabled val="1"/>
        </dgm:presLayoutVars>
      </dgm:prSet>
      <dgm:spPr/>
    </dgm:pt>
    <dgm:pt modelId="{FA83E045-EBF7-C44F-BC4B-78797ACE3A22}" type="pres">
      <dgm:prSet presAssocID="{F08B01D4-85BE-BA4D-B405-F65CC37CFA62}" presName="sibTrans" presStyleCnt="0"/>
      <dgm:spPr/>
    </dgm:pt>
    <dgm:pt modelId="{BE4E98F0-1F0A-DB40-9F6C-B5077B4BC696}" type="pres">
      <dgm:prSet presAssocID="{3F309CFE-ED83-1D4B-B656-F41DE4ED8B69}" presName="composite" presStyleCnt="0"/>
      <dgm:spPr/>
    </dgm:pt>
    <dgm:pt modelId="{0BC20A09-4E75-8749-AED8-9FDAD18F33D1}" type="pres">
      <dgm:prSet presAssocID="{3F309CFE-ED83-1D4B-B656-F41DE4ED8B69}" presName="rect1" presStyleLbl="bgShp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</dgm:pt>
    <dgm:pt modelId="{AABD35DB-A931-1D47-AAA3-4DBDBAD605BC}" type="pres">
      <dgm:prSet presAssocID="{3F309CFE-ED83-1D4B-B656-F41DE4ED8B69}" presName="rect2" presStyleLbl="trBgShp" presStyleIdx="1" presStyleCnt="4">
        <dgm:presLayoutVars>
          <dgm:bulletEnabled val="1"/>
        </dgm:presLayoutVars>
      </dgm:prSet>
      <dgm:spPr/>
    </dgm:pt>
    <dgm:pt modelId="{448EB757-CAB7-9443-8BD0-037AC901587D}" type="pres">
      <dgm:prSet presAssocID="{FB2A8245-D1C4-C543-9893-52B46DF9410C}" presName="sibTrans" presStyleCnt="0"/>
      <dgm:spPr/>
    </dgm:pt>
    <dgm:pt modelId="{31549122-0049-F545-9355-06FA8DEDD385}" type="pres">
      <dgm:prSet presAssocID="{2199F8C6-051F-F840-A8CC-3D8DA22B17C6}" presName="composite" presStyleCnt="0"/>
      <dgm:spPr/>
    </dgm:pt>
    <dgm:pt modelId="{4501D613-ECCE-3641-A9DA-173320A7CCAF}" type="pres">
      <dgm:prSet presAssocID="{2199F8C6-051F-F840-A8CC-3D8DA22B17C6}" presName="rect1" presStyleLbl="bgShp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FC61130E-DCC9-634F-AE13-032C8350D4F3}" type="pres">
      <dgm:prSet presAssocID="{2199F8C6-051F-F840-A8CC-3D8DA22B17C6}" presName="rect2" presStyleLbl="trBgShp" presStyleIdx="2" presStyleCnt="4">
        <dgm:presLayoutVars>
          <dgm:bulletEnabled val="1"/>
        </dgm:presLayoutVars>
      </dgm:prSet>
      <dgm:spPr/>
    </dgm:pt>
    <dgm:pt modelId="{5CAE2FAB-D655-DD42-9FB2-DE14F345900F}" type="pres">
      <dgm:prSet presAssocID="{BE92D935-565E-6F41-84DC-C55524DF943A}" presName="sibTrans" presStyleCnt="0"/>
      <dgm:spPr/>
    </dgm:pt>
    <dgm:pt modelId="{429404FF-E8BA-424F-9810-23F39656BDF3}" type="pres">
      <dgm:prSet presAssocID="{5773C830-4A7A-8C40-99BB-F15994ABDCBA}" presName="composite" presStyleCnt="0"/>
      <dgm:spPr/>
    </dgm:pt>
    <dgm:pt modelId="{8435031F-F6B0-1C43-9F01-743197FA1C43}" type="pres">
      <dgm:prSet presAssocID="{5773C830-4A7A-8C40-99BB-F15994ABDCBA}" presName="rect1" presStyleLbl="bgShp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</dgm:spPr>
    </dgm:pt>
    <dgm:pt modelId="{0D2904BF-02CD-2C4F-BAF6-F1FD060725E6}" type="pres">
      <dgm:prSet presAssocID="{5773C830-4A7A-8C40-99BB-F15994ABDCBA}" presName="rect2" presStyleLbl="trBgShp" presStyleIdx="3" presStyleCnt="4">
        <dgm:presLayoutVars>
          <dgm:bulletEnabled val="1"/>
        </dgm:presLayoutVars>
      </dgm:prSet>
      <dgm:spPr/>
    </dgm:pt>
  </dgm:ptLst>
  <dgm:cxnLst>
    <dgm:cxn modelId="{8B359E72-FD95-0F40-82B1-DBC8CAE54244}" type="presOf" srcId="{C7A6BC16-2002-E049-B7CD-A5C76227416C}" destId="{EA3B537A-A965-D445-9B1C-3913C9EBE509}" srcOrd="0" destOrd="0" presId="urn:microsoft.com/office/officeart/2008/layout/BendingPictureSemiTransparentText"/>
    <dgm:cxn modelId="{0741837A-9F3F-924D-A39D-613329155FBA}" srcId="{C7A6BC16-2002-E049-B7CD-A5C76227416C}" destId="{2199F8C6-051F-F840-A8CC-3D8DA22B17C6}" srcOrd="2" destOrd="0" parTransId="{E99B3AC3-DD2A-7C42-A5F7-43BCD40B8FD8}" sibTransId="{BE92D935-565E-6F41-84DC-C55524DF943A}"/>
    <dgm:cxn modelId="{08B7A7BC-B8DF-E64A-B617-51775B2BF6B1}" type="presOf" srcId="{5773C830-4A7A-8C40-99BB-F15994ABDCBA}" destId="{0D2904BF-02CD-2C4F-BAF6-F1FD060725E6}" srcOrd="0" destOrd="0" presId="urn:microsoft.com/office/officeart/2008/layout/BendingPictureSemiTransparentText"/>
    <dgm:cxn modelId="{C34B4CC1-169B-A748-B514-03E50360D0A2}" srcId="{C7A6BC16-2002-E049-B7CD-A5C76227416C}" destId="{5773C830-4A7A-8C40-99BB-F15994ABDCBA}" srcOrd="3" destOrd="0" parTransId="{413A119E-8E1D-3244-96B5-0755479BCB18}" sibTransId="{65E1DE7E-7DF1-BC43-A503-D439F656C778}"/>
    <dgm:cxn modelId="{A88D06C4-150F-AB48-A817-DD846EA93D52}" srcId="{C7A6BC16-2002-E049-B7CD-A5C76227416C}" destId="{9D25B9AC-BDA6-4943-BF70-7A1ACC2D0E1F}" srcOrd="0" destOrd="0" parTransId="{C646D839-E89B-374B-9E50-10A79B210ED5}" sibTransId="{F08B01D4-85BE-BA4D-B405-F65CC37CFA62}"/>
    <dgm:cxn modelId="{0B694ADD-96A5-5240-8EFF-9454812A60C4}" type="presOf" srcId="{3F309CFE-ED83-1D4B-B656-F41DE4ED8B69}" destId="{AABD35DB-A931-1D47-AAA3-4DBDBAD605BC}" srcOrd="0" destOrd="0" presId="urn:microsoft.com/office/officeart/2008/layout/BendingPictureSemiTransparentText"/>
    <dgm:cxn modelId="{E75F57E2-527D-B543-8783-391BAA74B20D}" type="presOf" srcId="{9D25B9AC-BDA6-4943-BF70-7A1ACC2D0E1F}" destId="{F0550EAE-77BA-824F-A2E2-7AFDA8676D60}" srcOrd="0" destOrd="0" presId="urn:microsoft.com/office/officeart/2008/layout/BendingPictureSemiTransparentText"/>
    <dgm:cxn modelId="{2DE0D9EC-D555-214F-A436-CF48E9705F18}" type="presOf" srcId="{2199F8C6-051F-F840-A8CC-3D8DA22B17C6}" destId="{FC61130E-DCC9-634F-AE13-032C8350D4F3}" srcOrd="0" destOrd="0" presId="urn:microsoft.com/office/officeart/2008/layout/BendingPictureSemiTransparentText"/>
    <dgm:cxn modelId="{C92D83F0-5D60-B94A-9017-F8B154698328}" srcId="{C7A6BC16-2002-E049-B7CD-A5C76227416C}" destId="{3F309CFE-ED83-1D4B-B656-F41DE4ED8B69}" srcOrd="1" destOrd="0" parTransId="{47650488-3444-EC4D-A82E-AD20DD73072E}" sibTransId="{FB2A8245-D1C4-C543-9893-52B46DF9410C}"/>
    <dgm:cxn modelId="{040EFAF3-03ED-AB44-842F-3A2AE727B57D}" type="presParOf" srcId="{EA3B537A-A965-D445-9B1C-3913C9EBE509}" destId="{2C7428BC-CBED-4040-B1C1-86DFC1CF8BBF}" srcOrd="0" destOrd="0" presId="urn:microsoft.com/office/officeart/2008/layout/BendingPictureSemiTransparentText"/>
    <dgm:cxn modelId="{D32C51F7-D8BC-724C-B736-B7D70102F473}" type="presParOf" srcId="{2C7428BC-CBED-4040-B1C1-86DFC1CF8BBF}" destId="{63721CF3-102E-634C-B108-8944C4302787}" srcOrd="0" destOrd="0" presId="urn:microsoft.com/office/officeart/2008/layout/BendingPictureSemiTransparentText"/>
    <dgm:cxn modelId="{D1EE78E1-F824-6C45-8192-825D0A6D27EC}" type="presParOf" srcId="{2C7428BC-CBED-4040-B1C1-86DFC1CF8BBF}" destId="{F0550EAE-77BA-824F-A2E2-7AFDA8676D60}" srcOrd="1" destOrd="0" presId="urn:microsoft.com/office/officeart/2008/layout/BendingPictureSemiTransparentText"/>
    <dgm:cxn modelId="{3839C89C-079E-3747-9293-54FB20337B05}" type="presParOf" srcId="{EA3B537A-A965-D445-9B1C-3913C9EBE509}" destId="{FA83E045-EBF7-C44F-BC4B-78797ACE3A22}" srcOrd="1" destOrd="0" presId="urn:microsoft.com/office/officeart/2008/layout/BendingPictureSemiTransparentText"/>
    <dgm:cxn modelId="{DF1B9E3D-2029-484D-AF8E-99D40E56B0EE}" type="presParOf" srcId="{EA3B537A-A965-D445-9B1C-3913C9EBE509}" destId="{BE4E98F0-1F0A-DB40-9F6C-B5077B4BC696}" srcOrd="2" destOrd="0" presId="urn:microsoft.com/office/officeart/2008/layout/BendingPictureSemiTransparentText"/>
    <dgm:cxn modelId="{9FEDC6F5-5045-C643-B43D-49ACDBA99C88}" type="presParOf" srcId="{BE4E98F0-1F0A-DB40-9F6C-B5077B4BC696}" destId="{0BC20A09-4E75-8749-AED8-9FDAD18F33D1}" srcOrd="0" destOrd="0" presId="urn:microsoft.com/office/officeart/2008/layout/BendingPictureSemiTransparentText"/>
    <dgm:cxn modelId="{2A04CF14-41F1-734A-8ECD-BB01D5B8B6E4}" type="presParOf" srcId="{BE4E98F0-1F0A-DB40-9F6C-B5077B4BC696}" destId="{AABD35DB-A931-1D47-AAA3-4DBDBAD605BC}" srcOrd="1" destOrd="0" presId="urn:microsoft.com/office/officeart/2008/layout/BendingPictureSemiTransparentText"/>
    <dgm:cxn modelId="{5650C55A-AB78-8B43-9FBC-26BA4A81D0BB}" type="presParOf" srcId="{EA3B537A-A965-D445-9B1C-3913C9EBE509}" destId="{448EB757-CAB7-9443-8BD0-037AC901587D}" srcOrd="3" destOrd="0" presId="urn:microsoft.com/office/officeart/2008/layout/BendingPictureSemiTransparentText"/>
    <dgm:cxn modelId="{D1AF452C-6F46-1647-A3A0-F3F1F7372224}" type="presParOf" srcId="{EA3B537A-A965-D445-9B1C-3913C9EBE509}" destId="{31549122-0049-F545-9355-06FA8DEDD385}" srcOrd="4" destOrd="0" presId="urn:microsoft.com/office/officeart/2008/layout/BendingPictureSemiTransparentText"/>
    <dgm:cxn modelId="{1D1B25F9-73E2-AF44-BE41-0E9FF6453AF6}" type="presParOf" srcId="{31549122-0049-F545-9355-06FA8DEDD385}" destId="{4501D613-ECCE-3641-A9DA-173320A7CCAF}" srcOrd="0" destOrd="0" presId="urn:microsoft.com/office/officeart/2008/layout/BendingPictureSemiTransparentText"/>
    <dgm:cxn modelId="{2A28EC12-6499-554A-993F-28B23C6DC017}" type="presParOf" srcId="{31549122-0049-F545-9355-06FA8DEDD385}" destId="{FC61130E-DCC9-634F-AE13-032C8350D4F3}" srcOrd="1" destOrd="0" presId="urn:microsoft.com/office/officeart/2008/layout/BendingPictureSemiTransparentText"/>
    <dgm:cxn modelId="{4FEDB551-F344-9947-8AEC-F4A6E5BE2CCC}" type="presParOf" srcId="{EA3B537A-A965-D445-9B1C-3913C9EBE509}" destId="{5CAE2FAB-D655-DD42-9FB2-DE14F345900F}" srcOrd="5" destOrd="0" presId="urn:microsoft.com/office/officeart/2008/layout/BendingPictureSemiTransparentText"/>
    <dgm:cxn modelId="{5B1B43B1-D4D7-CF47-9D68-4E0EB96BD6F5}" type="presParOf" srcId="{EA3B537A-A965-D445-9B1C-3913C9EBE509}" destId="{429404FF-E8BA-424F-9810-23F39656BDF3}" srcOrd="6" destOrd="0" presId="urn:microsoft.com/office/officeart/2008/layout/BendingPictureSemiTransparentText"/>
    <dgm:cxn modelId="{E1CA3C0B-4347-E74A-BC7F-7464AD0125B2}" type="presParOf" srcId="{429404FF-E8BA-424F-9810-23F39656BDF3}" destId="{8435031F-F6B0-1C43-9F01-743197FA1C43}" srcOrd="0" destOrd="0" presId="urn:microsoft.com/office/officeart/2008/layout/BendingPictureSemiTransparentText"/>
    <dgm:cxn modelId="{18D8B465-8190-A44C-A037-EDEAFE3857E0}" type="presParOf" srcId="{429404FF-E8BA-424F-9810-23F39656BDF3}" destId="{0D2904BF-02CD-2C4F-BAF6-F1FD060725E6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86D4E0-7F06-1A4B-AE78-2292051105FA}" type="doc">
      <dgm:prSet loTypeId="urn:microsoft.com/office/officeart/2005/8/layout/hProcess4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4B616F84-819F-C347-8833-383655F57602}">
      <dgm:prSet/>
      <dgm:spPr/>
      <dgm:t>
        <a:bodyPr/>
        <a:lstStyle/>
        <a:p>
          <a:r>
            <a:rPr lang="en-GB"/>
            <a:t>CEO Forum Scenarios</a:t>
          </a:r>
        </a:p>
      </dgm:t>
    </dgm:pt>
    <dgm:pt modelId="{D0578F47-2659-A244-838E-E8DCC262A654}" type="parTrans" cxnId="{3DEE4A02-1470-8C4F-8461-16DAC6B0C75F}">
      <dgm:prSet/>
      <dgm:spPr/>
      <dgm:t>
        <a:bodyPr/>
        <a:lstStyle/>
        <a:p>
          <a:endParaRPr lang="en-GB"/>
        </a:p>
      </dgm:t>
    </dgm:pt>
    <dgm:pt modelId="{B226BD8F-15FE-6749-BE20-1AC4BB5BCF29}" type="sibTrans" cxnId="{3DEE4A02-1470-8C4F-8461-16DAC6B0C75F}">
      <dgm:prSet/>
      <dgm:spPr/>
      <dgm:t>
        <a:bodyPr/>
        <a:lstStyle/>
        <a:p>
          <a:endParaRPr lang="en-GB"/>
        </a:p>
      </dgm:t>
    </dgm:pt>
    <dgm:pt modelId="{B9311806-2CED-A34E-8AD2-64E4BFD96F01}">
      <dgm:prSet/>
      <dgm:spPr/>
      <dgm:t>
        <a:bodyPr/>
        <a:lstStyle/>
        <a:p>
          <a:r>
            <a:rPr lang="en-GB"/>
            <a:t>Broken Transatlantic Data Lines </a:t>
          </a:r>
        </a:p>
      </dgm:t>
    </dgm:pt>
    <dgm:pt modelId="{A122A7A6-339A-854E-AFCD-3D7619DE9060}" type="parTrans" cxnId="{DE30BD2A-F24D-0046-92B0-F28B896EF7E9}">
      <dgm:prSet/>
      <dgm:spPr/>
      <dgm:t>
        <a:bodyPr/>
        <a:lstStyle/>
        <a:p>
          <a:endParaRPr lang="en-GB"/>
        </a:p>
      </dgm:t>
    </dgm:pt>
    <dgm:pt modelId="{8C0A1CB5-930D-EC4D-8B14-350C6DF0AB06}" type="sibTrans" cxnId="{DE30BD2A-F24D-0046-92B0-F28B896EF7E9}">
      <dgm:prSet/>
      <dgm:spPr/>
      <dgm:t>
        <a:bodyPr/>
        <a:lstStyle/>
        <a:p>
          <a:endParaRPr lang="en-GB"/>
        </a:p>
      </dgm:t>
    </dgm:pt>
    <dgm:pt modelId="{172618C5-8A9A-1C40-9064-A65E40EB858A}">
      <dgm:prSet/>
      <dgm:spPr/>
      <dgm:t>
        <a:bodyPr/>
        <a:lstStyle/>
        <a:p>
          <a:r>
            <a:rPr lang="en-GB" dirty="0"/>
            <a:t>Zero-day Cyber-attack on ESA </a:t>
          </a:r>
        </a:p>
      </dgm:t>
    </dgm:pt>
    <dgm:pt modelId="{7EC2491D-68C5-704F-B4C7-75081B8FDDCD}" type="parTrans" cxnId="{A30748D3-DA72-7549-92FA-A67D3202A11B}">
      <dgm:prSet/>
      <dgm:spPr/>
      <dgm:t>
        <a:bodyPr/>
        <a:lstStyle/>
        <a:p>
          <a:endParaRPr lang="en-GB"/>
        </a:p>
      </dgm:t>
    </dgm:pt>
    <dgm:pt modelId="{2D9DB197-9831-B546-BE17-820E0E830821}" type="sibTrans" cxnId="{A30748D3-DA72-7549-92FA-A67D3202A11B}">
      <dgm:prSet/>
      <dgm:spPr/>
      <dgm:t>
        <a:bodyPr/>
        <a:lstStyle/>
        <a:p>
          <a:endParaRPr lang="en-GB"/>
        </a:p>
      </dgm:t>
    </dgm:pt>
    <dgm:pt modelId="{CA9FFAAA-33F9-7041-BF38-5E977F8A381F}">
      <dgm:prSet/>
      <dgm:spPr/>
      <dgm:t>
        <a:bodyPr/>
        <a:lstStyle/>
        <a:p>
          <a:r>
            <a:rPr lang="en-GB"/>
            <a:t>Exit GÉANT </a:t>
          </a:r>
        </a:p>
      </dgm:t>
    </dgm:pt>
    <dgm:pt modelId="{BC059E55-318A-324D-AED1-0C5F6382609D}" type="parTrans" cxnId="{44D758DC-D1E0-DD41-A39A-EEB0EC843EF0}">
      <dgm:prSet/>
      <dgm:spPr/>
      <dgm:t>
        <a:bodyPr/>
        <a:lstStyle/>
        <a:p>
          <a:endParaRPr lang="en-GB"/>
        </a:p>
      </dgm:t>
    </dgm:pt>
    <dgm:pt modelId="{EEAD36F7-7486-6D45-B0E6-A3A90D5BF593}" type="sibTrans" cxnId="{44D758DC-D1E0-DD41-A39A-EEB0EC843EF0}">
      <dgm:prSet/>
      <dgm:spPr/>
      <dgm:t>
        <a:bodyPr/>
        <a:lstStyle/>
        <a:p>
          <a:endParaRPr lang="en-GB"/>
        </a:p>
      </dgm:t>
    </dgm:pt>
    <dgm:pt modelId="{A2397CBB-F3B9-764C-8528-030F8FE97E19}" type="pres">
      <dgm:prSet presAssocID="{3B86D4E0-7F06-1A4B-AE78-2292051105FA}" presName="Name0" presStyleCnt="0">
        <dgm:presLayoutVars>
          <dgm:dir/>
          <dgm:animLvl val="lvl"/>
          <dgm:resizeHandles val="exact"/>
        </dgm:presLayoutVars>
      </dgm:prSet>
      <dgm:spPr/>
    </dgm:pt>
    <dgm:pt modelId="{81844612-1A4B-9F40-8B61-B399FC58B448}" type="pres">
      <dgm:prSet presAssocID="{3B86D4E0-7F06-1A4B-AE78-2292051105FA}" presName="tSp" presStyleCnt="0"/>
      <dgm:spPr/>
    </dgm:pt>
    <dgm:pt modelId="{F4F6C05B-DE55-4648-AC1A-69182CB213AE}" type="pres">
      <dgm:prSet presAssocID="{3B86D4E0-7F06-1A4B-AE78-2292051105FA}" presName="bSp" presStyleCnt="0"/>
      <dgm:spPr/>
    </dgm:pt>
    <dgm:pt modelId="{FF1CC7EC-CA21-8F43-BD14-143EF13C436E}" type="pres">
      <dgm:prSet presAssocID="{3B86D4E0-7F06-1A4B-AE78-2292051105FA}" presName="process" presStyleCnt="0"/>
      <dgm:spPr/>
    </dgm:pt>
    <dgm:pt modelId="{0C132435-0EBC-8540-BBB4-43585091B4C0}" type="pres">
      <dgm:prSet presAssocID="{4B616F84-819F-C347-8833-383655F57602}" presName="composite1" presStyleCnt="0"/>
      <dgm:spPr/>
    </dgm:pt>
    <dgm:pt modelId="{03DF357D-AC51-9540-8946-D881C05DD492}" type="pres">
      <dgm:prSet presAssocID="{4B616F84-819F-C347-8833-383655F57602}" presName="dummyNode1" presStyleLbl="node1" presStyleIdx="0" presStyleCnt="4"/>
      <dgm:spPr/>
    </dgm:pt>
    <dgm:pt modelId="{746DA980-CD55-4544-8977-1DD49D866976}" type="pres">
      <dgm:prSet presAssocID="{4B616F84-819F-C347-8833-383655F57602}" presName="childNode1" presStyleLbl="bgAcc1" presStyleIdx="0" presStyleCnt="4">
        <dgm:presLayoutVars>
          <dgm:bulletEnabled val="1"/>
        </dgm:presLayoutVars>
      </dgm:prSet>
      <dgm:spPr/>
    </dgm:pt>
    <dgm:pt modelId="{7CB0FE0F-5B51-E54C-8321-969B44565261}" type="pres">
      <dgm:prSet presAssocID="{4B616F84-819F-C347-8833-383655F57602}" presName="childNode1tx" presStyleLbl="bgAcc1" presStyleIdx="0" presStyleCnt="4">
        <dgm:presLayoutVars>
          <dgm:bulletEnabled val="1"/>
        </dgm:presLayoutVars>
      </dgm:prSet>
      <dgm:spPr/>
    </dgm:pt>
    <dgm:pt modelId="{A9AB6F93-FBB7-9A40-80AE-C6411E91F032}" type="pres">
      <dgm:prSet presAssocID="{4B616F84-819F-C347-8833-383655F57602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6D8F8A54-04A8-764F-A447-553DAF189B9C}" type="pres">
      <dgm:prSet presAssocID="{4B616F84-819F-C347-8833-383655F57602}" presName="connSite1" presStyleCnt="0"/>
      <dgm:spPr/>
    </dgm:pt>
    <dgm:pt modelId="{27A0CAC0-E38C-4E47-8867-917255BF67BE}" type="pres">
      <dgm:prSet presAssocID="{B226BD8F-15FE-6749-BE20-1AC4BB5BCF29}" presName="Name9" presStyleLbl="sibTrans2D1" presStyleIdx="0" presStyleCnt="3"/>
      <dgm:spPr/>
    </dgm:pt>
    <dgm:pt modelId="{31E7FDB8-3FF4-F14C-A146-3553116CB07E}" type="pres">
      <dgm:prSet presAssocID="{B9311806-2CED-A34E-8AD2-64E4BFD96F01}" presName="composite2" presStyleCnt="0"/>
      <dgm:spPr/>
    </dgm:pt>
    <dgm:pt modelId="{A6A35CBA-DF82-6444-B2BA-4D52452ECEB0}" type="pres">
      <dgm:prSet presAssocID="{B9311806-2CED-A34E-8AD2-64E4BFD96F01}" presName="dummyNode2" presStyleLbl="node1" presStyleIdx="0" presStyleCnt="4"/>
      <dgm:spPr/>
    </dgm:pt>
    <dgm:pt modelId="{DBEA93C2-7F68-D449-B06E-0BA3106B1967}" type="pres">
      <dgm:prSet presAssocID="{B9311806-2CED-A34E-8AD2-64E4BFD96F01}" presName="childNode2" presStyleLbl="bgAcc1" presStyleIdx="1" presStyleCnt="4">
        <dgm:presLayoutVars>
          <dgm:bulletEnabled val="1"/>
        </dgm:presLayoutVars>
      </dgm:prSet>
      <dgm:spPr/>
    </dgm:pt>
    <dgm:pt modelId="{CD673012-33D3-E645-BDF3-092AD196FD03}" type="pres">
      <dgm:prSet presAssocID="{B9311806-2CED-A34E-8AD2-64E4BFD96F01}" presName="childNode2tx" presStyleLbl="bgAcc1" presStyleIdx="1" presStyleCnt="4">
        <dgm:presLayoutVars>
          <dgm:bulletEnabled val="1"/>
        </dgm:presLayoutVars>
      </dgm:prSet>
      <dgm:spPr/>
    </dgm:pt>
    <dgm:pt modelId="{7A579275-C029-1049-B69F-26E48DF38733}" type="pres">
      <dgm:prSet presAssocID="{B9311806-2CED-A34E-8AD2-64E4BFD96F01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4892EA79-01B6-6B4B-ACDF-B84D12B3C287}" type="pres">
      <dgm:prSet presAssocID="{B9311806-2CED-A34E-8AD2-64E4BFD96F01}" presName="connSite2" presStyleCnt="0"/>
      <dgm:spPr/>
    </dgm:pt>
    <dgm:pt modelId="{8F94C7E7-9758-7145-834E-359344E97489}" type="pres">
      <dgm:prSet presAssocID="{8C0A1CB5-930D-EC4D-8B14-350C6DF0AB06}" presName="Name18" presStyleLbl="sibTrans2D1" presStyleIdx="1" presStyleCnt="3"/>
      <dgm:spPr/>
    </dgm:pt>
    <dgm:pt modelId="{AE318D0C-A18A-9548-956B-BF39D26D37B1}" type="pres">
      <dgm:prSet presAssocID="{172618C5-8A9A-1C40-9064-A65E40EB858A}" presName="composite1" presStyleCnt="0"/>
      <dgm:spPr/>
    </dgm:pt>
    <dgm:pt modelId="{31D7C189-7DAD-3D4D-9A66-7200197E6158}" type="pres">
      <dgm:prSet presAssocID="{172618C5-8A9A-1C40-9064-A65E40EB858A}" presName="dummyNode1" presStyleLbl="node1" presStyleIdx="1" presStyleCnt="4"/>
      <dgm:spPr/>
    </dgm:pt>
    <dgm:pt modelId="{C93B069D-8870-0D43-9400-6C9AEE8DDB08}" type="pres">
      <dgm:prSet presAssocID="{172618C5-8A9A-1C40-9064-A65E40EB858A}" presName="childNode1" presStyleLbl="bgAcc1" presStyleIdx="2" presStyleCnt="4">
        <dgm:presLayoutVars>
          <dgm:bulletEnabled val="1"/>
        </dgm:presLayoutVars>
      </dgm:prSet>
      <dgm:spPr/>
    </dgm:pt>
    <dgm:pt modelId="{A47D8855-7F32-3242-8D56-4A5B87FB4130}" type="pres">
      <dgm:prSet presAssocID="{172618C5-8A9A-1C40-9064-A65E40EB858A}" presName="childNode1tx" presStyleLbl="bgAcc1" presStyleIdx="2" presStyleCnt="4">
        <dgm:presLayoutVars>
          <dgm:bulletEnabled val="1"/>
        </dgm:presLayoutVars>
      </dgm:prSet>
      <dgm:spPr/>
    </dgm:pt>
    <dgm:pt modelId="{7034B28A-9588-6D40-A419-AE304023972E}" type="pres">
      <dgm:prSet presAssocID="{172618C5-8A9A-1C40-9064-A65E40EB858A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D864CB34-2306-DE43-BA73-6E537371AC1A}" type="pres">
      <dgm:prSet presAssocID="{172618C5-8A9A-1C40-9064-A65E40EB858A}" presName="connSite1" presStyleCnt="0"/>
      <dgm:spPr/>
    </dgm:pt>
    <dgm:pt modelId="{C7A0A629-B439-8C45-A94B-C9696E557EC5}" type="pres">
      <dgm:prSet presAssocID="{2D9DB197-9831-B546-BE17-820E0E830821}" presName="Name9" presStyleLbl="sibTrans2D1" presStyleIdx="2" presStyleCnt="3"/>
      <dgm:spPr/>
    </dgm:pt>
    <dgm:pt modelId="{67404AAE-40FE-FD48-9C9C-D9D478A4F690}" type="pres">
      <dgm:prSet presAssocID="{CA9FFAAA-33F9-7041-BF38-5E977F8A381F}" presName="composite2" presStyleCnt="0"/>
      <dgm:spPr/>
    </dgm:pt>
    <dgm:pt modelId="{78DEEA7F-DCD4-D745-917D-59DA12E3FC51}" type="pres">
      <dgm:prSet presAssocID="{CA9FFAAA-33F9-7041-BF38-5E977F8A381F}" presName="dummyNode2" presStyleLbl="node1" presStyleIdx="2" presStyleCnt="4"/>
      <dgm:spPr/>
    </dgm:pt>
    <dgm:pt modelId="{AA7E1979-90F1-B147-8757-1913EE70F614}" type="pres">
      <dgm:prSet presAssocID="{CA9FFAAA-33F9-7041-BF38-5E977F8A381F}" presName="childNode2" presStyleLbl="bgAcc1" presStyleIdx="3" presStyleCnt="4">
        <dgm:presLayoutVars>
          <dgm:bulletEnabled val="1"/>
        </dgm:presLayoutVars>
      </dgm:prSet>
      <dgm:spPr/>
    </dgm:pt>
    <dgm:pt modelId="{D19BE718-3DAA-0A45-8958-744D1F644033}" type="pres">
      <dgm:prSet presAssocID="{CA9FFAAA-33F9-7041-BF38-5E977F8A381F}" presName="childNode2tx" presStyleLbl="bgAcc1" presStyleIdx="3" presStyleCnt="4">
        <dgm:presLayoutVars>
          <dgm:bulletEnabled val="1"/>
        </dgm:presLayoutVars>
      </dgm:prSet>
      <dgm:spPr/>
    </dgm:pt>
    <dgm:pt modelId="{588E8BDA-B7CC-0844-AF78-1A8B30DFDC02}" type="pres">
      <dgm:prSet presAssocID="{CA9FFAAA-33F9-7041-BF38-5E977F8A381F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2FD1E358-0DA1-F14B-A3CA-597297B93692}" type="pres">
      <dgm:prSet presAssocID="{CA9FFAAA-33F9-7041-BF38-5E977F8A381F}" presName="connSite2" presStyleCnt="0"/>
      <dgm:spPr/>
    </dgm:pt>
  </dgm:ptLst>
  <dgm:cxnLst>
    <dgm:cxn modelId="{30063801-79ED-AC45-A054-01C2C33C334A}" type="presOf" srcId="{2D9DB197-9831-B546-BE17-820E0E830821}" destId="{C7A0A629-B439-8C45-A94B-C9696E557EC5}" srcOrd="0" destOrd="0" presId="urn:microsoft.com/office/officeart/2005/8/layout/hProcess4"/>
    <dgm:cxn modelId="{3DEE4A02-1470-8C4F-8461-16DAC6B0C75F}" srcId="{3B86D4E0-7F06-1A4B-AE78-2292051105FA}" destId="{4B616F84-819F-C347-8833-383655F57602}" srcOrd="0" destOrd="0" parTransId="{D0578F47-2659-A244-838E-E8DCC262A654}" sibTransId="{B226BD8F-15FE-6749-BE20-1AC4BB5BCF29}"/>
    <dgm:cxn modelId="{F7FBD91B-B872-D14C-A9B4-F0D2BABD0DE0}" type="presOf" srcId="{CA9FFAAA-33F9-7041-BF38-5E977F8A381F}" destId="{588E8BDA-B7CC-0844-AF78-1A8B30DFDC02}" srcOrd="0" destOrd="0" presId="urn:microsoft.com/office/officeart/2005/8/layout/hProcess4"/>
    <dgm:cxn modelId="{DE30BD2A-F24D-0046-92B0-F28B896EF7E9}" srcId="{3B86D4E0-7F06-1A4B-AE78-2292051105FA}" destId="{B9311806-2CED-A34E-8AD2-64E4BFD96F01}" srcOrd="1" destOrd="0" parTransId="{A122A7A6-339A-854E-AFCD-3D7619DE9060}" sibTransId="{8C0A1CB5-930D-EC4D-8B14-350C6DF0AB06}"/>
    <dgm:cxn modelId="{1E982E69-4632-9C47-93AC-B98FA9AF34CC}" type="presOf" srcId="{8C0A1CB5-930D-EC4D-8B14-350C6DF0AB06}" destId="{8F94C7E7-9758-7145-834E-359344E97489}" srcOrd="0" destOrd="0" presId="urn:microsoft.com/office/officeart/2005/8/layout/hProcess4"/>
    <dgm:cxn modelId="{90639F89-FA8D-B94C-A332-A0BFC29E7BD1}" type="presOf" srcId="{B226BD8F-15FE-6749-BE20-1AC4BB5BCF29}" destId="{27A0CAC0-E38C-4E47-8867-917255BF67BE}" srcOrd="0" destOrd="0" presId="urn:microsoft.com/office/officeart/2005/8/layout/hProcess4"/>
    <dgm:cxn modelId="{C2B1978F-B85D-3344-92B6-1AF08D6F24D3}" type="presOf" srcId="{4B616F84-819F-C347-8833-383655F57602}" destId="{A9AB6F93-FBB7-9A40-80AE-C6411E91F032}" srcOrd="0" destOrd="0" presId="urn:microsoft.com/office/officeart/2005/8/layout/hProcess4"/>
    <dgm:cxn modelId="{A66C699A-505A-3F4E-AB9A-A7BF5BD20B66}" type="presOf" srcId="{3B86D4E0-7F06-1A4B-AE78-2292051105FA}" destId="{A2397CBB-F3B9-764C-8528-030F8FE97E19}" srcOrd="0" destOrd="0" presId="urn:microsoft.com/office/officeart/2005/8/layout/hProcess4"/>
    <dgm:cxn modelId="{8225A9CE-4B33-FB44-916B-7CD59A76FC97}" type="presOf" srcId="{B9311806-2CED-A34E-8AD2-64E4BFD96F01}" destId="{7A579275-C029-1049-B69F-26E48DF38733}" srcOrd="0" destOrd="0" presId="urn:microsoft.com/office/officeart/2005/8/layout/hProcess4"/>
    <dgm:cxn modelId="{A30748D3-DA72-7549-92FA-A67D3202A11B}" srcId="{3B86D4E0-7F06-1A4B-AE78-2292051105FA}" destId="{172618C5-8A9A-1C40-9064-A65E40EB858A}" srcOrd="2" destOrd="0" parTransId="{7EC2491D-68C5-704F-B4C7-75081B8FDDCD}" sibTransId="{2D9DB197-9831-B546-BE17-820E0E830821}"/>
    <dgm:cxn modelId="{44D758DC-D1E0-DD41-A39A-EEB0EC843EF0}" srcId="{3B86D4E0-7F06-1A4B-AE78-2292051105FA}" destId="{CA9FFAAA-33F9-7041-BF38-5E977F8A381F}" srcOrd="3" destOrd="0" parTransId="{BC059E55-318A-324D-AED1-0C5F6382609D}" sibTransId="{EEAD36F7-7486-6D45-B0E6-A3A90D5BF593}"/>
    <dgm:cxn modelId="{4CBA27EA-3BE4-6142-8353-FBF9DB137CC4}" type="presOf" srcId="{172618C5-8A9A-1C40-9064-A65E40EB858A}" destId="{7034B28A-9588-6D40-A419-AE304023972E}" srcOrd="0" destOrd="0" presId="urn:microsoft.com/office/officeart/2005/8/layout/hProcess4"/>
    <dgm:cxn modelId="{75F9DA82-6431-FC46-AB18-8FCE7B8627AC}" type="presParOf" srcId="{A2397CBB-F3B9-764C-8528-030F8FE97E19}" destId="{81844612-1A4B-9F40-8B61-B399FC58B448}" srcOrd="0" destOrd="0" presId="urn:microsoft.com/office/officeart/2005/8/layout/hProcess4"/>
    <dgm:cxn modelId="{BA511C89-F9C8-6244-B68B-9DD7AA8D7215}" type="presParOf" srcId="{A2397CBB-F3B9-764C-8528-030F8FE97E19}" destId="{F4F6C05B-DE55-4648-AC1A-69182CB213AE}" srcOrd="1" destOrd="0" presId="urn:microsoft.com/office/officeart/2005/8/layout/hProcess4"/>
    <dgm:cxn modelId="{94E14AE2-30AB-CE48-ADE8-414228AB2B85}" type="presParOf" srcId="{A2397CBB-F3B9-764C-8528-030F8FE97E19}" destId="{FF1CC7EC-CA21-8F43-BD14-143EF13C436E}" srcOrd="2" destOrd="0" presId="urn:microsoft.com/office/officeart/2005/8/layout/hProcess4"/>
    <dgm:cxn modelId="{C51FB1D0-0331-E546-BB86-79663A744B05}" type="presParOf" srcId="{FF1CC7EC-CA21-8F43-BD14-143EF13C436E}" destId="{0C132435-0EBC-8540-BBB4-43585091B4C0}" srcOrd="0" destOrd="0" presId="urn:microsoft.com/office/officeart/2005/8/layout/hProcess4"/>
    <dgm:cxn modelId="{89CE0F06-685A-8642-A5E2-E658F63F4791}" type="presParOf" srcId="{0C132435-0EBC-8540-BBB4-43585091B4C0}" destId="{03DF357D-AC51-9540-8946-D881C05DD492}" srcOrd="0" destOrd="0" presId="urn:microsoft.com/office/officeart/2005/8/layout/hProcess4"/>
    <dgm:cxn modelId="{7661E60D-BF8F-8C4C-99C0-DE1C705B2077}" type="presParOf" srcId="{0C132435-0EBC-8540-BBB4-43585091B4C0}" destId="{746DA980-CD55-4544-8977-1DD49D866976}" srcOrd="1" destOrd="0" presId="urn:microsoft.com/office/officeart/2005/8/layout/hProcess4"/>
    <dgm:cxn modelId="{1F272ED5-9F77-FC41-AD91-820D50B15378}" type="presParOf" srcId="{0C132435-0EBC-8540-BBB4-43585091B4C0}" destId="{7CB0FE0F-5B51-E54C-8321-969B44565261}" srcOrd="2" destOrd="0" presId="urn:microsoft.com/office/officeart/2005/8/layout/hProcess4"/>
    <dgm:cxn modelId="{733D0676-B279-A64F-A81E-64748C81F47D}" type="presParOf" srcId="{0C132435-0EBC-8540-BBB4-43585091B4C0}" destId="{A9AB6F93-FBB7-9A40-80AE-C6411E91F032}" srcOrd="3" destOrd="0" presId="urn:microsoft.com/office/officeart/2005/8/layout/hProcess4"/>
    <dgm:cxn modelId="{3C4BBFC9-E1C8-B54E-A987-5A06971375AA}" type="presParOf" srcId="{0C132435-0EBC-8540-BBB4-43585091B4C0}" destId="{6D8F8A54-04A8-764F-A447-553DAF189B9C}" srcOrd="4" destOrd="0" presId="urn:microsoft.com/office/officeart/2005/8/layout/hProcess4"/>
    <dgm:cxn modelId="{F7D552B6-334C-2B41-8ED3-1BFC0321DD35}" type="presParOf" srcId="{FF1CC7EC-CA21-8F43-BD14-143EF13C436E}" destId="{27A0CAC0-E38C-4E47-8867-917255BF67BE}" srcOrd="1" destOrd="0" presId="urn:microsoft.com/office/officeart/2005/8/layout/hProcess4"/>
    <dgm:cxn modelId="{24D710DB-CB44-FA4E-8696-EB2F27431C71}" type="presParOf" srcId="{FF1CC7EC-CA21-8F43-BD14-143EF13C436E}" destId="{31E7FDB8-3FF4-F14C-A146-3553116CB07E}" srcOrd="2" destOrd="0" presId="urn:microsoft.com/office/officeart/2005/8/layout/hProcess4"/>
    <dgm:cxn modelId="{28AFE610-98A2-6F41-B11D-B18B4AFD0E5A}" type="presParOf" srcId="{31E7FDB8-3FF4-F14C-A146-3553116CB07E}" destId="{A6A35CBA-DF82-6444-B2BA-4D52452ECEB0}" srcOrd="0" destOrd="0" presId="urn:microsoft.com/office/officeart/2005/8/layout/hProcess4"/>
    <dgm:cxn modelId="{00521D45-692E-D84E-AA7B-04C8A40B9CB7}" type="presParOf" srcId="{31E7FDB8-3FF4-F14C-A146-3553116CB07E}" destId="{DBEA93C2-7F68-D449-B06E-0BA3106B1967}" srcOrd="1" destOrd="0" presId="urn:microsoft.com/office/officeart/2005/8/layout/hProcess4"/>
    <dgm:cxn modelId="{F474F8F9-9CC5-D54E-AE5D-B2389400E2B2}" type="presParOf" srcId="{31E7FDB8-3FF4-F14C-A146-3553116CB07E}" destId="{CD673012-33D3-E645-BDF3-092AD196FD03}" srcOrd="2" destOrd="0" presId="urn:microsoft.com/office/officeart/2005/8/layout/hProcess4"/>
    <dgm:cxn modelId="{2A3DF8F3-1F45-0842-B250-6BABB262A962}" type="presParOf" srcId="{31E7FDB8-3FF4-F14C-A146-3553116CB07E}" destId="{7A579275-C029-1049-B69F-26E48DF38733}" srcOrd="3" destOrd="0" presId="urn:microsoft.com/office/officeart/2005/8/layout/hProcess4"/>
    <dgm:cxn modelId="{0A4D59E3-ADFA-944F-AB3C-A7AB33B05C9F}" type="presParOf" srcId="{31E7FDB8-3FF4-F14C-A146-3553116CB07E}" destId="{4892EA79-01B6-6B4B-ACDF-B84D12B3C287}" srcOrd="4" destOrd="0" presId="urn:microsoft.com/office/officeart/2005/8/layout/hProcess4"/>
    <dgm:cxn modelId="{0B74F4CB-0102-3942-9767-E60DEDB8309B}" type="presParOf" srcId="{FF1CC7EC-CA21-8F43-BD14-143EF13C436E}" destId="{8F94C7E7-9758-7145-834E-359344E97489}" srcOrd="3" destOrd="0" presId="urn:microsoft.com/office/officeart/2005/8/layout/hProcess4"/>
    <dgm:cxn modelId="{D9A287FF-582F-8B43-8EFC-17CDA7544F02}" type="presParOf" srcId="{FF1CC7EC-CA21-8F43-BD14-143EF13C436E}" destId="{AE318D0C-A18A-9548-956B-BF39D26D37B1}" srcOrd="4" destOrd="0" presId="urn:microsoft.com/office/officeart/2005/8/layout/hProcess4"/>
    <dgm:cxn modelId="{07A2FCDA-8655-F047-9B0C-F5462F489DF8}" type="presParOf" srcId="{AE318D0C-A18A-9548-956B-BF39D26D37B1}" destId="{31D7C189-7DAD-3D4D-9A66-7200197E6158}" srcOrd="0" destOrd="0" presId="urn:microsoft.com/office/officeart/2005/8/layout/hProcess4"/>
    <dgm:cxn modelId="{DA57E872-B884-B04B-926F-6B535C4BF0D1}" type="presParOf" srcId="{AE318D0C-A18A-9548-956B-BF39D26D37B1}" destId="{C93B069D-8870-0D43-9400-6C9AEE8DDB08}" srcOrd="1" destOrd="0" presId="urn:microsoft.com/office/officeart/2005/8/layout/hProcess4"/>
    <dgm:cxn modelId="{3D477ADC-72A4-4B40-98CC-60BBA09C8C35}" type="presParOf" srcId="{AE318D0C-A18A-9548-956B-BF39D26D37B1}" destId="{A47D8855-7F32-3242-8D56-4A5B87FB4130}" srcOrd="2" destOrd="0" presId="urn:microsoft.com/office/officeart/2005/8/layout/hProcess4"/>
    <dgm:cxn modelId="{4245BFC4-6A9E-9F46-A55C-B98F9285F239}" type="presParOf" srcId="{AE318D0C-A18A-9548-956B-BF39D26D37B1}" destId="{7034B28A-9588-6D40-A419-AE304023972E}" srcOrd="3" destOrd="0" presId="urn:microsoft.com/office/officeart/2005/8/layout/hProcess4"/>
    <dgm:cxn modelId="{29390136-0A4F-8143-BBB3-A9EB565152C9}" type="presParOf" srcId="{AE318D0C-A18A-9548-956B-BF39D26D37B1}" destId="{D864CB34-2306-DE43-BA73-6E537371AC1A}" srcOrd="4" destOrd="0" presId="urn:microsoft.com/office/officeart/2005/8/layout/hProcess4"/>
    <dgm:cxn modelId="{F3B38694-A9B2-F74E-845E-0C5D98EC5471}" type="presParOf" srcId="{FF1CC7EC-CA21-8F43-BD14-143EF13C436E}" destId="{C7A0A629-B439-8C45-A94B-C9696E557EC5}" srcOrd="5" destOrd="0" presId="urn:microsoft.com/office/officeart/2005/8/layout/hProcess4"/>
    <dgm:cxn modelId="{1AA18C23-B62E-4146-A735-85D6B47F3990}" type="presParOf" srcId="{FF1CC7EC-CA21-8F43-BD14-143EF13C436E}" destId="{67404AAE-40FE-FD48-9C9C-D9D478A4F690}" srcOrd="6" destOrd="0" presId="urn:microsoft.com/office/officeart/2005/8/layout/hProcess4"/>
    <dgm:cxn modelId="{116ACEEC-719A-E241-BD9F-F73D83753136}" type="presParOf" srcId="{67404AAE-40FE-FD48-9C9C-D9D478A4F690}" destId="{78DEEA7F-DCD4-D745-917D-59DA12E3FC51}" srcOrd="0" destOrd="0" presId="urn:microsoft.com/office/officeart/2005/8/layout/hProcess4"/>
    <dgm:cxn modelId="{8CFA0821-2349-9549-8CBC-A65110D34533}" type="presParOf" srcId="{67404AAE-40FE-FD48-9C9C-D9D478A4F690}" destId="{AA7E1979-90F1-B147-8757-1913EE70F614}" srcOrd="1" destOrd="0" presId="urn:microsoft.com/office/officeart/2005/8/layout/hProcess4"/>
    <dgm:cxn modelId="{763A5233-A395-BF4A-81F8-33DC71B86B0D}" type="presParOf" srcId="{67404AAE-40FE-FD48-9C9C-D9D478A4F690}" destId="{D19BE718-3DAA-0A45-8958-744D1F644033}" srcOrd="2" destOrd="0" presId="urn:microsoft.com/office/officeart/2005/8/layout/hProcess4"/>
    <dgm:cxn modelId="{D2A8AD6C-4033-2D44-8A92-9B32A4D39055}" type="presParOf" srcId="{67404AAE-40FE-FD48-9C9C-D9D478A4F690}" destId="{588E8BDA-B7CC-0844-AF78-1A8B30DFDC02}" srcOrd="3" destOrd="0" presId="urn:microsoft.com/office/officeart/2005/8/layout/hProcess4"/>
    <dgm:cxn modelId="{F9B66A46-CF41-804C-A910-3ACAEE7BAE47}" type="presParOf" srcId="{67404AAE-40FE-FD48-9C9C-D9D478A4F690}" destId="{2FD1E358-0DA1-F14B-A3CA-597297B93692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A99EE8-5507-164B-BC16-DBC642D57A99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0ACF5469-0E63-7343-BC13-B614B5C51E33}">
      <dgm:prSet/>
      <dgm:spPr/>
      <dgm:t>
        <a:bodyPr/>
        <a:lstStyle/>
        <a:p>
          <a:r>
            <a:rPr lang="en-GB" dirty="0"/>
            <a:t>To develop experience and guidance for the NREN CEOs on how to deal with an extreme and possibly disruptive crisis scenario that hits multiple NRENs at the same time</a:t>
          </a:r>
        </a:p>
      </dgm:t>
    </dgm:pt>
    <dgm:pt modelId="{DF7DC430-AF03-3B45-B890-2CE763C2D971}" type="parTrans" cxnId="{811C3673-5930-A34D-97C8-A194668F06BD}">
      <dgm:prSet/>
      <dgm:spPr/>
      <dgm:t>
        <a:bodyPr/>
        <a:lstStyle/>
        <a:p>
          <a:endParaRPr lang="en-GB"/>
        </a:p>
      </dgm:t>
    </dgm:pt>
    <dgm:pt modelId="{B2633166-C6AE-AF4C-B05B-6A13FA611A8D}" type="sibTrans" cxnId="{811C3673-5930-A34D-97C8-A194668F06BD}">
      <dgm:prSet/>
      <dgm:spPr/>
      <dgm:t>
        <a:bodyPr/>
        <a:lstStyle/>
        <a:p>
          <a:endParaRPr lang="en-GB"/>
        </a:p>
      </dgm:t>
    </dgm:pt>
    <dgm:pt modelId="{5B91AC2A-B318-1A46-B415-CD4E39E11505}">
      <dgm:prSet/>
      <dgm:spPr/>
      <dgm:t>
        <a:bodyPr/>
        <a:lstStyle/>
        <a:p>
          <a:r>
            <a:rPr lang="en-GB" dirty="0"/>
            <a:t>To use the good ideas and insights, generated by the CEOs during the exercise, to further improve crisis preparedness of the NREN community</a:t>
          </a:r>
        </a:p>
      </dgm:t>
    </dgm:pt>
    <dgm:pt modelId="{67F0ACF7-A230-7A42-89DD-F82B628AA8A9}" type="parTrans" cxnId="{BC49A31F-BCD7-6B44-BC5A-41910FB8E5D0}">
      <dgm:prSet/>
      <dgm:spPr/>
      <dgm:t>
        <a:bodyPr/>
        <a:lstStyle/>
        <a:p>
          <a:endParaRPr lang="en-GB"/>
        </a:p>
      </dgm:t>
    </dgm:pt>
    <dgm:pt modelId="{E718C3B4-9EF0-FE49-B868-C2BE40E42596}" type="sibTrans" cxnId="{BC49A31F-BCD7-6B44-BC5A-41910FB8E5D0}">
      <dgm:prSet/>
      <dgm:spPr/>
      <dgm:t>
        <a:bodyPr/>
        <a:lstStyle/>
        <a:p>
          <a:endParaRPr lang="en-GB"/>
        </a:p>
      </dgm:t>
    </dgm:pt>
    <dgm:pt modelId="{BFD10170-6E07-6F4F-8DDA-560073D6273E}" type="pres">
      <dgm:prSet presAssocID="{56A99EE8-5507-164B-BC16-DBC642D57A99}" presName="compositeShape" presStyleCnt="0">
        <dgm:presLayoutVars>
          <dgm:chMax val="7"/>
          <dgm:dir/>
          <dgm:resizeHandles val="exact"/>
        </dgm:presLayoutVars>
      </dgm:prSet>
      <dgm:spPr/>
    </dgm:pt>
    <dgm:pt modelId="{6344AC8B-30D9-AC41-96C0-289C9C4F2A2A}" type="pres">
      <dgm:prSet presAssocID="{0ACF5469-0E63-7343-BC13-B614B5C51E33}" presName="circ1" presStyleLbl="vennNode1" presStyleIdx="0" presStyleCnt="2"/>
      <dgm:spPr/>
    </dgm:pt>
    <dgm:pt modelId="{BBBA0652-AA30-9644-9F6C-F2A1F114AFF3}" type="pres">
      <dgm:prSet presAssocID="{0ACF5469-0E63-7343-BC13-B614B5C51E3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5F0E408-02C0-774D-9E34-E12F95EB149F}" type="pres">
      <dgm:prSet presAssocID="{5B91AC2A-B318-1A46-B415-CD4E39E11505}" presName="circ2" presStyleLbl="vennNode1" presStyleIdx="1" presStyleCnt="2"/>
      <dgm:spPr/>
    </dgm:pt>
    <dgm:pt modelId="{6B0B23BC-3827-234B-BADC-3B399A43E03D}" type="pres">
      <dgm:prSet presAssocID="{5B91AC2A-B318-1A46-B415-CD4E39E1150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C49A31F-BCD7-6B44-BC5A-41910FB8E5D0}" srcId="{56A99EE8-5507-164B-BC16-DBC642D57A99}" destId="{5B91AC2A-B318-1A46-B415-CD4E39E11505}" srcOrd="1" destOrd="0" parTransId="{67F0ACF7-A230-7A42-89DD-F82B628AA8A9}" sibTransId="{E718C3B4-9EF0-FE49-B868-C2BE40E42596}"/>
    <dgm:cxn modelId="{8F3BE02A-3243-FB4F-B3D8-44E72B5E7DD0}" type="presOf" srcId="{5B91AC2A-B318-1A46-B415-CD4E39E11505}" destId="{6B0B23BC-3827-234B-BADC-3B399A43E03D}" srcOrd="1" destOrd="0" presId="urn:microsoft.com/office/officeart/2005/8/layout/venn1"/>
    <dgm:cxn modelId="{77A02432-D1BF-6343-A76B-08D3B7B709D8}" type="presOf" srcId="{56A99EE8-5507-164B-BC16-DBC642D57A99}" destId="{BFD10170-6E07-6F4F-8DDA-560073D6273E}" srcOrd="0" destOrd="0" presId="urn:microsoft.com/office/officeart/2005/8/layout/venn1"/>
    <dgm:cxn modelId="{B9660844-1A24-1845-818B-F738A603FE27}" type="presOf" srcId="{0ACF5469-0E63-7343-BC13-B614B5C51E33}" destId="{6344AC8B-30D9-AC41-96C0-289C9C4F2A2A}" srcOrd="0" destOrd="0" presId="urn:microsoft.com/office/officeart/2005/8/layout/venn1"/>
    <dgm:cxn modelId="{811C3673-5930-A34D-97C8-A194668F06BD}" srcId="{56A99EE8-5507-164B-BC16-DBC642D57A99}" destId="{0ACF5469-0E63-7343-BC13-B614B5C51E33}" srcOrd="0" destOrd="0" parTransId="{DF7DC430-AF03-3B45-B890-2CE763C2D971}" sibTransId="{B2633166-C6AE-AF4C-B05B-6A13FA611A8D}"/>
    <dgm:cxn modelId="{35890E91-F48C-444E-AF66-9D4097E87BC6}" type="presOf" srcId="{5B91AC2A-B318-1A46-B415-CD4E39E11505}" destId="{F5F0E408-02C0-774D-9E34-E12F95EB149F}" srcOrd="0" destOrd="0" presId="urn:microsoft.com/office/officeart/2005/8/layout/venn1"/>
    <dgm:cxn modelId="{F1E710D5-1CC0-E74E-92C1-EFC554AEEFDF}" type="presOf" srcId="{0ACF5469-0E63-7343-BC13-B614B5C51E33}" destId="{BBBA0652-AA30-9644-9F6C-F2A1F114AFF3}" srcOrd="1" destOrd="0" presId="urn:microsoft.com/office/officeart/2005/8/layout/venn1"/>
    <dgm:cxn modelId="{CEC5907D-140E-1146-9107-3485C0EB8471}" type="presParOf" srcId="{BFD10170-6E07-6F4F-8DDA-560073D6273E}" destId="{6344AC8B-30D9-AC41-96C0-289C9C4F2A2A}" srcOrd="0" destOrd="0" presId="urn:microsoft.com/office/officeart/2005/8/layout/venn1"/>
    <dgm:cxn modelId="{F1EED25B-1C34-7843-9BEB-834F1C363CCE}" type="presParOf" srcId="{BFD10170-6E07-6F4F-8DDA-560073D6273E}" destId="{BBBA0652-AA30-9644-9F6C-F2A1F114AFF3}" srcOrd="1" destOrd="0" presId="urn:microsoft.com/office/officeart/2005/8/layout/venn1"/>
    <dgm:cxn modelId="{E26B3F24-8F2C-9443-B7F3-E2E957822DEA}" type="presParOf" srcId="{BFD10170-6E07-6F4F-8DDA-560073D6273E}" destId="{F5F0E408-02C0-774D-9E34-E12F95EB149F}" srcOrd="2" destOrd="0" presId="urn:microsoft.com/office/officeart/2005/8/layout/venn1"/>
    <dgm:cxn modelId="{0B749A8F-9C20-084C-B0CD-0CD3F16E0123}" type="presParOf" srcId="{BFD10170-6E07-6F4F-8DDA-560073D6273E}" destId="{6B0B23BC-3827-234B-BADC-3B399A43E03D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C9CB16-F176-B248-8438-808D81572D9F}" type="doc">
      <dgm:prSet loTypeId="urn:microsoft.com/office/officeart/2005/8/layout/cycle6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B8DCC5D-7605-B349-8F04-9DD1B665C2DD}">
      <dgm:prSet/>
      <dgm:spPr/>
      <dgm:t>
        <a:bodyPr/>
        <a:lstStyle/>
        <a:p>
          <a:r>
            <a:rPr lang="en-GB"/>
            <a:t>Testing NREN plans / procedures directly</a:t>
          </a:r>
        </a:p>
      </dgm:t>
    </dgm:pt>
    <dgm:pt modelId="{A0F9333A-14A9-1245-BA9E-45E8D39E79F2}" type="parTrans" cxnId="{D19401F9-43F0-E84F-A660-61112781D648}">
      <dgm:prSet/>
      <dgm:spPr/>
      <dgm:t>
        <a:bodyPr/>
        <a:lstStyle/>
        <a:p>
          <a:endParaRPr lang="en-GB"/>
        </a:p>
      </dgm:t>
    </dgm:pt>
    <dgm:pt modelId="{74D8EA31-1C30-2347-8CD3-BB3B707110F1}" type="sibTrans" cxnId="{D19401F9-43F0-E84F-A660-61112781D648}">
      <dgm:prSet/>
      <dgm:spPr/>
      <dgm:t>
        <a:bodyPr/>
        <a:lstStyle/>
        <a:p>
          <a:endParaRPr lang="en-GB"/>
        </a:p>
      </dgm:t>
    </dgm:pt>
    <dgm:pt modelId="{36305CB5-CA6A-D146-A88E-424722F59C76}">
      <dgm:prSet/>
      <dgm:spPr/>
      <dgm:t>
        <a:bodyPr/>
        <a:lstStyle/>
        <a:p>
          <a:r>
            <a:rPr lang="en-GB" dirty="0"/>
            <a:t>Testing communications with other NRENs (and ourselves!)</a:t>
          </a:r>
        </a:p>
      </dgm:t>
    </dgm:pt>
    <dgm:pt modelId="{A0857F88-6806-844B-BF3F-8EF9DCB4842F}" type="parTrans" cxnId="{0C8721F0-8924-8045-A07B-C7FF5D344DC1}">
      <dgm:prSet/>
      <dgm:spPr/>
      <dgm:t>
        <a:bodyPr/>
        <a:lstStyle/>
        <a:p>
          <a:endParaRPr lang="en-GB"/>
        </a:p>
      </dgm:t>
    </dgm:pt>
    <dgm:pt modelId="{DEFFC9EB-6A25-3649-9C1D-E1FA221A6863}" type="sibTrans" cxnId="{0C8721F0-8924-8045-A07B-C7FF5D344DC1}">
      <dgm:prSet/>
      <dgm:spPr/>
      <dgm:t>
        <a:bodyPr/>
        <a:lstStyle/>
        <a:p>
          <a:endParaRPr lang="en-GB"/>
        </a:p>
      </dgm:t>
    </dgm:pt>
    <dgm:pt modelId="{24FBFA9E-E975-E444-A5DF-AD3977ADF5AD}">
      <dgm:prSet/>
      <dgm:spPr/>
      <dgm:t>
        <a:bodyPr/>
        <a:lstStyle/>
        <a:p>
          <a:r>
            <a:rPr lang="en-GB"/>
            <a:t>Awareness raising </a:t>
          </a:r>
        </a:p>
      </dgm:t>
    </dgm:pt>
    <dgm:pt modelId="{FED81F86-FAB4-B149-B40A-D348432F0230}" type="parTrans" cxnId="{CD4C4B8D-E952-0348-BBA1-F16EBC94C9A6}">
      <dgm:prSet/>
      <dgm:spPr/>
      <dgm:t>
        <a:bodyPr/>
        <a:lstStyle/>
        <a:p>
          <a:endParaRPr lang="en-GB"/>
        </a:p>
      </dgm:t>
    </dgm:pt>
    <dgm:pt modelId="{CC670778-F231-3C41-A175-1744F3456B49}" type="sibTrans" cxnId="{CD4C4B8D-E952-0348-BBA1-F16EBC94C9A6}">
      <dgm:prSet/>
      <dgm:spPr/>
      <dgm:t>
        <a:bodyPr/>
        <a:lstStyle/>
        <a:p>
          <a:endParaRPr lang="en-GB"/>
        </a:p>
      </dgm:t>
    </dgm:pt>
    <dgm:pt modelId="{1A7C03D8-3B57-A349-A636-3093A4D6E9EF}">
      <dgm:prSet/>
      <dgm:spPr/>
      <dgm:t>
        <a:bodyPr/>
        <a:lstStyle/>
        <a:p>
          <a:r>
            <a:rPr lang="en-GB"/>
            <a:t>Where are our gaps?</a:t>
          </a:r>
        </a:p>
      </dgm:t>
    </dgm:pt>
    <dgm:pt modelId="{4C82EFF9-8AC6-AC4D-845A-C563E69ECF6D}" type="parTrans" cxnId="{8F6EF344-A3C8-304A-A99E-D23042A8F435}">
      <dgm:prSet/>
      <dgm:spPr/>
      <dgm:t>
        <a:bodyPr/>
        <a:lstStyle/>
        <a:p>
          <a:endParaRPr lang="en-GB"/>
        </a:p>
      </dgm:t>
    </dgm:pt>
    <dgm:pt modelId="{A93642C5-5BF4-5C43-90AB-85E03426D7D8}" type="sibTrans" cxnId="{8F6EF344-A3C8-304A-A99E-D23042A8F435}">
      <dgm:prSet/>
      <dgm:spPr/>
      <dgm:t>
        <a:bodyPr/>
        <a:lstStyle/>
        <a:p>
          <a:endParaRPr lang="en-GB"/>
        </a:p>
      </dgm:t>
    </dgm:pt>
    <dgm:pt modelId="{4512D783-0696-474B-87CA-3E142E8AE728}">
      <dgm:prSet/>
      <dgm:spPr/>
      <dgm:t>
        <a:bodyPr/>
        <a:lstStyle/>
        <a:p>
          <a:r>
            <a:rPr lang="en-GB"/>
            <a:t>Do we have a shared language? </a:t>
          </a:r>
        </a:p>
      </dgm:t>
    </dgm:pt>
    <dgm:pt modelId="{56E32530-EFC7-2F44-905E-F6A0B6CDE29F}" type="parTrans" cxnId="{5141E076-938C-DB4B-937A-977490B17DB2}">
      <dgm:prSet/>
      <dgm:spPr/>
      <dgm:t>
        <a:bodyPr/>
        <a:lstStyle/>
        <a:p>
          <a:endParaRPr lang="en-GB"/>
        </a:p>
      </dgm:t>
    </dgm:pt>
    <dgm:pt modelId="{6E9EF6D8-8C76-9A4C-8FC0-37FE54151B79}" type="sibTrans" cxnId="{5141E076-938C-DB4B-937A-977490B17DB2}">
      <dgm:prSet/>
      <dgm:spPr/>
      <dgm:t>
        <a:bodyPr/>
        <a:lstStyle/>
        <a:p>
          <a:endParaRPr lang="en-GB"/>
        </a:p>
      </dgm:t>
    </dgm:pt>
    <dgm:pt modelId="{140A6E12-20BB-2146-BAF7-73C14892F027}" type="pres">
      <dgm:prSet presAssocID="{79C9CB16-F176-B248-8438-808D81572D9F}" presName="cycle" presStyleCnt="0">
        <dgm:presLayoutVars>
          <dgm:dir/>
          <dgm:resizeHandles val="exact"/>
        </dgm:presLayoutVars>
      </dgm:prSet>
      <dgm:spPr/>
    </dgm:pt>
    <dgm:pt modelId="{0D128427-1141-4D4E-8AAA-176826C71EDE}" type="pres">
      <dgm:prSet presAssocID="{7B8DCC5D-7605-B349-8F04-9DD1B665C2DD}" presName="node" presStyleLbl="node1" presStyleIdx="0" presStyleCnt="5">
        <dgm:presLayoutVars>
          <dgm:bulletEnabled val="1"/>
        </dgm:presLayoutVars>
      </dgm:prSet>
      <dgm:spPr/>
    </dgm:pt>
    <dgm:pt modelId="{3BFE3141-CB4E-5D4F-8B17-FCA152C925EE}" type="pres">
      <dgm:prSet presAssocID="{7B8DCC5D-7605-B349-8F04-9DD1B665C2DD}" presName="spNode" presStyleCnt="0"/>
      <dgm:spPr/>
    </dgm:pt>
    <dgm:pt modelId="{19872D78-1F2F-D74C-B0F3-3A6C4CCBD2B0}" type="pres">
      <dgm:prSet presAssocID="{74D8EA31-1C30-2347-8CD3-BB3B707110F1}" presName="sibTrans" presStyleLbl="sibTrans1D1" presStyleIdx="0" presStyleCnt="5"/>
      <dgm:spPr/>
    </dgm:pt>
    <dgm:pt modelId="{C4EED9D6-0DA3-2D49-84D2-F7C0571129AC}" type="pres">
      <dgm:prSet presAssocID="{36305CB5-CA6A-D146-A88E-424722F59C76}" presName="node" presStyleLbl="node1" presStyleIdx="1" presStyleCnt="5">
        <dgm:presLayoutVars>
          <dgm:bulletEnabled val="1"/>
        </dgm:presLayoutVars>
      </dgm:prSet>
      <dgm:spPr/>
    </dgm:pt>
    <dgm:pt modelId="{5E20992E-82FF-1E46-B58C-E0E88E4B77AB}" type="pres">
      <dgm:prSet presAssocID="{36305CB5-CA6A-D146-A88E-424722F59C76}" presName="spNode" presStyleCnt="0"/>
      <dgm:spPr/>
    </dgm:pt>
    <dgm:pt modelId="{78920309-5A6E-DB45-8EC8-2605FF954704}" type="pres">
      <dgm:prSet presAssocID="{DEFFC9EB-6A25-3649-9C1D-E1FA221A6863}" presName="sibTrans" presStyleLbl="sibTrans1D1" presStyleIdx="1" presStyleCnt="5"/>
      <dgm:spPr/>
    </dgm:pt>
    <dgm:pt modelId="{981051CF-1117-7745-8D9E-A4ACCE754B15}" type="pres">
      <dgm:prSet presAssocID="{24FBFA9E-E975-E444-A5DF-AD3977ADF5AD}" presName="node" presStyleLbl="node1" presStyleIdx="2" presStyleCnt="5">
        <dgm:presLayoutVars>
          <dgm:bulletEnabled val="1"/>
        </dgm:presLayoutVars>
      </dgm:prSet>
      <dgm:spPr/>
    </dgm:pt>
    <dgm:pt modelId="{82C6679B-FA45-374F-B2E0-9F27597173F0}" type="pres">
      <dgm:prSet presAssocID="{24FBFA9E-E975-E444-A5DF-AD3977ADF5AD}" presName="spNode" presStyleCnt="0"/>
      <dgm:spPr/>
    </dgm:pt>
    <dgm:pt modelId="{5A4CBDDE-21D3-9D4C-A2E2-ED07D7FCC8DD}" type="pres">
      <dgm:prSet presAssocID="{CC670778-F231-3C41-A175-1744F3456B49}" presName="sibTrans" presStyleLbl="sibTrans1D1" presStyleIdx="2" presStyleCnt="5"/>
      <dgm:spPr/>
    </dgm:pt>
    <dgm:pt modelId="{73C1B3D2-29AA-9043-B3F8-9BCF31E620F9}" type="pres">
      <dgm:prSet presAssocID="{1A7C03D8-3B57-A349-A636-3093A4D6E9EF}" presName="node" presStyleLbl="node1" presStyleIdx="3" presStyleCnt="5">
        <dgm:presLayoutVars>
          <dgm:bulletEnabled val="1"/>
        </dgm:presLayoutVars>
      </dgm:prSet>
      <dgm:spPr/>
    </dgm:pt>
    <dgm:pt modelId="{D2CE4D0E-0F83-6446-8A56-5C4107BCC6E1}" type="pres">
      <dgm:prSet presAssocID="{1A7C03D8-3B57-A349-A636-3093A4D6E9EF}" presName="spNode" presStyleCnt="0"/>
      <dgm:spPr/>
    </dgm:pt>
    <dgm:pt modelId="{0284D627-4FB4-1F4D-A554-E0BC9441A031}" type="pres">
      <dgm:prSet presAssocID="{A93642C5-5BF4-5C43-90AB-85E03426D7D8}" presName="sibTrans" presStyleLbl="sibTrans1D1" presStyleIdx="3" presStyleCnt="5"/>
      <dgm:spPr/>
    </dgm:pt>
    <dgm:pt modelId="{161A2BBD-55DC-0C41-99B1-713D2A00C4BC}" type="pres">
      <dgm:prSet presAssocID="{4512D783-0696-474B-87CA-3E142E8AE728}" presName="node" presStyleLbl="node1" presStyleIdx="4" presStyleCnt="5">
        <dgm:presLayoutVars>
          <dgm:bulletEnabled val="1"/>
        </dgm:presLayoutVars>
      </dgm:prSet>
      <dgm:spPr/>
    </dgm:pt>
    <dgm:pt modelId="{1B64072F-F3D2-4648-90D5-26CBD1AF8B05}" type="pres">
      <dgm:prSet presAssocID="{4512D783-0696-474B-87CA-3E142E8AE728}" presName="spNode" presStyleCnt="0"/>
      <dgm:spPr/>
    </dgm:pt>
    <dgm:pt modelId="{67D190B2-27DD-A943-BD4E-CEF437A82EC1}" type="pres">
      <dgm:prSet presAssocID="{6E9EF6D8-8C76-9A4C-8FC0-37FE54151B79}" presName="sibTrans" presStyleLbl="sibTrans1D1" presStyleIdx="4" presStyleCnt="5"/>
      <dgm:spPr/>
    </dgm:pt>
  </dgm:ptLst>
  <dgm:cxnLst>
    <dgm:cxn modelId="{D9AB0300-16AF-7740-A7D5-784EAB8D896D}" type="presOf" srcId="{36305CB5-CA6A-D146-A88E-424722F59C76}" destId="{C4EED9D6-0DA3-2D49-84D2-F7C0571129AC}" srcOrd="0" destOrd="0" presId="urn:microsoft.com/office/officeart/2005/8/layout/cycle6"/>
    <dgm:cxn modelId="{C93CB111-3142-ED43-ACAC-E85C72DFF0D9}" type="presOf" srcId="{6E9EF6D8-8C76-9A4C-8FC0-37FE54151B79}" destId="{67D190B2-27DD-A943-BD4E-CEF437A82EC1}" srcOrd="0" destOrd="0" presId="urn:microsoft.com/office/officeart/2005/8/layout/cycle6"/>
    <dgm:cxn modelId="{44B6B517-500B-EA40-B858-840E4AEBC38E}" type="presOf" srcId="{A93642C5-5BF4-5C43-90AB-85E03426D7D8}" destId="{0284D627-4FB4-1F4D-A554-E0BC9441A031}" srcOrd="0" destOrd="0" presId="urn:microsoft.com/office/officeart/2005/8/layout/cycle6"/>
    <dgm:cxn modelId="{CCB59F37-D963-DB4C-A17E-5976B235E4BC}" type="presOf" srcId="{1A7C03D8-3B57-A349-A636-3093A4D6E9EF}" destId="{73C1B3D2-29AA-9043-B3F8-9BCF31E620F9}" srcOrd="0" destOrd="0" presId="urn:microsoft.com/office/officeart/2005/8/layout/cycle6"/>
    <dgm:cxn modelId="{8F6EF344-A3C8-304A-A99E-D23042A8F435}" srcId="{79C9CB16-F176-B248-8438-808D81572D9F}" destId="{1A7C03D8-3B57-A349-A636-3093A4D6E9EF}" srcOrd="3" destOrd="0" parTransId="{4C82EFF9-8AC6-AC4D-845A-C563E69ECF6D}" sibTransId="{A93642C5-5BF4-5C43-90AB-85E03426D7D8}"/>
    <dgm:cxn modelId="{DF441D46-735A-7B46-801A-E32E3C0D9F6F}" type="presOf" srcId="{79C9CB16-F176-B248-8438-808D81572D9F}" destId="{140A6E12-20BB-2146-BAF7-73C14892F027}" srcOrd="0" destOrd="0" presId="urn:microsoft.com/office/officeart/2005/8/layout/cycle6"/>
    <dgm:cxn modelId="{667B1A4D-8B70-9C44-9D3D-358BC1902BF6}" type="presOf" srcId="{CC670778-F231-3C41-A175-1744F3456B49}" destId="{5A4CBDDE-21D3-9D4C-A2E2-ED07D7FCC8DD}" srcOrd="0" destOrd="0" presId="urn:microsoft.com/office/officeart/2005/8/layout/cycle6"/>
    <dgm:cxn modelId="{5141E076-938C-DB4B-937A-977490B17DB2}" srcId="{79C9CB16-F176-B248-8438-808D81572D9F}" destId="{4512D783-0696-474B-87CA-3E142E8AE728}" srcOrd="4" destOrd="0" parTransId="{56E32530-EFC7-2F44-905E-F6A0B6CDE29F}" sibTransId="{6E9EF6D8-8C76-9A4C-8FC0-37FE54151B79}"/>
    <dgm:cxn modelId="{0A4C577A-7EDE-244C-BC70-148510EC366E}" type="presOf" srcId="{74D8EA31-1C30-2347-8CD3-BB3B707110F1}" destId="{19872D78-1F2F-D74C-B0F3-3A6C4CCBD2B0}" srcOrd="0" destOrd="0" presId="urn:microsoft.com/office/officeart/2005/8/layout/cycle6"/>
    <dgm:cxn modelId="{C9173185-9719-CC47-8364-D566534AB990}" type="presOf" srcId="{7B8DCC5D-7605-B349-8F04-9DD1B665C2DD}" destId="{0D128427-1141-4D4E-8AAA-176826C71EDE}" srcOrd="0" destOrd="0" presId="urn:microsoft.com/office/officeart/2005/8/layout/cycle6"/>
    <dgm:cxn modelId="{CD4C4B8D-E952-0348-BBA1-F16EBC94C9A6}" srcId="{79C9CB16-F176-B248-8438-808D81572D9F}" destId="{24FBFA9E-E975-E444-A5DF-AD3977ADF5AD}" srcOrd="2" destOrd="0" parTransId="{FED81F86-FAB4-B149-B40A-D348432F0230}" sibTransId="{CC670778-F231-3C41-A175-1744F3456B49}"/>
    <dgm:cxn modelId="{C84D7592-1414-5E45-934C-1B79E3BBA1D3}" type="presOf" srcId="{24FBFA9E-E975-E444-A5DF-AD3977ADF5AD}" destId="{981051CF-1117-7745-8D9E-A4ACCE754B15}" srcOrd="0" destOrd="0" presId="urn:microsoft.com/office/officeart/2005/8/layout/cycle6"/>
    <dgm:cxn modelId="{4B17C5DC-772E-4C4A-9FD9-15816B6B4DB1}" type="presOf" srcId="{4512D783-0696-474B-87CA-3E142E8AE728}" destId="{161A2BBD-55DC-0C41-99B1-713D2A00C4BC}" srcOrd="0" destOrd="0" presId="urn:microsoft.com/office/officeart/2005/8/layout/cycle6"/>
    <dgm:cxn modelId="{0C8721F0-8924-8045-A07B-C7FF5D344DC1}" srcId="{79C9CB16-F176-B248-8438-808D81572D9F}" destId="{36305CB5-CA6A-D146-A88E-424722F59C76}" srcOrd="1" destOrd="0" parTransId="{A0857F88-6806-844B-BF3F-8EF9DCB4842F}" sibTransId="{DEFFC9EB-6A25-3649-9C1D-E1FA221A6863}"/>
    <dgm:cxn modelId="{E9C89EF7-35EA-CF41-8C0A-DFC89C6EDE90}" type="presOf" srcId="{DEFFC9EB-6A25-3649-9C1D-E1FA221A6863}" destId="{78920309-5A6E-DB45-8EC8-2605FF954704}" srcOrd="0" destOrd="0" presId="urn:microsoft.com/office/officeart/2005/8/layout/cycle6"/>
    <dgm:cxn modelId="{D19401F9-43F0-E84F-A660-61112781D648}" srcId="{79C9CB16-F176-B248-8438-808D81572D9F}" destId="{7B8DCC5D-7605-B349-8F04-9DD1B665C2DD}" srcOrd="0" destOrd="0" parTransId="{A0F9333A-14A9-1245-BA9E-45E8D39E79F2}" sibTransId="{74D8EA31-1C30-2347-8CD3-BB3B707110F1}"/>
    <dgm:cxn modelId="{34BF517A-4322-0940-B78B-D2ED1273E6A7}" type="presParOf" srcId="{140A6E12-20BB-2146-BAF7-73C14892F027}" destId="{0D128427-1141-4D4E-8AAA-176826C71EDE}" srcOrd="0" destOrd="0" presId="urn:microsoft.com/office/officeart/2005/8/layout/cycle6"/>
    <dgm:cxn modelId="{E2E00BE9-4188-714B-A1F4-9A17048B6C1E}" type="presParOf" srcId="{140A6E12-20BB-2146-BAF7-73C14892F027}" destId="{3BFE3141-CB4E-5D4F-8B17-FCA152C925EE}" srcOrd="1" destOrd="0" presId="urn:microsoft.com/office/officeart/2005/8/layout/cycle6"/>
    <dgm:cxn modelId="{11B466EA-A72D-D248-BB71-0DF3C3012D55}" type="presParOf" srcId="{140A6E12-20BB-2146-BAF7-73C14892F027}" destId="{19872D78-1F2F-D74C-B0F3-3A6C4CCBD2B0}" srcOrd="2" destOrd="0" presId="urn:microsoft.com/office/officeart/2005/8/layout/cycle6"/>
    <dgm:cxn modelId="{D1D7910D-8C18-1D42-A418-84C7069A977F}" type="presParOf" srcId="{140A6E12-20BB-2146-BAF7-73C14892F027}" destId="{C4EED9D6-0DA3-2D49-84D2-F7C0571129AC}" srcOrd="3" destOrd="0" presId="urn:microsoft.com/office/officeart/2005/8/layout/cycle6"/>
    <dgm:cxn modelId="{1864C923-2AE1-0749-862E-5CB83B446B1D}" type="presParOf" srcId="{140A6E12-20BB-2146-BAF7-73C14892F027}" destId="{5E20992E-82FF-1E46-B58C-E0E88E4B77AB}" srcOrd="4" destOrd="0" presId="urn:microsoft.com/office/officeart/2005/8/layout/cycle6"/>
    <dgm:cxn modelId="{DC9F3CD4-24DC-5148-8D90-A5E6C6C01630}" type="presParOf" srcId="{140A6E12-20BB-2146-BAF7-73C14892F027}" destId="{78920309-5A6E-DB45-8EC8-2605FF954704}" srcOrd="5" destOrd="0" presId="urn:microsoft.com/office/officeart/2005/8/layout/cycle6"/>
    <dgm:cxn modelId="{AF5A0903-E69A-F646-821B-A4419F06458B}" type="presParOf" srcId="{140A6E12-20BB-2146-BAF7-73C14892F027}" destId="{981051CF-1117-7745-8D9E-A4ACCE754B15}" srcOrd="6" destOrd="0" presId="urn:microsoft.com/office/officeart/2005/8/layout/cycle6"/>
    <dgm:cxn modelId="{9E0CFEC6-D211-1048-B678-F4983C3D4DD3}" type="presParOf" srcId="{140A6E12-20BB-2146-BAF7-73C14892F027}" destId="{82C6679B-FA45-374F-B2E0-9F27597173F0}" srcOrd="7" destOrd="0" presId="urn:microsoft.com/office/officeart/2005/8/layout/cycle6"/>
    <dgm:cxn modelId="{14D190AC-31D7-0C4C-A5CA-684AA6CA10AD}" type="presParOf" srcId="{140A6E12-20BB-2146-BAF7-73C14892F027}" destId="{5A4CBDDE-21D3-9D4C-A2E2-ED07D7FCC8DD}" srcOrd="8" destOrd="0" presId="urn:microsoft.com/office/officeart/2005/8/layout/cycle6"/>
    <dgm:cxn modelId="{561E15CB-AAEC-7F4D-A87C-96C2A187D96C}" type="presParOf" srcId="{140A6E12-20BB-2146-BAF7-73C14892F027}" destId="{73C1B3D2-29AA-9043-B3F8-9BCF31E620F9}" srcOrd="9" destOrd="0" presId="urn:microsoft.com/office/officeart/2005/8/layout/cycle6"/>
    <dgm:cxn modelId="{24A0F969-7D81-9E46-8545-B8A4C9AC9580}" type="presParOf" srcId="{140A6E12-20BB-2146-BAF7-73C14892F027}" destId="{D2CE4D0E-0F83-6446-8A56-5C4107BCC6E1}" srcOrd="10" destOrd="0" presId="urn:microsoft.com/office/officeart/2005/8/layout/cycle6"/>
    <dgm:cxn modelId="{5C05A7C5-3224-6041-8E50-9801BA03E196}" type="presParOf" srcId="{140A6E12-20BB-2146-BAF7-73C14892F027}" destId="{0284D627-4FB4-1F4D-A554-E0BC9441A031}" srcOrd="11" destOrd="0" presId="urn:microsoft.com/office/officeart/2005/8/layout/cycle6"/>
    <dgm:cxn modelId="{2FFB8DD2-7FFF-394A-9001-1C12EC1CB8DE}" type="presParOf" srcId="{140A6E12-20BB-2146-BAF7-73C14892F027}" destId="{161A2BBD-55DC-0C41-99B1-713D2A00C4BC}" srcOrd="12" destOrd="0" presId="urn:microsoft.com/office/officeart/2005/8/layout/cycle6"/>
    <dgm:cxn modelId="{CD145824-62E3-F848-A136-3410D37CE014}" type="presParOf" srcId="{140A6E12-20BB-2146-BAF7-73C14892F027}" destId="{1B64072F-F3D2-4648-90D5-26CBD1AF8B05}" srcOrd="13" destOrd="0" presId="urn:microsoft.com/office/officeart/2005/8/layout/cycle6"/>
    <dgm:cxn modelId="{82AB7570-DDA9-6347-8A9C-1F0E1F0E6248}" type="presParOf" srcId="{140A6E12-20BB-2146-BAF7-73C14892F027}" destId="{67D190B2-27DD-A943-BD4E-CEF437A82EC1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12BA993-E09A-5740-A8D7-0BC6D4D29159}" type="doc">
      <dgm:prSet loTypeId="urn:microsoft.com/office/officeart/2005/8/layout/list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90B56EC0-279A-3B49-8E09-BD117B1BB527}">
      <dgm:prSet/>
      <dgm:spPr/>
      <dgm:t>
        <a:bodyPr/>
        <a:lstStyle/>
        <a:p>
          <a:r>
            <a:rPr lang="en-GB" dirty="0"/>
            <a:t>First draft scenario May 21</a:t>
          </a:r>
        </a:p>
      </dgm:t>
    </dgm:pt>
    <dgm:pt modelId="{A7B8E2B5-9870-7A4C-BC28-E38340C39904}" type="parTrans" cxnId="{D241EE4F-C461-B84B-9993-8FF5003D0A67}">
      <dgm:prSet/>
      <dgm:spPr/>
      <dgm:t>
        <a:bodyPr/>
        <a:lstStyle/>
        <a:p>
          <a:endParaRPr lang="en-GB"/>
        </a:p>
      </dgm:t>
    </dgm:pt>
    <dgm:pt modelId="{45F44877-794B-A34A-9628-B97EF6909169}" type="sibTrans" cxnId="{D241EE4F-C461-B84B-9993-8FF5003D0A67}">
      <dgm:prSet/>
      <dgm:spPr/>
      <dgm:t>
        <a:bodyPr/>
        <a:lstStyle/>
        <a:p>
          <a:endParaRPr lang="en-GB"/>
        </a:p>
      </dgm:t>
    </dgm:pt>
    <dgm:pt modelId="{66DDF8C4-4953-EF42-B132-554533EDD89A}">
      <dgm:prSet/>
      <dgm:spPr/>
      <dgm:t>
        <a:bodyPr/>
        <a:lstStyle/>
        <a:p>
          <a:r>
            <a:rPr lang="en-GB" dirty="0"/>
            <a:t>Registration deadline – End of September</a:t>
          </a:r>
        </a:p>
      </dgm:t>
    </dgm:pt>
    <dgm:pt modelId="{33D94CB5-E058-6B45-A26F-75A8361DC460}" type="parTrans" cxnId="{ABCF0A69-8F49-3A47-8EFA-69195FD7CC23}">
      <dgm:prSet/>
      <dgm:spPr/>
      <dgm:t>
        <a:bodyPr/>
        <a:lstStyle/>
        <a:p>
          <a:endParaRPr lang="en-GB"/>
        </a:p>
      </dgm:t>
    </dgm:pt>
    <dgm:pt modelId="{AAFC82DA-4C72-4C4E-A1C7-3B2B13510292}" type="sibTrans" cxnId="{ABCF0A69-8F49-3A47-8EFA-69195FD7CC23}">
      <dgm:prSet/>
      <dgm:spPr/>
      <dgm:t>
        <a:bodyPr/>
        <a:lstStyle/>
        <a:p>
          <a:endParaRPr lang="en-GB"/>
        </a:p>
      </dgm:t>
    </dgm:pt>
    <dgm:pt modelId="{F759E85B-E839-414A-A59D-2B6BAF7F7D85}">
      <dgm:prSet/>
      <dgm:spPr/>
      <dgm:t>
        <a:bodyPr/>
        <a:lstStyle/>
        <a:p>
          <a:r>
            <a:rPr lang="en-GB" dirty="0"/>
            <a:t>First working session with exercise leaders – December</a:t>
          </a:r>
        </a:p>
      </dgm:t>
    </dgm:pt>
    <dgm:pt modelId="{6C21C0CF-E083-424A-89DE-63AD702F13CD}" type="parTrans" cxnId="{697D9E0F-99BF-FA4E-883D-7FE220139B81}">
      <dgm:prSet/>
      <dgm:spPr/>
      <dgm:t>
        <a:bodyPr/>
        <a:lstStyle/>
        <a:p>
          <a:endParaRPr lang="en-GB"/>
        </a:p>
      </dgm:t>
    </dgm:pt>
    <dgm:pt modelId="{7C3CA4F0-BA79-D340-B88D-17291F589F1A}" type="sibTrans" cxnId="{697D9E0F-99BF-FA4E-883D-7FE220139B81}">
      <dgm:prSet/>
      <dgm:spPr/>
      <dgm:t>
        <a:bodyPr/>
        <a:lstStyle/>
        <a:p>
          <a:endParaRPr lang="en-GB"/>
        </a:p>
      </dgm:t>
    </dgm:pt>
    <dgm:pt modelId="{DF9A8E6A-1B97-8C4C-A619-B05EBA6D4A3A}">
      <dgm:prSet/>
      <dgm:spPr/>
      <dgm:t>
        <a:bodyPr/>
        <a:lstStyle/>
        <a:p>
          <a:r>
            <a:rPr lang="en-GB" dirty="0"/>
            <a:t>Second working session with exercise leaders – January </a:t>
          </a:r>
        </a:p>
      </dgm:t>
    </dgm:pt>
    <dgm:pt modelId="{EA86F834-0E2C-8A42-A1A0-FCF5E95E6C7B}" type="parTrans" cxnId="{9EDE51E6-701C-644B-B980-B5B62C05A00F}">
      <dgm:prSet/>
      <dgm:spPr/>
      <dgm:t>
        <a:bodyPr/>
        <a:lstStyle/>
        <a:p>
          <a:endParaRPr lang="en-GB"/>
        </a:p>
      </dgm:t>
    </dgm:pt>
    <dgm:pt modelId="{904DA48A-28C7-3641-B134-BE8DD6DCF95A}" type="sibTrans" cxnId="{9EDE51E6-701C-644B-B980-B5B62C05A00F}">
      <dgm:prSet/>
      <dgm:spPr/>
      <dgm:t>
        <a:bodyPr/>
        <a:lstStyle/>
        <a:p>
          <a:endParaRPr lang="en-GB"/>
        </a:p>
      </dgm:t>
    </dgm:pt>
    <dgm:pt modelId="{E750FF87-44E4-2148-8468-C4F5BB2B1BBB}">
      <dgm:prSet/>
      <dgm:spPr/>
      <dgm:t>
        <a:bodyPr/>
        <a:lstStyle/>
        <a:p>
          <a:r>
            <a:rPr lang="en-GB" dirty="0"/>
            <a:t>TALON exercise – March 2026</a:t>
          </a:r>
        </a:p>
      </dgm:t>
    </dgm:pt>
    <dgm:pt modelId="{B611862B-D238-684D-9D39-D312911AC27E}" type="parTrans" cxnId="{18013144-1C2F-5040-82DA-5356D9609A7C}">
      <dgm:prSet/>
      <dgm:spPr/>
      <dgm:t>
        <a:bodyPr/>
        <a:lstStyle/>
        <a:p>
          <a:endParaRPr lang="en-GB"/>
        </a:p>
      </dgm:t>
    </dgm:pt>
    <dgm:pt modelId="{77B0D674-C230-F344-97BE-05DB029029F1}" type="sibTrans" cxnId="{18013144-1C2F-5040-82DA-5356D9609A7C}">
      <dgm:prSet/>
      <dgm:spPr/>
      <dgm:t>
        <a:bodyPr/>
        <a:lstStyle/>
        <a:p>
          <a:endParaRPr lang="en-GB"/>
        </a:p>
      </dgm:t>
    </dgm:pt>
    <dgm:pt modelId="{DB4940FD-DD34-B74A-B79F-BD7279C97B62}" type="pres">
      <dgm:prSet presAssocID="{412BA993-E09A-5740-A8D7-0BC6D4D29159}" presName="linear" presStyleCnt="0">
        <dgm:presLayoutVars>
          <dgm:dir/>
          <dgm:animLvl val="lvl"/>
          <dgm:resizeHandles val="exact"/>
        </dgm:presLayoutVars>
      </dgm:prSet>
      <dgm:spPr/>
    </dgm:pt>
    <dgm:pt modelId="{8B150689-F78A-E549-A96E-D1DD36378F5E}" type="pres">
      <dgm:prSet presAssocID="{90B56EC0-279A-3B49-8E09-BD117B1BB527}" presName="parentLin" presStyleCnt="0"/>
      <dgm:spPr/>
    </dgm:pt>
    <dgm:pt modelId="{09F5C4CD-24E2-6746-A180-911058FD4BBA}" type="pres">
      <dgm:prSet presAssocID="{90B56EC0-279A-3B49-8E09-BD117B1BB527}" presName="parentLeftMargin" presStyleLbl="node1" presStyleIdx="0" presStyleCnt="5"/>
      <dgm:spPr/>
    </dgm:pt>
    <dgm:pt modelId="{591EBF31-0F4B-FD4F-8508-A0BE601943CD}" type="pres">
      <dgm:prSet presAssocID="{90B56EC0-279A-3B49-8E09-BD117B1BB52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8B7FDDB-4B31-D846-8B91-E1AD34C31007}" type="pres">
      <dgm:prSet presAssocID="{90B56EC0-279A-3B49-8E09-BD117B1BB527}" presName="negativeSpace" presStyleCnt="0"/>
      <dgm:spPr/>
    </dgm:pt>
    <dgm:pt modelId="{86682F10-09AF-674E-B949-CF216075E6BA}" type="pres">
      <dgm:prSet presAssocID="{90B56EC0-279A-3B49-8E09-BD117B1BB527}" presName="childText" presStyleLbl="conFgAcc1" presStyleIdx="0" presStyleCnt="5">
        <dgm:presLayoutVars>
          <dgm:bulletEnabled val="1"/>
        </dgm:presLayoutVars>
      </dgm:prSet>
      <dgm:spPr/>
    </dgm:pt>
    <dgm:pt modelId="{3FF65A60-A51B-7B43-9F2D-4302F838789C}" type="pres">
      <dgm:prSet presAssocID="{45F44877-794B-A34A-9628-B97EF6909169}" presName="spaceBetweenRectangles" presStyleCnt="0"/>
      <dgm:spPr/>
    </dgm:pt>
    <dgm:pt modelId="{7A332714-91BD-BC46-9140-A88BE937A479}" type="pres">
      <dgm:prSet presAssocID="{66DDF8C4-4953-EF42-B132-554533EDD89A}" presName="parentLin" presStyleCnt="0"/>
      <dgm:spPr/>
    </dgm:pt>
    <dgm:pt modelId="{45EF73FF-CE27-4241-BD99-4E66C7929251}" type="pres">
      <dgm:prSet presAssocID="{66DDF8C4-4953-EF42-B132-554533EDD89A}" presName="parentLeftMargin" presStyleLbl="node1" presStyleIdx="0" presStyleCnt="5"/>
      <dgm:spPr/>
    </dgm:pt>
    <dgm:pt modelId="{AD1A1DFC-526C-B64E-BE04-B0EAD782FB2A}" type="pres">
      <dgm:prSet presAssocID="{66DDF8C4-4953-EF42-B132-554533EDD89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9400E86-B5B9-B54E-9E3A-89C35C16E3A4}" type="pres">
      <dgm:prSet presAssocID="{66DDF8C4-4953-EF42-B132-554533EDD89A}" presName="negativeSpace" presStyleCnt="0"/>
      <dgm:spPr/>
    </dgm:pt>
    <dgm:pt modelId="{AF91F4A3-94A4-EB4A-A0BD-25FE8D94395F}" type="pres">
      <dgm:prSet presAssocID="{66DDF8C4-4953-EF42-B132-554533EDD89A}" presName="childText" presStyleLbl="conFgAcc1" presStyleIdx="1" presStyleCnt="5">
        <dgm:presLayoutVars>
          <dgm:bulletEnabled val="1"/>
        </dgm:presLayoutVars>
      </dgm:prSet>
      <dgm:spPr/>
    </dgm:pt>
    <dgm:pt modelId="{375C1F27-12F5-7E43-91AB-6913A729E0D3}" type="pres">
      <dgm:prSet presAssocID="{AAFC82DA-4C72-4C4E-A1C7-3B2B13510292}" presName="spaceBetweenRectangles" presStyleCnt="0"/>
      <dgm:spPr/>
    </dgm:pt>
    <dgm:pt modelId="{EFDC6E8E-D5E5-F54F-9D91-82316767BCF2}" type="pres">
      <dgm:prSet presAssocID="{F759E85B-E839-414A-A59D-2B6BAF7F7D85}" presName="parentLin" presStyleCnt="0"/>
      <dgm:spPr/>
    </dgm:pt>
    <dgm:pt modelId="{3ECCA94D-AB73-394D-8420-B834336239FF}" type="pres">
      <dgm:prSet presAssocID="{F759E85B-E839-414A-A59D-2B6BAF7F7D85}" presName="parentLeftMargin" presStyleLbl="node1" presStyleIdx="1" presStyleCnt="5"/>
      <dgm:spPr/>
    </dgm:pt>
    <dgm:pt modelId="{CC0D1C2D-57D4-BA42-ADCA-E645CF8CC408}" type="pres">
      <dgm:prSet presAssocID="{F759E85B-E839-414A-A59D-2B6BAF7F7D8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0178CE7-970A-604B-BEE7-168ECC5D9BA7}" type="pres">
      <dgm:prSet presAssocID="{F759E85B-E839-414A-A59D-2B6BAF7F7D85}" presName="negativeSpace" presStyleCnt="0"/>
      <dgm:spPr/>
    </dgm:pt>
    <dgm:pt modelId="{C17B22E2-CD99-E94D-B847-A97380BFFAAF}" type="pres">
      <dgm:prSet presAssocID="{F759E85B-E839-414A-A59D-2B6BAF7F7D85}" presName="childText" presStyleLbl="conFgAcc1" presStyleIdx="2" presStyleCnt="5">
        <dgm:presLayoutVars>
          <dgm:bulletEnabled val="1"/>
        </dgm:presLayoutVars>
      </dgm:prSet>
      <dgm:spPr/>
    </dgm:pt>
    <dgm:pt modelId="{D6E4D481-E1F5-F44E-A7EA-5A262F9B74C1}" type="pres">
      <dgm:prSet presAssocID="{7C3CA4F0-BA79-D340-B88D-17291F589F1A}" presName="spaceBetweenRectangles" presStyleCnt="0"/>
      <dgm:spPr/>
    </dgm:pt>
    <dgm:pt modelId="{78941B45-2DAD-ED4F-AA62-DBE199C56B71}" type="pres">
      <dgm:prSet presAssocID="{DF9A8E6A-1B97-8C4C-A619-B05EBA6D4A3A}" presName="parentLin" presStyleCnt="0"/>
      <dgm:spPr/>
    </dgm:pt>
    <dgm:pt modelId="{99F515ED-0356-A74C-84F4-A293659D1BBE}" type="pres">
      <dgm:prSet presAssocID="{DF9A8E6A-1B97-8C4C-A619-B05EBA6D4A3A}" presName="parentLeftMargin" presStyleLbl="node1" presStyleIdx="2" presStyleCnt="5"/>
      <dgm:spPr/>
    </dgm:pt>
    <dgm:pt modelId="{36091CAE-A05B-7347-BD55-F1AE068D632B}" type="pres">
      <dgm:prSet presAssocID="{DF9A8E6A-1B97-8C4C-A619-B05EBA6D4A3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7DFD41C7-9D60-6A43-B607-D65D67F16A2D}" type="pres">
      <dgm:prSet presAssocID="{DF9A8E6A-1B97-8C4C-A619-B05EBA6D4A3A}" presName="negativeSpace" presStyleCnt="0"/>
      <dgm:spPr/>
    </dgm:pt>
    <dgm:pt modelId="{AAF8D868-B7CF-A549-B471-437CAEAA4830}" type="pres">
      <dgm:prSet presAssocID="{DF9A8E6A-1B97-8C4C-A619-B05EBA6D4A3A}" presName="childText" presStyleLbl="conFgAcc1" presStyleIdx="3" presStyleCnt="5">
        <dgm:presLayoutVars>
          <dgm:bulletEnabled val="1"/>
        </dgm:presLayoutVars>
      </dgm:prSet>
      <dgm:spPr/>
    </dgm:pt>
    <dgm:pt modelId="{220B24DB-F08E-2549-AC57-959E4A91D1DB}" type="pres">
      <dgm:prSet presAssocID="{904DA48A-28C7-3641-B134-BE8DD6DCF95A}" presName="spaceBetweenRectangles" presStyleCnt="0"/>
      <dgm:spPr/>
    </dgm:pt>
    <dgm:pt modelId="{3FDCA2C3-7F7B-4049-84E1-C3E4EEA684D2}" type="pres">
      <dgm:prSet presAssocID="{E750FF87-44E4-2148-8468-C4F5BB2B1BBB}" presName="parentLin" presStyleCnt="0"/>
      <dgm:spPr/>
    </dgm:pt>
    <dgm:pt modelId="{55F3EC46-9825-D544-BA4B-9FAA7414C793}" type="pres">
      <dgm:prSet presAssocID="{E750FF87-44E4-2148-8468-C4F5BB2B1BBB}" presName="parentLeftMargin" presStyleLbl="node1" presStyleIdx="3" presStyleCnt="5"/>
      <dgm:spPr/>
    </dgm:pt>
    <dgm:pt modelId="{3ECDB6BB-1AED-214F-9905-3190975024C4}" type="pres">
      <dgm:prSet presAssocID="{E750FF87-44E4-2148-8468-C4F5BB2B1BBB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1FA2805C-FAB9-404D-87AA-65CC32999669}" type="pres">
      <dgm:prSet presAssocID="{E750FF87-44E4-2148-8468-C4F5BB2B1BBB}" presName="negativeSpace" presStyleCnt="0"/>
      <dgm:spPr/>
    </dgm:pt>
    <dgm:pt modelId="{D2525936-2155-4342-B35C-12D3801E6F5B}" type="pres">
      <dgm:prSet presAssocID="{E750FF87-44E4-2148-8468-C4F5BB2B1BB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97D9E0F-99BF-FA4E-883D-7FE220139B81}" srcId="{412BA993-E09A-5740-A8D7-0BC6D4D29159}" destId="{F759E85B-E839-414A-A59D-2B6BAF7F7D85}" srcOrd="2" destOrd="0" parTransId="{6C21C0CF-E083-424A-89DE-63AD702F13CD}" sibTransId="{7C3CA4F0-BA79-D340-B88D-17291F589F1A}"/>
    <dgm:cxn modelId="{50B62A1A-D768-FF45-8098-546765DAE8B3}" type="presOf" srcId="{66DDF8C4-4953-EF42-B132-554533EDD89A}" destId="{45EF73FF-CE27-4241-BD99-4E66C7929251}" srcOrd="0" destOrd="0" presId="urn:microsoft.com/office/officeart/2005/8/layout/list1"/>
    <dgm:cxn modelId="{0367991C-068E-C14B-A54A-14E60B8F6772}" type="presOf" srcId="{412BA993-E09A-5740-A8D7-0BC6D4D29159}" destId="{DB4940FD-DD34-B74A-B79F-BD7279C97B62}" srcOrd="0" destOrd="0" presId="urn:microsoft.com/office/officeart/2005/8/layout/list1"/>
    <dgm:cxn modelId="{106ACD1C-6EFE-1C48-883F-CF0BB1E1EB71}" type="presOf" srcId="{F759E85B-E839-414A-A59D-2B6BAF7F7D85}" destId="{CC0D1C2D-57D4-BA42-ADCA-E645CF8CC408}" srcOrd="1" destOrd="0" presId="urn:microsoft.com/office/officeart/2005/8/layout/list1"/>
    <dgm:cxn modelId="{410B5225-B5A4-E641-A3DA-7390AFD94A9E}" type="presOf" srcId="{66DDF8C4-4953-EF42-B132-554533EDD89A}" destId="{AD1A1DFC-526C-B64E-BE04-B0EAD782FB2A}" srcOrd="1" destOrd="0" presId="urn:microsoft.com/office/officeart/2005/8/layout/list1"/>
    <dgm:cxn modelId="{4EF54530-CAC4-6B41-8B09-3EFC1015571B}" type="presOf" srcId="{90B56EC0-279A-3B49-8E09-BD117B1BB527}" destId="{591EBF31-0F4B-FD4F-8508-A0BE601943CD}" srcOrd="1" destOrd="0" presId="urn:microsoft.com/office/officeart/2005/8/layout/list1"/>
    <dgm:cxn modelId="{18013144-1C2F-5040-82DA-5356D9609A7C}" srcId="{412BA993-E09A-5740-A8D7-0BC6D4D29159}" destId="{E750FF87-44E4-2148-8468-C4F5BB2B1BBB}" srcOrd="4" destOrd="0" parTransId="{B611862B-D238-684D-9D39-D312911AC27E}" sibTransId="{77B0D674-C230-F344-97BE-05DB029029F1}"/>
    <dgm:cxn modelId="{ABCF0A69-8F49-3A47-8EFA-69195FD7CC23}" srcId="{412BA993-E09A-5740-A8D7-0BC6D4D29159}" destId="{66DDF8C4-4953-EF42-B132-554533EDD89A}" srcOrd="1" destOrd="0" parTransId="{33D94CB5-E058-6B45-A26F-75A8361DC460}" sibTransId="{AAFC82DA-4C72-4C4E-A1C7-3B2B13510292}"/>
    <dgm:cxn modelId="{D241EE4F-C461-B84B-9993-8FF5003D0A67}" srcId="{412BA993-E09A-5740-A8D7-0BC6D4D29159}" destId="{90B56EC0-279A-3B49-8E09-BD117B1BB527}" srcOrd="0" destOrd="0" parTransId="{A7B8E2B5-9870-7A4C-BC28-E38340C39904}" sibTransId="{45F44877-794B-A34A-9628-B97EF6909169}"/>
    <dgm:cxn modelId="{91384078-0267-A443-99F2-441D646EBF49}" type="presOf" srcId="{DF9A8E6A-1B97-8C4C-A619-B05EBA6D4A3A}" destId="{36091CAE-A05B-7347-BD55-F1AE068D632B}" srcOrd="1" destOrd="0" presId="urn:microsoft.com/office/officeart/2005/8/layout/list1"/>
    <dgm:cxn modelId="{D3B6A358-0440-AD41-8FDB-1347CA9733A7}" type="presOf" srcId="{90B56EC0-279A-3B49-8E09-BD117B1BB527}" destId="{09F5C4CD-24E2-6746-A180-911058FD4BBA}" srcOrd="0" destOrd="0" presId="urn:microsoft.com/office/officeart/2005/8/layout/list1"/>
    <dgm:cxn modelId="{F786F09F-F7E6-CE44-AF6A-460F6DAAC6A9}" type="presOf" srcId="{E750FF87-44E4-2148-8468-C4F5BB2B1BBB}" destId="{3ECDB6BB-1AED-214F-9905-3190975024C4}" srcOrd="1" destOrd="0" presId="urn:microsoft.com/office/officeart/2005/8/layout/list1"/>
    <dgm:cxn modelId="{87760AB8-7157-0444-A2D4-1DD1EF707942}" type="presOf" srcId="{F759E85B-E839-414A-A59D-2B6BAF7F7D85}" destId="{3ECCA94D-AB73-394D-8420-B834336239FF}" srcOrd="0" destOrd="0" presId="urn:microsoft.com/office/officeart/2005/8/layout/list1"/>
    <dgm:cxn modelId="{E45854B8-481C-234F-83E7-A2C768256CB0}" type="presOf" srcId="{DF9A8E6A-1B97-8C4C-A619-B05EBA6D4A3A}" destId="{99F515ED-0356-A74C-84F4-A293659D1BBE}" srcOrd="0" destOrd="0" presId="urn:microsoft.com/office/officeart/2005/8/layout/list1"/>
    <dgm:cxn modelId="{9EDE51E6-701C-644B-B980-B5B62C05A00F}" srcId="{412BA993-E09A-5740-A8D7-0BC6D4D29159}" destId="{DF9A8E6A-1B97-8C4C-A619-B05EBA6D4A3A}" srcOrd="3" destOrd="0" parTransId="{EA86F834-0E2C-8A42-A1A0-FCF5E95E6C7B}" sibTransId="{904DA48A-28C7-3641-B134-BE8DD6DCF95A}"/>
    <dgm:cxn modelId="{EFB959FD-B70C-8A4E-BBEE-7E8563C3F689}" type="presOf" srcId="{E750FF87-44E4-2148-8468-C4F5BB2B1BBB}" destId="{55F3EC46-9825-D544-BA4B-9FAA7414C793}" srcOrd="0" destOrd="0" presId="urn:microsoft.com/office/officeart/2005/8/layout/list1"/>
    <dgm:cxn modelId="{C7DF1B2E-0E53-7F45-9FC7-75E011CB5898}" type="presParOf" srcId="{DB4940FD-DD34-B74A-B79F-BD7279C97B62}" destId="{8B150689-F78A-E549-A96E-D1DD36378F5E}" srcOrd="0" destOrd="0" presId="urn:microsoft.com/office/officeart/2005/8/layout/list1"/>
    <dgm:cxn modelId="{472B3082-C974-C748-B4FA-C814A2827EB1}" type="presParOf" srcId="{8B150689-F78A-E549-A96E-D1DD36378F5E}" destId="{09F5C4CD-24E2-6746-A180-911058FD4BBA}" srcOrd="0" destOrd="0" presId="urn:microsoft.com/office/officeart/2005/8/layout/list1"/>
    <dgm:cxn modelId="{A423A0D1-4A33-D34D-AED9-D108E3C7840A}" type="presParOf" srcId="{8B150689-F78A-E549-A96E-D1DD36378F5E}" destId="{591EBF31-0F4B-FD4F-8508-A0BE601943CD}" srcOrd="1" destOrd="0" presId="urn:microsoft.com/office/officeart/2005/8/layout/list1"/>
    <dgm:cxn modelId="{15A1AEFC-3DAA-4C4B-919A-91766145ABC5}" type="presParOf" srcId="{DB4940FD-DD34-B74A-B79F-BD7279C97B62}" destId="{48B7FDDB-4B31-D846-8B91-E1AD34C31007}" srcOrd="1" destOrd="0" presId="urn:microsoft.com/office/officeart/2005/8/layout/list1"/>
    <dgm:cxn modelId="{A391EA52-F457-5242-B0AD-F1A1E6340898}" type="presParOf" srcId="{DB4940FD-DD34-B74A-B79F-BD7279C97B62}" destId="{86682F10-09AF-674E-B949-CF216075E6BA}" srcOrd="2" destOrd="0" presId="urn:microsoft.com/office/officeart/2005/8/layout/list1"/>
    <dgm:cxn modelId="{03C5DD57-8A8E-4B46-9A82-412229E589E3}" type="presParOf" srcId="{DB4940FD-DD34-B74A-B79F-BD7279C97B62}" destId="{3FF65A60-A51B-7B43-9F2D-4302F838789C}" srcOrd="3" destOrd="0" presId="urn:microsoft.com/office/officeart/2005/8/layout/list1"/>
    <dgm:cxn modelId="{6BF2221E-592F-7D4D-B4A9-EC8C30415EAF}" type="presParOf" srcId="{DB4940FD-DD34-B74A-B79F-BD7279C97B62}" destId="{7A332714-91BD-BC46-9140-A88BE937A479}" srcOrd="4" destOrd="0" presId="urn:microsoft.com/office/officeart/2005/8/layout/list1"/>
    <dgm:cxn modelId="{BDDA4437-32C5-3543-9FAD-939FD2E87E73}" type="presParOf" srcId="{7A332714-91BD-BC46-9140-A88BE937A479}" destId="{45EF73FF-CE27-4241-BD99-4E66C7929251}" srcOrd="0" destOrd="0" presId="urn:microsoft.com/office/officeart/2005/8/layout/list1"/>
    <dgm:cxn modelId="{530B1352-B4AC-DC48-8BE0-4B3F3FD85AA5}" type="presParOf" srcId="{7A332714-91BD-BC46-9140-A88BE937A479}" destId="{AD1A1DFC-526C-B64E-BE04-B0EAD782FB2A}" srcOrd="1" destOrd="0" presId="urn:microsoft.com/office/officeart/2005/8/layout/list1"/>
    <dgm:cxn modelId="{DDE60EBA-3428-B940-A3FD-F2A5FAABB303}" type="presParOf" srcId="{DB4940FD-DD34-B74A-B79F-BD7279C97B62}" destId="{59400E86-B5B9-B54E-9E3A-89C35C16E3A4}" srcOrd="5" destOrd="0" presId="urn:microsoft.com/office/officeart/2005/8/layout/list1"/>
    <dgm:cxn modelId="{5BA03B77-E271-5C4B-9F98-AB2106C497EE}" type="presParOf" srcId="{DB4940FD-DD34-B74A-B79F-BD7279C97B62}" destId="{AF91F4A3-94A4-EB4A-A0BD-25FE8D94395F}" srcOrd="6" destOrd="0" presId="urn:microsoft.com/office/officeart/2005/8/layout/list1"/>
    <dgm:cxn modelId="{F1EFB803-E45E-064F-A0AF-A9FAE5825B97}" type="presParOf" srcId="{DB4940FD-DD34-B74A-B79F-BD7279C97B62}" destId="{375C1F27-12F5-7E43-91AB-6913A729E0D3}" srcOrd="7" destOrd="0" presId="urn:microsoft.com/office/officeart/2005/8/layout/list1"/>
    <dgm:cxn modelId="{479DE938-7A7D-3940-8C56-DE3E3CB97CB4}" type="presParOf" srcId="{DB4940FD-DD34-B74A-B79F-BD7279C97B62}" destId="{EFDC6E8E-D5E5-F54F-9D91-82316767BCF2}" srcOrd="8" destOrd="0" presId="urn:microsoft.com/office/officeart/2005/8/layout/list1"/>
    <dgm:cxn modelId="{3428293C-178C-2948-B205-4AB2BC294DEB}" type="presParOf" srcId="{EFDC6E8E-D5E5-F54F-9D91-82316767BCF2}" destId="{3ECCA94D-AB73-394D-8420-B834336239FF}" srcOrd="0" destOrd="0" presId="urn:microsoft.com/office/officeart/2005/8/layout/list1"/>
    <dgm:cxn modelId="{35FD68C5-536F-BD45-9103-7BD82817B004}" type="presParOf" srcId="{EFDC6E8E-D5E5-F54F-9D91-82316767BCF2}" destId="{CC0D1C2D-57D4-BA42-ADCA-E645CF8CC408}" srcOrd="1" destOrd="0" presId="urn:microsoft.com/office/officeart/2005/8/layout/list1"/>
    <dgm:cxn modelId="{CDA362E8-320D-EC44-917A-48DE4988931D}" type="presParOf" srcId="{DB4940FD-DD34-B74A-B79F-BD7279C97B62}" destId="{10178CE7-970A-604B-BEE7-168ECC5D9BA7}" srcOrd="9" destOrd="0" presId="urn:microsoft.com/office/officeart/2005/8/layout/list1"/>
    <dgm:cxn modelId="{D0085373-86D3-C44C-876A-0064C27CF9AC}" type="presParOf" srcId="{DB4940FD-DD34-B74A-B79F-BD7279C97B62}" destId="{C17B22E2-CD99-E94D-B847-A97380BFFAAF}" srcOrd="10" destOrd="0" presId="urn:microsoft.com/office/officeart/2005/8/layout/list1"/>
    <dgm:cxn modelId="{B8300B6A-CF38-B846-A513-98600AC52AD8}" type="presParOf" srcId="{DB4940FD-DD34-B74A-B79F-BD7279C97B62}" destId="{D6E4D481-E1F5-F44E-A7EA-5A262F9B74C1}" srcOrd="11" destOrd="0" presId="urn:microsoft.com/office/officeart/2005/8/layout/list1"/>
    <dgm:cxn modelId="{E58B6D77-C3F1-F042-BE3A-6E606666B745}" type="presParOf" srcId="{DB4940FD-DD34-B74A-B79F-BD7279C97B62}" destId="{78941B45-2DAD-ED4F-AA62-DBE199C56B71}" srcOrd="12" destOrd="0" presId="urn:microsoft.com/office/officeart/2005/8/layout/list1"/>
    <dgm:cxn modelId="{E0548232-733F-D649-842A-51BBD48CDADE}" type="presParOf" srcId="{78941B45-2DAD-ED4F-AA62-DBE199C56B71}" destId="{99F515ED-0356-A74C-84F4-A293659D1BBE}" srcOrd="0" destOrd="0" presId="urn:microsoft.com/office/officeart/2005/8/layout/list1"/>
    <dgm:cxn modelId="{21FBAB4E-9A56-4245-AAD1-81A5F7EE7B79}" type="presParOf" srcId="{78941B45-2DAD-ED4F-AA62-DBE199C56B71}" destId="{36091CAE-A05B-7347-BD55-F1AE068D632B}" srcOrd="1" destOrd="0" presId="urn:microsoft.com/office/officeart/2005/8/layout/list1"/>
    <dgm:cxn modelId="{CBFD0F0D-11B6-A44A-AEDF-E8EDA6AF088E}" type="presParOf" srcId="{DB4940FD-DD34-B74A-B79F-BD7279C97B62}" destId="{7DFD41C7-9D60-6A43-B607-D65D67F16A2D}" srcOrd="13" destOrd="0" presId="urn:microsoft.com/office/officeart/2005/8/layout/list1"/>
    <dgm:cxn modelId="{0E415875-E545-0749-86F0-8F8018566786}" type="presParOf" srcId="{DB4940FD-DD34-B74A-B79F-BD7279C97B62}" destId="{AAF8D868-B7CF-A549-B471-437CAEAA4830}" srcOrd="14" destOrd="0" presId="urn:microsoft.com/office/officeart/2005/8/layout/list1"/>
    <dgm:cxn modelId="{20E03153-599F-1245-AE29-740D6AFA77A8}" type="presParOf" srcId="{DB4940FD-DD34-B74A-B79F-BD7279C97B62}" destId="{220B24DB-F08E-2549-AC57-959E4A91D1DB}" srcOrd="15" destOrd="0" presId="urn:microsoft.com/office/officeart/2005/8/layout/list1"/>
    <dgm:cxn modelId="{CD55248A-F046-0E46-9F54-8ED2D8F55303}" type="presParOf" srcId="{DB4940FD-DD34-B74A-B79F-BD7279C97B62}" destId="{3FDCA2C3-7F7B-4049-84E1-C3E4EEA684D2}" srcOrd="16" destOrd="0" presId="urn:microsoft.com/office/officeart/2005/8/layout/list1"/>
    <dgm:cxn modelId="{2A617759-A424-0443-8072-85D2AA9BD8FC}" type="presParOf" srcId="{3FDCA2C3-7F7B-4049-84E1-C3E4EEA684D2}" destId="{55F3EC46-9825-D544-BA4B-9FAA7414C793}" srcOrd="0" destOrd="0" presId="urn:microsoft.com/office/officeart/2005/8/layout/list1"/>
    <dgm:cxn modelId="{AA157295-C066-EB45-826A-9762005BE26A}" type="presParOf" srcId="{3FDCA2C3-7F7B-4049-84E1-C3E4EEA684D2}" destId="{3ECDB6BB-1AED-214F-9905-3190975024C4}" srcOrd="1" destOrd="0" presId="urn:microsoft.com/office/officeart/2005/8/layout/list1"/>
    <dgm:cxn modelId="{123F7FB8-B19A-FB4C-AB40-46FCFB01DAC4}" type="presParOf" srcId="{DB4940FD-DD34-B74A-B79F-BD7279C97B62}" destId="{1FA2805C-FAB9-404D-87AA-65CC32999669}" srcOrd="17" destOrd="0" presId="urn:microsoft.com/office/officeart/2005/8/layout/list1"/>
    <dgm:cxn modelId="{A914C04F-BB34-7C43-919B-2512DD0A7723}" type="presParOf" srcId="{DB4940FD-DD34-B74A-B79F-BD7279C97B62}" destId="{D2525936-2155-4342-B35C-12D3801E6F5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12BA993-E09A-5740-A8D7-0BC6D4D29159}" type="doc">
      <dgm:prSet loTypeId="urn:microsoft.com/office/officeart/2005/8/layout/list1" loCatId="matrix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GB"/>
        </a:p>
      </dgm:t>
    </dgm:pt>
    <dgm:pt modelId="{90B56EC0-279A-3B49-8E09-BD117B1BB527}">
      <dgm:prSet/>
      <dgm:spPr/>
      <dgm:t>
        <a:bodyPr/>
        <a:lstStyle/>
        <a:p>
          <a:r>
            <a:rPr lang="en-GB"/>
            <a:t>March 2026</a:t>
          </a:r>
        </a:p>
      </dgm:t>
    </dgm:pt>
    <dgm:pt modelId="{A7B8E2B5-9870-7A4C-BC28-E38340C39904}" type="parTrans" cxnId="{D241EE4F-C461-B84B-9993-8FF5003D0A67}">
      <dgm:prSet/>
      <dgm:spPr/>
      <dgm:t>
        <a:bodyPr/>
        <a:lstStyle/>
        <a:p>
          <a:endParaRPr lang="en-GB"/>
        </a:p>
      </dgm:t>
    </dgm:pt>
    <dgm:pt modelId="{45F44877-794B-A34A-9628-B97EF6909169}" type="sibTrans" cxnId="{D241EE4F-C461-B84B-9993-8FF5003D0A67}">
      <dgm:prSet/>
      <dgm:spPr/>
      <dgm:t>
        <a:bodyPr/>
        <a:lstStyle/>
        <a:p>
          <a:endParaRPr lang="en-GB"/>
        </a:p>
      </dgm:t>
    </dgm:pt>
    <dgm:pt modelId="{66DDF8C4-4953-EF42-B132-554533EDD89A}">
      <dgm:prSet/>
      <dgm:spPr/>
      <dgm:t>
        <a:bodyPr/>
        <a:lstStyle/>
        <a:p>
          <a:r>
            <a:rPr lang="en-GB"/>
            <a:t>Looking for up to 10 NRENs to take part</a:t>
          </a:r>
        </a:p>
      </dgm:t>
    </dgm:pt>
    <dgm:pt modelId="{33D94CB5-E058-6B45-A26F-75A8361DC460}" type="parTrans" cxnId="{ABCF0A69-8F49-3A47-8EFA-69195FD7CC23}">
      <dgm:prSet/>
      <dgm:spPr/>
      <dgm:t>
        <a:bodyPr/>
        <a:lstStyle/>
        <a:p>
          <a:endParaRPr lang="en-GB"/>
        </a:p>
      </dgm:t>
    </dgm:pt>
    <dgm:pt modelId="{AAFC82DA-4C72-4C4E-A1C7-3B2B13510292}" type="sibTrans" cxnId="{ABCF0A69-8F49-3A47-8EFA-69195FD7CC23}">
      <dgm:prSet/>
      <dgm:spPr/>
      <dgm:t>
        <a:bodyPr/>
        <a:lstStyle/>
        <a:p>
          <a:endParaRPr lang="en-GB"/>
        </a:p>
      </dgm:t>
    </dgm:pt>
    <dgm:pt modelId="{F759E85B-E839-414A-A59D-2B6BAF7F7D85}">
      <dgm:prSet/>
      <dgm:spPr/>
      <dgm:t>
        <a:bodyPr/>
        <a:lstStyle/>
        <a:p>
          <a:r>
            <a:rPr lang="en-GB"/>
            <a:t>You will play as your own team in your NREN</a:t>
          </a:r>
        </a:p>
      </dgm:t>
    </dgm:pt>
    <dgm:pt modelId="{6C21C0CF-E083-424A-89DE-63AD702F13CD}" type="parTrans" cxnId="{697D9E0F-99BF-FA4E-883D-7FE220139B81}">
      <dgm:prSet/>
      <dgm:spPr/>
      <dgm:t>
        <a:bodyPr/>
        <a:lstStyle/>
        <a:p>
          <a:endParaRPr lang="en-GB"/>
        </a:p>
      </dgm:t>
    </dgm:pt>
    <dgm:pt modelId="{7C3CA4F0-BA79-D340-B88D-17291F589F1A}" type="sibTrans" cxnId="{697D9E0F-99BF-FA4E-883D-7FE220139B81}">
      <dgm:prSet/>
      <dgm:spPr/>
      <dgm:t>
        <a:bodyPr/>
        <a:lstStyle/>
        <a:p>
          <a:endParaRPr lang="en-GB"/>
        </a:p>
      </dgm:t>
    </dgm:pt>
    <dgm:pt modelId="{DF9A8E6A-1B97-8C4C-A619-B05EBA6D4A3A}">
      <dgm:prSet/>
      <dgm:spPr/>
      <dgm:t>
        <a:bodyPr/>
        <a:lstStyle/>
        <a:p>
          <a:r>
            <a:rPr lang="en-GB"/>
            <a:t>Exercise leaders from NRENs to work with core team </a:t>
          </a:r>
        </a:p>
      </dgm:t>
    </dgm:pt>
    <dgm:pt modelId="{EA86F834-0E2C-8A42-A1A0-FCF5E95E6C7B}" type="parTrans" cxnId="{9EDE51E6-701C-644B-B980-B5B62C05A00F}">
      <dgm:prSet/>
      <dgm:spPr/>
      <dgm:t>
        <a:bodyPr/>
        <a:lstStyle/>
        <a:p>
          <a:endParaRPr lang="en-GB"/>
        </a:p>
      </dgm:t>
    </dgm:pt>
    <dgm:pt modelId="{904DA48A-28C7-3641-B134-BE8DD6DCF95A}" type="sibTrans" cxnId="{9EDE51E6-701C-644B-B980-B5B62C05A00F}">
      <dgm:prSet/>
      <dgm:spPr/>
      <dgm:t>
        <a:bodyPr/>
        <a:lstStyle/>
        <a:p>
          <a:endParaRPr lang="en-GB"/>
        </a:p>
      </dgm:t>
    </dgm:pt>
    <dgm:pt modelId="{E750FF87-44E4-2148-8468-C4F5BB2B1BBB}">
      <dgm:prSet/>
      <dgm:spPr/>
      <dgm:t>
        <a:bodyPr/>
        <a:lstStyle/>
        <a:p>
          <a:r>
            <a:rPr lang="en-GB"/>
            <a:t>What is a good scenario to test? </a:t>
          </a:r>
        </a:p>
      </dgm:t>
    </dgm:pt>
    <dgm:pt modelId="{B611862B-D238-684D-9D39-D312911AC27E}" type="parTrans" cxnId="{18013144-1C2F-5040-82DA-5356D9609A7C}">
      <dgm:prSet/>
      <dgm:spPr/>
      <dgm:t>
        <a:bodyPr/>
        <a:lstStyle/>
        <a:p>
          <a:endParaRPr lang="en-GB"/>
        </a:p>
      </dgm:t>
    </dgm:pt>
    <dgm:pt modelId="{77B0D674-C230-F344-97BE-05DB029029F1}" type="sibTrans" cxnId="{18013144-1C2F-5040-82DA-5356D9609A7C}">
      <dgm:prSet/>
      <dgm:spPr/>
      <dgm:t>
        <a:bodyPr/>
        <a:lstStyle/>
        <a:p>
          <a:endParaRPr lang="en-GB"/>
        </a:p>
      </dgm:t>
    </dgm:pt>
    <dgm:pt modelId="{DB4940FD-DD34-B74A-B79F-BD7279C97B62}" type="pres">
      <dgm:prSet presAssocID="{412BA993-E09A-5740-A8D7-0BC6D4D29159}" presName="linear" presStyleCnt="0">
        <dgm:presLayoutVars>
          <dgm:dir/>
          <dgm:animLvl val="lvl"/>
          <dgm:resizeHandles val="exact"/>
        </dgm:presLayoutVars>
      </dgm:prSet>
      <dgm:spPr/>
    </dgm:pt>
    <dgm:pt modelId="{8B150689-F78A-E549-A96E-D1DD36378F5E}" type="pres">
      <dgm:prSet presAssocID="{90B56EC0-279A-3B49-8E09-BD117B1BB527}" presName="parentLin" presStyleCnt="0"/>
      <dgm:spPr/>
    </dgm:pt>
    <dgm:pt modelId="{09F5C4CD-24E2-6746-A180-911058FD4BBA}" type="pres">
      <dgm:prSet presAssocID="{90B56EC0-279A-3B49-8E09-BD117B1BB527}" presName="parentLeftMargin" presStyleLbl="node1" presStyleIdx="0" presStyleCnt="5"/>
      <dgm:spPr/>
    </dgm:pt>
    <dgm:pt modelId="{591EBF31-0F4B-FD4F-8508-A0BE601943CD}" type="pres">
      <dgm:prSet presAssocID="{90B56EC0-279A-3B49-8E09-BD117B1BB52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8B7FDDB-4B31-D846-8B91-E1AD34C31007}" type="pres">
      <dgm:prSet presAssocID="{90B56EC0-279A-3B49-8E09-BD117B1BB527}" presName="negativeSpace" presStyleCnt="0"/>
      <dgm:spPr/>
    </dgm:pt>
    <dgm:pt modelId="{86682F10-09AF-674E-B949-CF216075E6BA}" type="pres">
      <dgm:prSet presAssocID="{90B56EC0-279A-3B49-8E09-BD117B1BB527}" presName="childText" presStyleLbl="conFgAcc1" presStyleIdx="0" presStyleCnt="5">
        <dgm:presLayoutVars>
          <dgm:bulletEnabled val="1"/>
        </dgm:presLayoutVars>
      </dgm:prSet>
      <dgm:spPr/>
    </dgm:pt>
    <dgm:pt modelId="{3FF65A60-A51B-7B43-9F2D-4302F838789C}" type="pres">
      <dgm:prSet presAssocID="{45F44877-794B-A34A-9628-B97EF6909169}" presName="spaceBetweenRectangles" presStyleCnt="0"/>
      <dgm:spPr/>
    </dgm:pt>
    <dgm:pt modelId="{7A332714-91BD-BC46-9140-A88BE937A479}" type="pres">
      <dgm:prSet presAssocID="{66DDF8C4-4953-EF42-B132-554533EDD89A}" presName="parentLin" presStyleCnt="0"/>
      <dgm:spPr/>
    </dgm:pt>
    <dgm:pt modelId="{45EF73FF-CE27-4241-BD99-4E66C7929251}" type="pres">
      <dgm:prSet presAssocID="{66DDF8C4-4953-EF42-B132-554533EDD89A}" presName="parentLeftMargin" presStyleLbl="node1" presStyleIdx="0" presStyleCnt="5"/>
      <dgm:spPr/>
    </dgm:pt>
    <dgm:pt modelId="{AD1A1DFC-526C-B64E-BE04-B0EAD782FB2A}" type="pres">
      <dgm:prSet presAssocID="{66DDF8C4-4953-EF42-B132-554533EDD89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9400E86-B5B9-B54E-9E3A-89C35C16E3A4}" type="pres">
      <dgm:prSet presAssocID="{66DDF8C4-4953-EF42-B132-554533EDD89A}" presName="negativeSpace" presStyleCnt="0"/>
      <dgm:spPr/>
    </dgm:pt>
    <dgm:pt modelId="{AF91F4A3-94A4-EB4A-A0BD-25FE8D94395F}" type="pres">
      <dgm:prSet presAssocID="{66DDF8C4-4953-EF42-B132-554533EDD89A}" presName="childText" presStyleLbl="conFgAcc1" presStyleIdx="1" presStyleCnt="5">
        <dgm:presLayoutVars>
          <dgm:bulletEnabled val="1"/>
        </dgm:presLayoutVars>
      </dgm:prSet>
      <dgm:spPr/>
    </dgm:pt>
    <dgm:pt modelId="{375C1F27-12F5-7E43-91AB-6913A729E0D3}" type="pres">
      <dgm:prSet presAssocID="{AAFC82DA-4C72-4C4E-A1C7-3B2B13510292}" presName="spaceBetweenRectangles" presStyleCnt="0"/>
      <dgm:spPr/>
    </dgm:pt>
    <dgm:pt modelId="{EFDC6E8E-D5E5-F54F-9D91-82316767BCF2}" type="pres">
      <dgm:prSet presAssocID="{F759E85B-E839-414A-A59D-2B6BAF7F7D85}" presName="parentLin" presStyleCnt="0"/>
      <dgm:spPr/>
    </dgm:pt>
    <dgm:pt modelId="{3ECCA94D-AB73-394D-8420-B834336239FF}" type="pres">
      <dgm:prSet presAssocID="{F759E85B-E839-414A-A59D-2B6BAF7F7D85}" presName="parentLeftMargin" presStyleLbl="node1" presStyleIdx="1" presStyleCnt="5"/>
      <dgm:spPr/>
    </dgm:pt>
    <dgm:pt modelId="{CC0D1C2D-57D4-BA42-ADCA-E645CF8CC408}" type="pres">
      <dgm:prSet presAssocID="{F759E85B-E839-414A-A59D-2B6BAF7F7D8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0178CE7-970A-604B-BEE7-168ECC5D9BA7}" type="pres">
      <dgm:prSet presAssocID="{F759E85B-E839-414A-A59D-2B6BAF7F7D85}" presName="negativeSpace" presStyleCnt="0"/>
      <dgm:spPr/>
    </dgm:pt>
    <dgm:pt modelId="{C17B22E2-CD99-E94D-B847-A97380BFFAAF}" type="pres">
      <dgm:prSet presAssocID="{F759E85B-E839-414A-A59D-2B6BAF7F7D85}" presName="childText" presStyleLbl="conFgAcc1" presStyleIdx="2" presStyleCnt="5">
        <dgm:presLayoutVars>
          <dgm:bulletEnabled val="1"/>
        </dgm:presLayoutVars>
      </dgm:prSet>
      <dgm:spPr/>
    </dgm:pt>
    <dgm:pt modelId="{D6E4D481-E1F5-F44E-A7EA-5A262F9B74C1}" type="pres">
      <dgm:prSet presAssocID="{7C3CA4F0-BA79-D340-B88D-17291F589F1A}" presName="spaceBetweenRectangles" presStyleCnt="0"/>
      <dgm:spPr/>
    </dgm:pt>
    <dgm:pt modelId="{78941B45-2DAD-ED4F-AA62-DBE199C56B71}" type="pres">
      <dgm:prSet presAssocID="{DF9A8E6A-1B97-8C4C-A619-B05EBA6D4A3A}" presName="parentLin" presStyleCnt="0"/>
      <dgm:spPr/>
    </dgm:pt>
    <dgm:pt modelId="{99F515ED-0356-A74C-84F4-A293659D1BBE}" type="pres">
      <dgm:prSet presAssocID="{DF9A8E6A-1B97-8C4C-A619-B05EBA6D4A3A}" presName="parentLeftMargin" presStyleLbl="node1" presStyleIdx="2" presStyleCnt="5"/>
      <dgm:spPr/>
    </dgm:pt>
    <dgm:pt modelId="{36091CAE-A05B-7347-BD55-F1AE068D632B}" type="pres">
      <dgm:prSet presAssocID="{DF9A8E6A-1B97-8C4C-A619-B05EBA6D4A3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7DFD41C7-9D60-6A43-B607-D65D67F16A2D}" type="pres">
      <dgm:prSet presAssocID="{DF9A8E6A-1B97-8C4C-A619-B05EBA6D4A3A}" presName="negativeSpace" presStyleCnt="0"/>
      <dgm:spPr/>
    </dgm:pt>
    <dgm:pt modelId="{AAF8D868-B7CF-A549-B471-437CAEAA4830}" type="pres">
      <dgm:prSet presAssocID="{DF9A8E6A-1B97-8C4C-A619-B05EBA6D4A3A}" presName="childText" presStyleLbl="conFgAcc1" presStyleIdx="3" presStyleCnt="5">
        <dgm:presLayoutVars>
          <dgm:bulletEnabled val="1"/>
        </dgm:presLayoutVars>
      </dgm:prSet>
      <dgm:spPr/>
    </dgm:pt>
    <dgm:pt modelId="{220B24DB-F08E-2549-AC57-959E4A91D1DB}" type="pres">
      <dgm:prSet presAssocID="{904DA48A-28C7-3641-B134-BE8DD6DCF95A}" presName="spaceBetweenRectangles" presStyleCnt="0"/>
      <dgm:spPr/>
    </dgm:pt>
    <dgm:pt modelId="{3FDCA2C3-7F7B-4049-84E1-C3E4EEA684D2}" type="pres">
      <dgm:prSet presAssocID="{E750FF87-44E4-2148-8468-C4F5BB2B1BBB}" presName="parentLin" presStyleCnt="0"/>
      <dgm:spPr/>
    </dgm:pt>
    <dgm:pt modelId="{55F3EC46-9825-D544-BA4B-9FAA7414C793}" type="pres">
      <dgm:prSet presAssocID="{E750FF87-44E4-2148-8468-C4F5BB2B1BBB}" presName="parentLeftMargin" presStyleLbl="node1" presStyleIdx="3" presStyleCnt="5"/>
      <dgm:spPr/>
    </dgm:pt>
    <dgm:pt modelId="{3ECDB6BB-1AED-214F-9905-3190975024C4}" type="pres">
      <dgm:prSet presAssocID="{E750FF87-44E4-2148-8468-C4F5BB2B1BBB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1FA2805C-FAB9-404D-87AA-65CC32999669}" type="pres">
      <dgm:prSet presAssocID="{E750FF87-44E4-2148-8468-C4F5BB2B1BBB}" presName="negativeSpace" presStyleCnt="0"/>
      <dgm:spPr/>
    </dgm:pt>
    <dgm:pt modelId="{D2525936-2155-4342-B35C-12D3801E6F5B}" type="pres">
      <dgm:prSet presAssocID="{E750FF87-44E4-2148-8468-C4F5BB2B1BB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97D9E0F-99BF-FA4E-883D-7FE220139B81}" srcId="{412BA993-E09A-5740-A8D7-0BC6D4D29159}" destId="{F759E85B-E839-414A-A59D-2B6BAF7F7D85}" srcOrd="2" destOrd="0" parTransId="{6C21C0CF-E083-424A-89DE-63AD702F13CD}" sibTransId="{7C3CA4F0-BA79-D340-B88D-17291F589F1A}"/>
    <dgm:cxn modelId="{50B62A1A-D768-FF45-8098-546765DAE8B3}" type="presOf" srcId="{66DDF8C4-4953-EF42-B132-554533EDD89A}" destId="{45EF73FF-CE27-4241-BD99-4E66C7929251}" srcOrd="0" destOrd="0" presId="urn:microsoft.com/office/officeart/2005/8/layout/list1"/>
    <dgm:cxn modelId="{0367991C-068E-C14B-A54A-14E60B8F6772}" type="presOf" srcId="{412BA993-E09A-5740-A8D7-0BC6D4D29159}" destId="{DB4940FD-DD34-B74A-B79F-BD7279C97B62}" srcOrd="0" destOrd="0" presId="urn:microsoft.com/office/officeart/2005/8/layout/list1"/>
    <dgm:cxn modelId="{106ACD1C-6EFE-1C48-883F-CF0BB1E1EB71}" type="presOf" srcId="{F759E85B-E839-414A-A59D-2B6BAF7F7D85}" destId="{CC0D1C2D-57D4-BA42-ADCA-E645CF8CC408}" srcOrd="1" destOrd="0" presId="urn:microsoft.com/office/officeart/2005/8/layout/list1"/>
    <dgm:cxn modelId="{410B5225-B5A4-E641-A3DA-7390AFD94A9E}" type="presOf" srcId="{66DDF8C4-4953-EF42-B132-554533EDD89A}" destId="{AD1A1DFC-526C-B64E-BE04-B0EAD782FB2A}" srcOrd="1" destOrd="0" presId="urn:microsoft.com/office/officeart/2005/8/layout/list1"/>
    <dgm:cxn modelId="{4EF54530-CAC4-6B41-8B09-3EFC1015571B}" type="presOf" srcId="{90B56EC0-279A-3B49-8E09-BD117B1BB527}" destId="{591EBF31-0F4B-FD4F-8508-A0BE601943CD}" srcOrd="1" destOrd="0" presId="urn:microsoft.com/office/officeart/2005/8/layout/list1"/>
    <dgm:cxn modelId="{18013144-1C2F-5040-82DA-5356D9609A7C}" srcId="{412BA993-E09A-5740-A8D7-0BC6D4D29159}" destId="{E750FF87-44E4-2148-8468-C4F5BB2B1BBB}" srcOrd="4" destOrd="0" parTransId="{B611862B-D238-684D-9D39-D312911AC27E}" sibTransId="{77B0D674-C230-F344-97BE-05DB029029F1}"/>
    <dgm:cxn modelId="{ABCF0A69-8F49-3A47-8EFA-69195FD7CC23}" srcId="{412BA993-E09A-5740-A8D7-0BC6D4D29159}" destId="{66DDF8C4-4953-EF42-B132-554533EDD89A}" srcOrd="1" destOrd="0" parTransId="{33D94CB5-E058-6B45-A26F-75A8361DC460}" sibTransId="{AAFC82DA-4C72-4C4E-A1C7-3B2B13510292}"/>
    <dgm:cxn modelId="{D241EE4F-C461-B84B-9993-8FF5003D0A67}" srcId="{412BA993-E09A-5740-A8D7-0BC6D4D29159}" destId="{90B56EC0-279A-3B49-8E09-BD117B1BB527}" srcOrd="0" destOrd="0" parTransId="{A7B8E2B5-9870-7A4C-BC28-E38340C39904}" sibTransId="{45F44877-794B-A34A-9628-B97EF6909169}"/>
    <dgm:cxn modelId="{91384078-0267-A443-99F2-441D646EBF49}" type="presOf" srcId="{DF9A8E6A-1B97-8C4C-A619-B05EBA6D4A3A}" destId="{36091CAE-A05B-7347-BD55-F1AE068D632B}" srcOrd="1" destOrd="0" presId="urn:microsoft.com/office/officeart/2005/8/layout/list1"/>
    <dgm:cxn modelId="{D3B6A358-0440-AD41-8FDB-1347CA9733A7}" type="presOf" srcId="{90B56EC0-279A-3B49-8E09-BD117B1BB527}" destId="{09F5C4CD-24E2-6746-A180-911058FD4BBA}" srcOrd="0" destOrd="0" presId="urn:microsoft.com/office/officeart/2005/8/layout/list1"/>
    <dgm:cxn modelId="{F786F09F-F7E6-CE44-AF6A-460F6DAAC6A9}" type="presOf" srcId="{E750FF87-44E4-2148-8468-C4F5BB2B1BBB}" destId="{3ECDB6BB-1AED-214F-9905-3190975024C4}" srcOrd="1" destOrd="0" presId="urn:microsoft.com/office/officeart/2005/8/layout/list1"/>
    <dgm:cxn modelId="{87760AB8-7157-0444-A2D4-1DD1EF707942}" type="presOf" srcId="{F759E85B-E839-414A-A59D-2B6BAF7F7D85}" destId="{3ECCA94D-AB73-394D-8420-B834336239FF}" srcOrd="0" destOrd="0" presId="urn:microsoft.com/office/officeart/2005/8/layout/list1"/>
    <dgm:cxn modelId="{E45854B8-481C-234F-83E7-A2C768256CB0}" type="presOf" srcId="{DF9A8E6A-1B97-8C4C-A619-B05EBA6D4A3A}" destId="{99F515ED-0356-A74C-84F4-A293659D1BBE}" srcOrd="0" destOrd="0" presId="urn:microsoft.com/office/officeart/2005/8/layout/list1"/>
    <dgm:cxn modelId="{9EDE51E6-701C-644B-B980-B5B62C05A00F}" srcId="{412BA993-E09A-5740-A8D7-0BC6D4D29159}" destId="{DF9A8E6A-1B97-8C4C-A619-B05EBA6D4A3A}" srcOrd="3" destOrd="0" parTransId="{EA86F834-0E2C-8A42-A1A0-FCF5E95E6C7B}" sibTransId="{904DA48A-28C7-3641-B134-BE8DD6DCF95A}"/>
    <dgm:cxn modelId="{EFB959FD-B70C-8A4E-BBEE-7E8563C3F689}" type="presOf" srcId="{E750FF87-44E4-2148-8468-C4F5BB2B1BBB}" destId="{55F3EC46-9825-D544-BA4B-9FAA7414C793}" srcOrd="0" destOrd="0" presId="urn:microsoft.com/office/officeart/2005/8/layout/list1"/>
    <dgm:cxn modelId="{C7DF1B2E-0E53-7F45-9FC7-75E011CB5898}" type="presParOf" srcId="{DB4940FD-DD34-B74A-B79F-BD7279C97B62}" destId="{8B150689-F78A-E549-A96E-D1DD36378F5E}" srcOrd="0" destOrd="0" presId="urn:microsoft.com/office/officeart/2005/8/layout/list1"/>
    <dgm:cxn modelId="{472B3082-C974-C748-B4FA-C814A2827EB1}" type="presParOf" srcId="{8B150689-F78A-E549-A96E-D1DD36378F5E}" destId="{09F5C4CD-24E2-6746-A180-911058FD4BBA}" srcOrd="0" destOrd="0" presId="urn:microsoft.com/office/officeart/2005/8/layout/list1"/>
    <dgm:cxn modelId="{A423A0D1-4A33-D34D-AED9-D108E3C7840A}" type="presParOf" srcId="{8B150689-F78A-E549-A96E-D1DD36378F5E}" destId="{591EBF31-0F4B-FD4F-8508-A0BE601943CD}" srcOrd="1" destOrd="0" presId="urn:microsoft.com/office/officeart/2005/8/layout/list1"/>
    <dgm:cxn modelId="{15A1AEFC-3DAA-4C4B-919A-91766145ABC5}" type="presParOf" srcId="{DB4940FD-DD34-B74A-B79F-BD7279C97B62}" destId="{48B7FDDB-4B31-D846-8B91-E1AD34C31007}" srcOrd="1" destOrd="0" presId="urn:microsoft.com/office/officeart/2005/8/layout/list1"/>
    <dgm:cxn modelId="{A391EA52-F457-5242-B0AD-F1A1E6340898}" type="presParOf" srcId="{DB4940FD-DD34-B74A-B79F-BD7279C97B62}" destId="{86682F10-09AF-674E-B949-CF216075E6BA}" srcOrd="2" destOrd="0" presId="urn:microsoft.com/office/officeart/2005/8/layout/list1"/>
    <dgm:cxn modelId="{03C5DD57-8A8E-4B46-9A82-412229E589E3}" type="presParOf" srcId="{DB4940FD-DD34-B74A-B79F-BD7279C97B62}" destId="{3FF65A60-A51B-7B43-9F2D-4302F838789C}" srcOrd="3" destOrd="0" presId="urn:microsoft.com/office/officeart/2005/8/layout/list1"/>
    <dgm:cxn modelId="{6BF2221E-592F-7D4D-B4A9-EC8C30415EAF}" type="presParOf" srcId="{DB4940FD-DD34-B74A-B79F-BD7279C97B62}" destId="{7A332714-91BD-BC46-9140-A88BE937A479}" srcOrd="4" destOrd="0" presId="urn:microsoft.com/office/officeart/2005/8/layout/list1"/>
    <dgm:cxn modelId="{BDDA4437-32C5-3543-9FAD-939FD2E87E73}" type="presParOf" srcId="{7A332714-91BD-BC46-9140-A88BE937A479}" destId="{45EF73FF-CE27-4241-BD99-4E66C7929251}" srcOrd="0" destOrd="0" presId="urn:microsoft.com/office/officeart/2005/8/layout/list1"/>
    <dgm:cxn modelId="{530B1352-B4AC-DC48-8BE0-4B3F3FD85AA5}" type="presParOf" srcId="{7A332714-91BD-BC46-9140-A88BE937A479}" destId="{AD1A1DFC-526C-B64E-BE04-B0EAD782FB2A}" srcOrd="1" destOrd="0" presId="urn:microsoft.com/office/officeart/2005/8/layout/list1"/>
    <dgm:cxn modelId="{DDE60EBA-3428-B940-A3FD-F2A5FAABB303}" type="presParOf" srcId="{DB4940FD-DD34-B74A-B79F-BD7279C97B62}" destId="{59400E86-B5B9-B54E-9E3A-89C35C16E3A4}" srcOrd="5" destOrd="0" presId="urn:microsoft.com/office/officeart/2005/8/layout/list1"/>
    <dgm:cxn modelId="{5BA03B77-E271-5C4B-9F98-AB2106C497EE}" type="presParOf" srcId="{DB4940FD-DD34-B74A-B79F-BD7279C97B62}" destId="{AF91F4A3-94A4-EB4A-A0BD-25FE8D94395F}" srcOrd="6" destOrd="0" presId="urn:microsoft.com/office/officeart/2005/8/layout/list1"/>
    <dgm:cxn modelId="{F1EFB803-E45E-064F-A0AF-A9FAE5825B97}" type="presParOf" srcId="{DB4940FD-DD34-B74A-B79F-BD7279C97B62}" destId="{375C1F27-12F5-7E43-91AB-6913A729E0D3}" srcOrd="7" destOrd="0" presId="urn:microsoft.com/office/officeart/2005/8/layout/list1"/>
    <dgm:cxn modelId="{479DE938-7A7D-3940-8C56-DE3E3CB97CB4}" type="presParOf" srcId="{DB4940FD-DD34-B74A-B79F-BD7279C97B62}" destId="{EFDC6E8E-D5E5-F54F-9D91-82316767BCF2}" srcOrd="8" destOrd="0" presId="urn:microsoft.com/office/officeart/2005/8/layout/list1"/>
    <dgm:cxn modelId="{3428293C-178C-2948-B205-4AB2BC294DEB}" type="presParOf" srcId="{EFDC6E8E-D5E5-F54F-9D91-82316767BCF2}" destId="{3ECCA94D-AB73-394D-8420-B834336239FF}" srcOrd="0" destOrd="0" presId="urn:microsoft.com/office/officeart/2005/8/layout/list1"/>
    <dgm:cxn modelId="{35FD68C5-536F-BD45-9103-7BD82817B004}" type="presParOf" srcId="{EFDC6E8E-D5E5-F54F-9D91-82316767BCF2}" destId="{CC0D1C2D-57D4-BA42-ADCA-E645CF8CC408}" srcOrd="1" destOrd="0" presId="urn:microsoft.com/office/officeart/2005/8/layout/list1"/>
    <dgm:cxn modelId="{CDA362E8-320D-EC44-917A-48DE4988931D}" type="presParOf" srcId="{DB4940FD-DD34-B74A-B79F-BD7279C97B62}" destId="{10178CE7-970A-604B-BEE7-168ECC5D9BA7}" srcOrd="9" destOrd="0" presId="urn:microsoft.com/office/officeart/2005/8/layout/list1"/>
    <dgm:cxn modelId="{D0085373-86D3-C44C-876A-0064C27CF9AC}" type="presParOf" srcId="{DB4940FD-DD34-B74A-B79F-BD7279C97B62}" destId="{C17B22E2-CD99-E94D-B847-A97380BFFAAF}" srcOrd="10" destOrd="0" presId="urn:microsoft.com/office/officeart/2005/8/layout/list1"/>
    <dgm:cxn modelId="{B8300B6A-CF38-B846-A513-98600AC52AD8}" type="presParOf" srcId="{DB4940FD-DD34-B74A-B79F-BD7279C97B62}" destId="{D6E4D481-E1F5-F44E-A7EA-5A262F9B74C1}" srcOrd="11" destOrd="0" presId="urn:microsoft.com/office/officeart/2005/8/layout/list1"/>
    <dgm:cxn modelId="{E58B6D77-C3F1-F042-BE3A-6E606666B745}" type="presParOf" srcId="{DB4940FD-DD34-B74A-B79F-BD7279C97B62}" destId="{78941B45-2DAD-ED4F-AA62-DBE199C56B71}" srcOrd="12" destOrd="0" presId="urn:microsoft.com/office/officeart/2005/8/layout/list1"/>
    <dgm:cxn modelId="{E0548232-733F-D649-842A-51BBD48CDADE}" type="presParOf" srcId="{78941B45-2DAD-ED4F-AA62-DBE199C56B71}" destId="{99F515ED-0356-A74C-84F4-A293659D1BBE}" srcOrd="0" destOrd="0" presId="urn:microsoft.com/office/officeart/2005/8/layout/list1"/>
    <dgm:cxn modelId="{21FBAB4E-9A56-4245-AAD1-81A5F7EE7B79}" type="presParOf" srcId="{78941B45-2DAD-ED4F-AA62-DBE199C56B71}" destId="{36091CAE-A05B-7347-BD55-F1AE068D632B}" srcOrd="1" destOrd="0" presId="urn:microsoft.com/office/officeart/2005/8/layout/list1"/>
    <dgm:cxn modelId="{CBFD0F0D-11B6-A44A-AEDF-E8EDA6AF088E}" type="presParOf" srcId="{DB4940FD-DD34-B74A-B79F-BD7279C97B62}" destId="{7DFD41C7-9D60-6A43-B607-D65D67F16A2D}" srcOrd="13" destOrd="0" presId="urn:microsoft.com/office/officeart/2005/8/layout/list1"/>
    <dgm:cxn modelId="{0E415875-E545-0749-86F0-8F8018566786}" type="presParOf" srcId="{DB4940FD-DD34-B74A-B79F-BD7279C97B62}" destId="{AAF8D868-B7CF-A549-B471-437CAEAA4830}" srcOrd="14" destOrd="0" presId="urn:microsoft.com/office/officeart/2005/8/layout/list1"/>
    <dgm:cxn modelId="{20E03153-599F-1245-AE29-740D6AFA77A8}" type="presParOf" srcId="{DB4940FD-DD34-B74A-B79F-BD7279C97B62}" destId="{220B24DB-F08E-2549-AC57-959E4A91D1DB}" srcOrd="15" destOrd="0" presId="urn:microsoft.com/office/officeart/2005/8/layout/list1"/>
    <dgm:cxn modelId="{CD55248A-F046-0E46-9F54-8ED2D8F55303}" type="presParOf" srcId="{DB4940FD-DD34-B74A-B79F-BD7279C97B62}" destId="{3FDCA2C3-7F7B-4049-84E1-C3E4EEA684D2}" srcOrd="16" destOrd="0" presId="urn:microsoft.com/office/officeart/2005/8/layout/list1"/>
    <dgm:cxn modelId="{2A617759-A424-0443-8072-85D2AA9BD8FC}" type="presParOf" srcId="{3FDCA2C3-7F7B-4049-84E1-C3E4EEA684D2}" destId="{55F3EC46-9825-D544-BA4B-9FAA7414C793}" srcOrd="0" destOrd="0" presId="urn:microsoft.com/office/officeart/2005/8/layout/list1"/>
    <dgm:cxn modelId="{AA157295-C066-EB45-826A-9762005BE26A}" type="presParOf" srcId="{3FDCA2C3-7F7B-4049-84E1-C3E4EEA684D2}" destId="{3ECDB6BB-1AED-214F-9905-3190975024C4}" srcOrd="1" destOrd="0" presId="urn:microsoft.com/office/officeart/2005/8/layout/list1"/>
    <dgm:cxn modelId="{123F7FB8-B19A-FB4C-AB40-46FCFB01DAC4}" type="presParOf" srcId="{DB4940FD-DD34-B74A-B79F-BD7279C97B62}" destId="{1FA2805C-FAB9-404D-87AA-65CC32999669}" srcOrd="17" destOrd="0" presId="urn:microsoft.com/office/officeart/2005/8/layout/list1"/>
    <dgm:cxn modelId="{A914C04F-BB34-7C43-919B-2512DD0A7723}" type="presParOf" srcId="{DB4940FD-DD34-B74A-B79F-BD7279C97B62}" destId="{D2525936-2155-4342-B35C-12D3801E6F5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21CF3-102E-634C-B108-8944C4302787}">
      <dsp:nvSpPr>
        <dsp:cNvPr id="0" name=""/>
        <dsp:cNvSpPr/>
      </dsp:nvSpPr>
      <dsp:spPr>
        <a:xfrm>
          <a:off x="1993" y="1113334"/>
          <a:ext cx="2690820" cy="230635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550EAE-77BA-824F-A2E2-7AFDA8676D60}">
      <dsp:nvSpPr>
        <dsp:cNvPr id="0" name=""/>
        <dsp:cNvSpPr/>
      </dsp:nvSpPr>
      <dsp:spPr>
        <a:xfrm>
          <a:off x="1993" y="2727781"/>
          <a:ext cx="2690820" cy="553524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CLAW Crisis Management Exercise</a:t>
          </a:r>
          <a:endParaRPr lang="en-GB" sz="1600" kern="1200"/>
        </a:p>
      </dsp:txBody>
      <dsp:txXfrm>
        <a:off x="1993" y="2727781"/>
        <a:ext cx="2690820" cy="553524"/>
      </dsp:txXfrm>
    </dsp:sp>
    <dsp:sp modelId="{0BC20A09-4E75-8749-AED8-9FDAD18F33D1}">
      <dsp:nvSpPr>
        <dsp:cNvPr id="0" name=""/>
        <dsp:cNvSpPr/>
      </dsp:nvSpPr>
      <dsp:spPr>
        <a:xfrm>
          <a:off x="2967270" y="1113334"/>
          <a:ext cx="2690820" cy="230635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BD35DB-A931-1D47-AAA3-4DBDBAD605BC}">
      <dsp:nvSpPr>
        <dsp:cNvPr id="0" name=""/>
        <dsp:cNvSpPr/>
      </dsp:nvSpPr>
      <dsp:spPr>
        <a:xfrm>
          <a:off x="2967270" y="2727781"/>
          <a:ext cx="2690820" cy="553524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Role Playing Fictional Crisis Exercise</a:t>
          </a:r>
          <a:endParaRPr lang="en-GB" sz="1600" kern="1200"/>
        </a:p>
      </dsp:txBody>
      <dsp:txXfrm>
        <a:off x="2967270" y="2727781"/>
        <a:ext cx="2690820" cy="553524"/>
      </dsp:txXfrm>
    </dsp:sp>
    <dsp:sp modelId="{4501D613-ECCE-3641-A9DA-173320A7CCAF}">
      <dsp:nvSpPr>
        <dsp:cNvPr id="0" name=""/>
        <dsp:cNvSpPr/>
      </dsp:nvSpPr>
      <dsp:spPr>
        <a:xfrm>
          <a:off x="5932546" y="1113334"/>
          <a:ext cx="2690820" cy="23063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61130E-DCC9-634F-AE13-032C8350D4F3}">
      <dsp:nvSpPr>
        <dsp:cNvPr id="0" name=""/>
        <dsp:cNvSpPr/>
      </dsp:nvSpPr>
      <dsp:spPr>
        <a:xfrm>
          <a:off x="5932546" y="2727781"/>
          <a:ext cx="2690820" cy="553524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Mixed NREN groups / roles</a:t>
          </a:r>
          <a:endParaRPr lang="en-GB" sz="1600" kern="1200"/>
        </a:p>
      </dsp:txBody>
      <dsp:txXfrm>
        <a:off x="5932546" y="2727781"/>
        <a:ext cx="2690820" cy="553524"/>
      </dsp:txXfrm>
    </dsp:sp>
    <dsp:sp modelId="{8435031F-F6B0-1C43-9F01-743197FA1C43}">
      <dsp:nvSpPr>
        <dsp:cNvPr id="0" name=""/>
        <dsp:cNvSpPr/>
      </dsp:nvSpPr>
      <dsp:spPr>
        <a:xfrm>
          <a:off x="8897823" y="1113334"/>
          <a:ext cx="2690820" cy="230635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2904BF-02CD-2C4F-BAF6-F1FD060725E6}">
      <dsp:nvSpPr>
        <dsp:cNvPr id="0" name=""/>
        <dsp:cNvSpPr/>
      </dsp:nvSpPr>
      <dsp:spPr>
        <a:xfrm>
          <a:off x="8897823" y="2727781"/>
          <a:ext cx="2690820" cy="553524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Not testing your plans </a:t>
          </a:r>
          <a:endParaRPr lang="en-GB" sz="1600" kern="1200" dirty="0"/>
        </a:p>
      </dsp:txBody>
      <dsp:txXfrm>
        <a:off x="8897823" y="2727781"/>
        <a:ext cx="2690820" cy="5535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6DA980-CD55-4544-8977-1DD49D866976}">
      <dsp:nvSpPr>
        <dsp:cNvPr id="0" name=""/>
        <dsp:cNvSpPr/>
      </dsp:nvSpPr>
      <dsp:spPr>
        <a:xfrm>
          <a:off x="3324" y="1436159"/>
          <a:ext cx="1977976" cy="1631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A0CAC0-E38C-4E47-8867-917255BF67BE}">
      <dsp:nvSpPr>
        <dsp:cNvPr id="0" name=""/>
        <dsp:cNvSpPr/>
      </dsp:nvSpPr>
      <dsp:spPr>
        <a:xfrm>
          <a:off x="1103373" y="1783330"/>
          <a:ext cx="2242475" cy="2242475"/>
        </a:xfrm>
        <a:prstGeom prst="leftCircularArrow">
          <a:avLst>
            <a:gd name="adj1" fmla="val 3425"/>
            <a:gd name="adj2" fmla="val 424213"/>
            <a:gd name="adj3" fmla="val 2199724"/>
            <a:gd name="adj4" fmla="val 9024489"/>
            <a:gd name="adj5" fmla="val 399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AB6F93-FBB7-9A40-80AE-C6411E91F032}">
      <dsp:nvSpPr>
        <dsp:cNvPr id="0" name=""/>
        <dsp:cNvSpPr/>
      </dsp:nvSpPr>
      <dsp:spPr>
        <a:xfrm>
          <a:off x="442874" y="2717987"/>
          <a:ext cx="1758201" cy="69917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CEO Forum Scenarios</a:t>
          </a:r>
        </a:p>
      </dsp:txBody>
      <dsp:txXfrm>
        <a:off x="463352" y="2738465"/>
        <a:ext cx="1717245" cy="658222"/>
      </dsp:txXfrm>
    </dsp:sp>
    <dsp:sp modelId="{DBEA93C2-7F68-D449-B06E-0BA3106B1967}">
      <dsp:nvSpPr>
        <dsp:cNvPr id="0" name=""/>
        <dsp:cNvSpPr/>
      </dsp:nvSpPr>
      <dsp:spPr>
        <a:xfrm>
          <a:off x="2566819" y="1436159"/>
          <a:ext cx="1977976" cy="1631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94C7E7-9758-7145-834E-359344E97489}">
      <dsp:nvSpPr>
        <dsp:cNvPr id="0" name=""/>
        <dsp:cNvSpPr/>
      </dsp:nvSpPr>
      <dsp:spPr>
        <a:xfrm>
          <a:off x="3650385" y="413964"/>
          <a:ext cx="2495216" cy="2495216"/>
        </a:xfrm>
        <a:prstGeom prst="circularArrow">
          <a:avLst>
            <a:gd name="adj1" fmla="val 3078"/>
            <a:gd name="adj2" fmla="val 378125"/>
            <a:gd name="adj3" fmla="val 19446365"/>
            <a:gd name="adj4" fmla="val 12575511"/>
            <a:gd name="adj5" fmla="val 359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579275-C029-1049-B69F-26E48DF38733}">
      <dsp:nvSpPr>
        <dsp:cNvPr id="0" name=""/>
        <dsp:cNvSpPr/>
      </dsp:nvSpPr>
      <dsp:spPr>
        <a:xfrm>
          <a:off x="3006370" y="1086570"/>
          <a:ext cx="1758201" cy="69917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Broken Transatlantic Data Lines </a:t>
          </a:r>
        </a:p>
      </dsp:txBody>
      <dsp:txXfrm>
        <a:off x="3026848" y="1107048"/>
        <a:ext cx="1717245" cy="658222"/>
      </dsp:txXfrm>
    </dsp:sp>
    <dsp:sp modelId="{C93B069D-8870-0D43-9400-6C9AEE8DDB08}">
      <dsp:nvSpPr>
        <dsp:cNvPr id="0" name=""/>
        <dsp:cNvSpPr/>
      </dsp:nvSpPr>
      <dsp:spPr>
        <a:xfrm>
          <a:off x="5130315" y="1436159"/>
          <a:ext cx="1977976" cy="1631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0A629-B439-8C45-A94B-C9696E557EC5}">
      <dsp:nvSpPr>
        <dsp:cNvPr id="0" name=""/>
        <dsp:cNvSpPr/>
      </dsp:nvSpPr>
      <dsp:spPr>
        <a:xfrm>
          <a:off x="6230364" y="1783330"/>
          <a:ext cx="2242475" cy="2242475"/>
        </a:xfrm>
        <a:prstGeom prst="leftCircularArrow">
          <a:avLst>
            <a:gd name="adj1" fmla="val 3425"/>
            <a:gd name="adj2" fmla="val 424213"/>
            <a:gd name="adj3" fmla="val 2199724"/>
            <a:gd name="adj4" fmla="val 9024489"/>
            <a:gd name="adj5" fmla="val 399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4B28A-9588-6D40-A419-AE304023972E}">
      <dsp:nvSpPr>
        <dsp:cNvPr id="0" name=""/>
        <dsp:cNvSpPr/>
      </dsp:nvSpPr>
      <dsp:spPr>
        <a:xfrm>
          <a:off x="5569865" y="2717987"/>
          <a:ext cx="1758201" cy="69917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Zero-day Cyber-attack on ESA </a:t>
          </a:r>
        </a:p>
      </dsp:txBody>
      <dsp:txXfrm>
        <a:off x="5590343" y="2738465"/>
        <a:ext cx="1717245" cy="658222"/>
      </dsp:txXfrm>
    </dsp:sp>
    <dsp:sp modelId="{AA7E1979-90F1-B147-8757-1913EE70F614}">
      <dsp:nvSpPr>
        <dsp:cNvPr id="0" name=""/>
        <dsp:cNvSpPr/>
      </dsp:nvSpPr>
      <dsp:spPr>
        <a:xfrm>
          <a:off x="7693810" y="1436159"/>
          <a:ext cx="1977976" cy="1631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8E8BDA-B7CC-0844-AF78-1A8B30DFDC02}">
      <dsp:nvSpPr>
        <dsp:cNvPr id="0" name=""/>
        <dsp:cNvSpPr/>
      </dsp:nvSpPr>
      <dsp:spPr>
        <a:xfrm>
          <a:off x="8133361" y="1086570"/>
          <a:ext cx="1758201" cy="69917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Exit GÉANT </a:t>
          </a:r>
        </a:p>
      </dsp:txBody>
      <dsp:txXfrm>
        <a:off x="8153839" y="1107048"/>
        <a:ext cx="1717245" cy="6582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4AC8B-30D9-AC41-96C0-289C9C4F2A2A}">
      <dsp:nvSpPr>
        <dsp:cNvPr id="0" name=""/>
        <dsp:cNvSpPr/>
      </dsp:nvSpPr>
      <dsp:spPr>
        <a:xfrm>
          <a:off x="1093685" y="12250"/>
          <a:ext cx="4479236" cy="447923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To develop experience and guidance for the NREN CEOs on how to deal with an extreme and possibly disruptive crisis scenario that hits multiple NRENs at the same time</a:t>
          </a:r>
        </a:p>
      </dsp:txBody>
      <dsp:txXfrm>
        <a:off x="1719164" y="540448"/>
        <a:ext cx="2582622" cy="3422840"/>
      </dsp:txXfrm>
    </dsp:sp>
    <dsp:sp modelId="{F5F0E408-02C0-774D-9E34-E12F95EB149F}">
      <dsp:nvSpPr>
        <dsp:cNvPr id="0" name=""/>
        <dsp:cNvSpPr/>
      </dsp:nvSpPr>
      <dsp:spPr>
        <a:xfrm>
          <a:off x="4321964" y="12250"/>
          <a:ext cx="4479236" cy="447923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To use the good ideas and insights, generated by the CEOs during the exercise, to further improve crisis preparedness of the NREN community</a:t>
          </a:r>
        </a:p>
      </dsp:txBody>
      <dsp:txXfrm>
        <a:off x="5593099" y="540448"/>
        <a:ext cx="2582622" cy="34228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28427-1141-4D4E-8AAA-176826C71EDE}">
      <dsp:nvSpPr>
        <dsp:cNvPr id="0" name=""/>
        <dsp:cNvSpPr/>
      </dsp:nvSpPr>
      <dsp:spPr>
        <a:xfrm>
          <a:off x="4208225" y="1745"/>
          <a:ext cx="1478435" cy="9609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Testing NREN plans / procedures directly</a:t>
          </a:r>
        </a:p>
      </dsp:txBody>
      <dsp:txXfrm>
        <a:off x="4255136" y="48656"/>
        <a:ext cx="1384613" cy="867160"/>
      </dsp:txXfrm>
    </dsp:sp>
    <dsp:sp modelId="{19872D78-1F2F-D74C-B0F3-3A6C4CCBD2B0}">
      <dsp:nvSpPr>
        <dsp:cNvPr id="0" name=""/>
        <dsp:cNvSpPr/>
      </dsp:nvSpPr>
      <dsp:spPr>
        <a:xfrm>
          <a:off x="3026272" y="482237"/>
          <a:ext cx="3842341" cy="3842341"/>
        </a:xfrm>
        <a:custGeom>
          <a:avLst/>
          <a:gdLst/>
          <a:ahLst/>
          <a:cxnLst/>
          <a:rect l="0" t="0" r="0" b="0"/>
          <a:pathLst>
            <a:path>
              <a:moveTo>
                <a:pt x="2670560" y="152184"/>
              </a:moveTo>
              <a:arcTo wR="1921170" hR="1921170" stAng="17577528" swAng="1963029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EED9D6-0DA3-2D49-84D2-F7C0571129AC}">
      <dsp:nvSpPr>
        <dsp:cNvPr id="0" name=""/>
        <dsp:cNvSpPr/>
      </dsp:nvSpPr>
      <dsp:spPr>
        <a:xfrm>
          <a:off x="6035367" y="1329242"/>
          <a:ext cx="1478435" cy="9609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Testing communications with other NRENs (and ourselves!)</a:t>
          </a:r>
        </a:p>
      </dsp:txBody>
      <dsp:txXfrm>
        <a:off x="6082278" y="1376153"/>
        <a:ext cx="1384613" cy="867160"/>
      </dsp:txXfrm>
    </dsp:sp>
    <dsp:sp modelId="{78920309-5A6E-DB45-8EC8-2605FF954704}">
      <dsp:nvSpPr>
        <dsp:cNvPr id="0" name=""/>
        <dsp:cNvSpPr/>
      </dsp:nvSpPr>
      <dsp:spPr>
        <a:xfrm>
          <a:off x="3026272" y="482237"/>
          <a:ext cx="3842341" cy="3842341"/>
        </a:xfrm>
        <a:custGeom>
          <a:avLst/>
          <a:gdLst/>
          <a:ahLst/>
          <a:cxnLst/>
          <a:rect l="0" t="0" r="0" b="0"/>
          <a:pathLst>
            <a:path>
              <a:moveTo>
                <a:pt x="3839690" y="1820274"/>
              </a:moveTo>
              <a:arcTo wR="1921170" hR="1921170" stAng="21419373" swAng="2197449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1051CF-1117-7745-8D9E-A4ACCE754B15}">
      <dsp:nvSpPr>
        <dsp:cNvPr id="0" name=""/>
        <dsp:cNvSpPr/>
      </dsp:nvSpPr>
      <dsp:spPr>
        <a:xfrm>
          <a:off x="5337461" y="3477176"/>
          <a:ext cx="1478435" cy="9609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Awareness raising </a:t>
          </a:r>
        </a:p>
      </dsp:txBody>
      <dsp:txXfrm>
        <a:off x="5384372" y="3524087"/>
        <a:ext cx="1384613" cy="867160"/>
      </dsp:txXfrm>
    </dsp:sp>
    <dsp:sp modelId="{5A4CBDDE-21D3-9D4C-A2E2-ED07D7FCC8DD}">
      <dsp:nvSpPr>
        <dsp:cNvPr id="0" name=""/>
        <dsp:cNvSpPr/>
      </dsp:nvSpPr>
      <dsp:spPr>
        <a:xfrm>
          <a:off x="3026272" y="482237"/>
          <a:ext cx="3842341" cy="3842341"/>
        </a:xfrm>
        <a:custGeom>
          <a:avLst/>
          <a:gdLst/>
          <a:ahLst/>
          <a:cxnLst/>
          <a:rect l="0" t="0" r="0" b="0"/>
          <a:pathLst>
            <a:path>
              <a:moveTo>
                <a:pt x="2303547" y="3803903"/>
              </a:moveTo>
              <a:arcTo wR="1921170" hR="1921170" stAng="4711174" swAng="1377652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1B3D2-29AA-9043-B3F8-9BCF31E620F9}">
      <dsp:nvSpPr>
        <dsp:cNvPr id="0" name=""/>
        <dsp:cNvSpPr/>
      </dsp:nvSpPr>
      <dsp:spPr>
        <a:xfrm>
          <a:off x="3078990" y="3477176"/>
          <a:ext cx="1478435" cy="96098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Where are our gaps?</a:t>
          </a:r>
        </a:p>
      </dsp:txBody>
      <dsp:txXfrm>
        <a:off x="3125901" y="3524087"/>
        <a:ext cx="1384613" cy="867160"/>
      </dsp:txXfrm>
    </dsp:sp>
    <dsp:sp modelId="{0284D627-4FB4-1F4D-A554-E0BC9441A031}">
      <dsp:nvSpPr>
        <dsp:cNvPr id="0" name=""/>
        <dsp:cNvSpPr/>
      </dsp:nvSpPr>
      <dsp:spPr>
        <a:xfrm>
          <a:off x="3026272" y="482237"/>
          <a:ext cx="3842341" cy="3842341"/>
        </a:xfrm>
        <a:custGeom>
          <a:avLst/>
          <a:gdLst/>
          <a:ahLst/>
          <a:cxnLst/>
          <a:rect l="0" t="0" r="0" b="0"/>
          <a:pathLst>
            <a:path>
              <a:moveTo>
                <a:pt x="321240" y="2984712"/>
              </a:moveTo>
              <a:arcTo wR="1921170" hR="1921170" stAng="8783178" swAng="2197449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1A2BBD-55DC-0C41-99B1-713D2A00C4BC}">
      <dsp:nvSpPr>
        <dsp:cNvPr id="0" name=""/>
        <dsp:cNvSpPr/>
      </dsp:nvSpPr>
      <dsp:spPr>
        <a:xfrm>
          <a:off x="2381083" y="1329242"/>
          <a:ext cx="1478435" cy="96098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Do we have a shared language? </a:t>
          </a:r>
        </a:p>
      </dsp:txBody>
      <dsp:txXfrm>
        <a:off x="2427994" y="1376153"/>
        <a:ext cx="1384613" cy="867160"/>
      </dsp:txXfrm>
    </dsp:sp>
    <dsp:sp modelId="{67D190B2-27DD-A943-BD4E-CEF437A82EC1}">
      <dsp:nvSpPr>
        <dsp:cNvPr id="0" name=""/>
        <dsp:cNvSpPr/>
      </dsp:nvSpPr>
      <dsp:spPr>
        <a:xfrm>
          <a:off x="3026272" y="482237"/>
          <a:ext cx="3842341" cy="3842341"/>
        </a:xfrm>
        <a:custGeom>
          <a:avLst/>
          <a:gdLst/>
          <a:ahLst/>
          <a:cxnLst/>
          <a:rect l="0" t="0" r="0" b="0"/>
          <a:pathLst>
            <a:path>
              <a:moveTo>
                <a:pt x="334549" y="837874"/>
              </a:moveTo>
              <a:arcTo wR="1921170" hR="1921170" stAng="12859443" swAng="1963029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82F10-09AF-674E-B949-CF216075E6BA}">
      <dsp:nvSpPr>
        <dsp:cNvPr id="0" name=""/>
        <dsp:cNvSpPr/>
      </dsp:nvSpPr>
      <dsp:spPr>
        <a:xfrm>
          <a:off x="0" y="3330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1EBF31-0F4B-FD4F-8508-A0BE601943CD}">
      <dsp:nvSpPr>
        <dsp:cNvPr id="0" name=""/>
        <dsp:cNvSpPr/>
      </dsp:nvSpPr>
      <dsp:spPr>
        <a:xfrm>
          <a:off x="494744" y="37868"/>
          <a:ext cx="6926420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First draft scenario May 21</a:t>
          </a:r>
        </a:p>
      </dsp:txBody>
      <dsp:txXfrm>
        <a:off x="523565" y="66689"/>
        <a:ext cx="6868778" cy="532758"/>
      </dsp:txXfrm>
    </dsp:sp>
    <dsp:sp modelId="{AF91F4A3-94A4-EB4A-A0BD-25FE8D94395F}">
      <dsp:nvSpPr>
        <dsp:cNvPr id="0" name=""/>
        <dsp:cNvSpPr/>
      </dsp:nvSpPr>
      <dsp:spPr>
        <a:xfrm>
          <a:off x="0" y="12402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1A1DFC-526C-B64E-BE04-B0EAD782FB2A}">
      <dsp:nvSpPr>
        <dsp:cNvPr id="0" name=""/>
        <dsp:cNvSpPr/>
      </dsp:nvSpPr>
      <dsp:spPr>
        <a:xfrm>
          <a:off x="494744" y="945068"/>
          <a:ext cx="6926420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Registration deadline – End of September</a:t>
          </a:r>
        </a:p>
      </dsp:txBody>
      <dsp:txXfrm>
        <a:off x="523565" y="973889"/>
        <a:ext cx="6868778" cy="532758"/>
      </dsp:txXfrm>
    </dsp:sp>
    <dsp:sp modelId="{C17B22E2-CD99-E94D-B847-A97380BFFAAF}">
      <dsp:nvSpPr>
        <dsp:cNvPr id="0" name=""/>
        <dsp:cNvSpPr/>
      </dsp:nvSpPr>
      <dsp:spPr>
        <a:xfrm>
          <a:off x="0" y="21474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D1C2D-57D4-BA42-ADCA-E645CF8CC408}">
      <dsp:nvSpPr>
        <dsp:cNvPr id="0" name=""/>
        <dsp:cNvSpPr/>
      </dsp:nvSpPr>
      <dsp:spPr>
        <a:xfrm>
          <a:off x="494744" y="1852268"/>
          <a:ext cx="6926420" cy="590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First working session with exercise leaders – December</a:t>
          </a:r>
        </a:p>
      </dsp:txBody>
      <dsp:txXfrm>
        <a:off x="523565" y="1881089"/>
        <a:ext cx="6868778" cy="532758"/>
      </dsp:txXfrm>
    </dsp:sp>
    <dsp:sp modelId="{AAF8D868-B7CF-A549-B471-437CAEAA4830}">
      <dsp:nvSpPr>
        <dsp:cNvPr id="0" name=""/>
        <dsp:cNvSpPr/>
      </dsp:nvSpPr>
      <dsp:spPr>
        <a:xfrm>
          <a:off x="0" y="30546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091CAE-A05B-7347-BD55-F1AE068D632B}">
      <dsp:nvSpPr>
        <dsp:cNvPr id="0" name=""/>
        <dsp:cNvSpPr/>
      </dsp:nvSpPr>
      <dsp:spPr>
        <a:xfrm>
          <a:off x="494744" y="2759468"/>
          <a:ext cx="6926420" cy="590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Second working session with exercise leaders – January </a:t>
          </a:r>
        </a:p>
      </dsp:txBody>
      <dsp:txXfrm>
        <a:off x="523565" y="2788289"/>
        <a:ext cx="6868778" cy="532758"/>
      </dsp:txXfrm>
    </dsp:sp>
    <dsp:sp modelId="{D2525936-2155-4342-B35C-12D3801E6F5B}">
      <dsp:nvSpPr>
        <dsp:cNvPr id="0" name=""/>
        <dsp:cNvSpPr/>
      </dsp:nvSpPr>
      <dsp:spPr>
        <a:xfrm>
          <a:off x="0" y="39618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DB6BB-1AED-214F-9905-3190975024C4}">
      <dsp:nvSpPr>
        <dsp:cNvPr id="0" name=""/>
        <dsp:cNvSpPr/>
      </dsp:nvSpPr>
      <dsp:spPr>
        <a:xfrm>
          <a:off x="494744" y="3666668"/>
          <a:ext cx="6926420" cy="5904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TALON exercise – March 2026</a:t>
          </a:r>
        </a:p>
      </dsp:txBody>
      <dsp:txXfrm>
        <a:off x="523565" y="3695489"/>
        <a:ext cx="6868778" cy="5327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82F10-09AF-674E-B949-CF216075E6BA}">
      <dsp:nvSpPr>
        <dsp:cNvPr id="0" name=""/>
        <dsp:cNvSpPr/>
      </dsp:nvSpPr>
      <dsp:spPr>
        <a:xfrm>
          <a:off x="0" y="3330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1EBF31-0F4B-FD4F-8508-A0BE601943CD}">
      <dsp:nvSpPr>
        <dsp:cNvPr id="0" name=""/>
        <dsp:cNvSpPr/>
      </dsp:nvSpPr>
      <dsp:spPr>
        <a:xfrm>
          <a:off x="494744" y="37868"/>
          <a:ext cx="6926420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March 2026</a:t>
          </a:r>
        </a:p>
      </dsp:txBody>
      <dsp:txXfrm>
        <a:off x="523565" y="66689"/>
        <a:ext cx="6868778" cy="532758"/>
      </dsp:txXfrm>
    </dsp:sp>
    <dsp:sp modelId="{AF91F4A3-94A4-EB4A-A0BD-25FE8D94395F}">
      <dsp:nvSpPr>
        <dsp:cNvPr id="0" name=""/>
        <dsp:cNvSpPr/>
      </dsp:nvSpPr>
      <dsp:spPr>
        <a:xfrm>
          <a:off x="0" y="12402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1A1DFC-526C-B64E-BE04-B0EAD782FB2A}">
      <dsp:nvSpPr>
        <dsp:cNvPr id="0" name=""/>
        <dsp:cNvSpPr/>
      </dsp:nvSpPr>
      <dsp:spPr>
        <a:xfrm>
          <a:off x="494744" y="945068"/>
          <a:ext cx="6926420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Looking for up to 10 NRENs to take part</a:t>
          </a:r>
        </a:p>
      </dsp:txBody>
      <dsp:txXfrm>
        <a:off x="523565" y="973889"/>
        <a:ext cx="6868778" cy="532758"/>
      </dsp:txXfrm>
    </dsp:sp>
    <dsp:sp modelId="{C17B22E2-CD99-E94D-B847-A97380BFFAAF}">
      <dsp:nvSpPr>
        <dsp:cNvPr id="0" name=""/>
        <dsp:cNvSpPr/>
      </dsp:nvSpPr>
      <dsp:spPr>
        <a:xfrm>
          <a:off x="0" y="21474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D1C2D-57D4-BA42-ADCA-E645CF8CC408}">
      <dsp:nvSpPr>
        <dsp:cNvPr id="0" name=""/>
        <dsp:cNvSpPr/>
      </dsp:nvSpPr>
      <dsp:spPr>
        <a:xfrm>
          <a:off x="494744" y="1852268"/>
          <a:ext cx="6926420" cy="590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You will play as your own team in your NREN</a:t>
          </a:r>
        </a:p>
      </dsp:txBody>
      <dsp:txXfrm>
        <a:off x="523565" y="1881089"/>
        <a:ext cx="6868778" cy="532758"/>
      </dsp:txXfrm>
    </dsp:sp>
    <dsp:sp modelId="{AAF8D868-B7CF-A549-B471-437CAEAA4830}">
      <dsp:nvSpPr>
        <dsp:cNvPr id="0" name=""/>
        <dsp:cNvSpPr/>
      </dsp:nvSpPr>
      <dsp:spPr>
        <a:xfrm>
          <a:off x="0" y="30546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091CAE-A05B-7347-BD55-F1AE068D632B}">
      <dsp:nvSpPr>
        <dsp:cNvPr id="0" name=""/>
        <dsp:cNvSpPr/>
      </dsp:nvSpPr>
      <dsp:spPr>
        <a:xfrm>
          <a:off x="494744" y="2759468"/>
          <a:ext cx="6926420" cy="590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Exercise leaders from NRENs to work with core team </a:t>
          </a:r>
        </a:p>
      </dsp:txBody>
      <dsp:txXfrm>
        <a:off x="523565" y="2788289"/>
        <a:ext cx="6868778" cy="532758"/>
      </dsp:txXfrm>
    </dsp:sp>
    <dsp:sp modelId="{D2525936-2155-4342-B35C-12D3801E6F5B}">
      <dsp:nvSpPr>
        <dsp:cNvPr id="0" name=""/>
        <dsp:cNvSpPr/>
      </dsp:nvSpPr>
      <dsp:spPr>
        <a:xfrm>
          <a:off x="0" y="3961868"/>
          <a:ext cx="989488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DB6BB-1AED-214F-9905-3190975024C4}">
      <dsp:nvSpPr>
        <dsp:cNvPr id="0" name=""/>
        <dsp:cNvSpPr/>
      </dsp:nvSpPr>
      <dsp:spPr>
        <a:xfrm>
          <a:off x="494744" y="3666668"/>
          <a:ext cx="6926420" cy="5904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02" tIns="0" rIns="26180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What is a good scenario to test? </a:t>
          </a:r>
        </a:p>
      </dsp:txBody>
      <dsp:txXfrm>
        <a:off x="523565" y="3695489"/>
        <a:ext cx="686877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s.geant.org/event/1870/" TargetMode="External"/><Relationship Id="rId2" Type="http://schemas.openxmlformats.org/officeDocument/2006/relationships/hyperlink" Target="https://events.geant.org/event/1869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295814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3" y="1619457"/>
            <a:ext cx="7017137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Next Steps for NREN Crisis Management 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Charlie van Genuchten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Product Manager Security, SURF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B480BA51-E9E7-07C1-620C-2A802D144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Scenario brainstorm</a:t>
            </a:r>
          </a:p>
        </p:txBody>
      </p:sp>
      <p:pic>
        <p:nvPicPr>
          <p:cNvPr id="5" name="Content Placeholder 4" descr="A colorful clouds and stars in space&#10;&#10;AI-generated content may be incorrect.">
            <a:extLst>
              <a:ext uri="{FF2B5EF4-FFF2-40B4-BE49-F238E27FC236}">
                <a16:creationId xmlns:a16="http://schemas.microsoft.com/office/drawing/2014/main" id="{A318D62F-3CF5-4AF5-39CF-96B47BAA908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5" r="-1" b="27354"/>
          <a:stretch/>
        </p:blipFill>
        <p:spPr>
          <a:xfrm>
            <a:off x="998895" y="1567629"/>
            <a:ext cx="9894887" cy="4503737"/>
          </a:xfrm>
          <a:noFill/>
        </p:spPr>
      </p:pic>
    </p:spTree>
    <p:extLst>
      <p:ext uri="{BB962C8B-B14F-4D97-AF65-F5344CB8AC3E}">
        <p14:creationId xmlns:p14="http://schemas.microsoft.com/office/powerpoint/2010/main" val="1190082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05D56-10C8-903D-5C6F-3E00016CD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US" sz="2400"/>
              <a:t>What should we test?</a:t>
            </a:r>
            <a:endParaRPr lang="en-NL" sz="2400"/>
          </a:p>
        </p:txBody>
      </p:sp>
      <p:pic>
        <p:nvPicPr>
          <p:cNvPr id="5" name="Content Placeholder 4" descr="A barn on fire&#10;&#10;AI-generated content may be incorrect.">
            <a:extLst>
              <a:ext uri="{FF2B5EF4-FFF2-40B4-BE49-F238E27FC236}">
                <a16:creationId xmlns:a16="http://schemas.microsoft.com/office/drawing/2014/main" id="{416BAC0B-4BBD-7204-67CE-7B755678411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6" r="-1" b="19605"/>
          <a:stretch/>
        </p:blipFill>
        <p:spPr>
          <a:xfrm>
            <a:off x="998895" y="1567629"/>
            <a:ext cx="9894887" cy="4503737"/>
          </a:xfrm>
          <a:noFill/>
        </p:spPr>
      </p:pic>
    </p:spTree>
    <p:extLst>
      <p:ext uri="{BB962C8B-B14F-4D97-AF65-F5344CB8AC3E}">
        <p14:creationId xmlns:p14="http://schemas.microsoft.com/office/powerpoint/2010/main" val="3594022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1E739-4D6B-C961-B844-92DA78B6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Infoshares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55DFB-E4AC-AF95-A3C4-0181933368D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April 23, 15:00-16:00 CEST, register at </a:t>
            </a:r>
            <a:r>
              <a:rPr lang="en-US" dirty="0">
                <a:hlinkClick r:id="rId2"/>
              </a:rPr>
              <a:t>https://events.geant.org/event/1869/</a:t>
            </a:r>
            <a:endParaRPr lang="en-US" dirty="0"/>
          </a:p>
          <a:p>
            <a:endParaRPr lang="en-US" dirty="0"/>
          </a:p>
          <a:p>
            <a:r>
              <a:rPr lang="en-US" dirty="0"/>
              <a:t>May 23, 10:00-11:00 CEST, register at </a:t>
            </a:r>
            <a:r>
              <a:rPr lang="en-US" dirty="0">
                <a:hlinkClick r:id="rId3"/>
              </a:rPr>
              <a:t>https://events.geant.org/event/1870/</a:t>
            </a:r>
            <a:r>
              <a:rPr lang="en-US" dirty="0"/>
              <a:t> 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68383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6B17A-DDB4-0945-83E0-F9C51D7E05CC}"/>
              </a:ext>
            </a:extLst>
          </p:cNvPr>
          <p:cNvSpPr txBox="1"/>
          <p:nvPr/>
        </p:nvSpPr>
        <p:spPr>
          <a:xfrm>
            <a:off x="1921699" y="5794248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34EF87-1E44-3B44-A628-F062ED6BF3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843620"/>
            <a:ext cx="568670" cy="3629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Role of CLAW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CD96E3A-63C4-A1AA-66A9-2D71A3E40915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08142245"/>
              </p:ext>
            </p:extLst>
          </p:nvPr>
        </p:nvGraphicFramePr>
        <p:xfrm>
          <a:off x="300681" y="1513195"/>
          <a:ext cx="11590638" cy="4533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7D721-3EAE-3E82-19D9-96410A9E3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Business Continuity for NRENs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CE442B2-26F8-4BBF-4FCB-1F98EB218A1C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047361232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941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9BDBC-1059-7834-9272-F69F6D2D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Exercising the CEOs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208A6E8-8C5B-7008-D893-BF18097E6826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058532733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1825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ADE80-EC5E-885A-128B-D23C45B82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CEOs at Work – “Do I have your phone number?” </a:t>
            </a:r>
          </a:p>
        </p:txBody>
      </p:sp>
      <p:pic>
        <p:nvPicPr>
          <p:cNvPr id="5" name="Picture 4" descr="Several images of people in a room&#10;&#10;AI-generated content may be incorrect.">
            <a:extLst>
              <a:ext uri="{FF2B5EF4-FFF2-40B4-BE49-F238E27FC236}">
                <a16:creationId xmlns:a16="http://schemas.microsoft.com/office/drawing/2014/main" id="{578676C2-A58B-D927-AAAE-2A8B76200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638" y="1458579"/>
            <a:ext cx="9894723" cy="498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171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5784B-535E-5482-86DA-C5AE41606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Introducing: European Crisis Management Exercise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6A199F5-C4CB-F34C-C561-8576E381446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100170614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4233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BC644-47EA-22DC-5597-835EB9B24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BC10-CE92-24DD-270B-BBA906086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Timeline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1E86202-FEC7-517C-6190-CADD8C27BECE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470324577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2408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2EA19-AAFA-509D-2173-F04B2C2F0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this will work </a:t>
            </a:r>
            <a:br>
              <a:rPr lang="en-US" dirty="0"/>
            </a:br>
            <a:r>
              <a:rPr lang="en-US" dirty="0"/>
              <a:t>(example with 2 NRENs and GÉANT as participants)</a:t>
            </a:r>
            <a:endParaRPr lang="en-NL" dirty="0"/>
          </a:p>
        </p:txBody>
      </p:sp>
      <p:pic>
        <p:nvPicPr>
          <p:cNvPr id="5" name="Content Placeholder 4" descr="A diagram of a diagram&#10;&#10;AI-generated content may be incorrect.">
            <a:extLst>
              <a:ext uri="{FF2B5EF4-FFF2-40B4-BE49-F238E27FC236}">
                <a16:creationId xmlns:a16="http://schemas.microsoft.com/office/drawing/2014/main" id="{F1DFB118-A1AF-9A1E-0BA5-6449D62759A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831" y="2328069"/>
            <a:ext cx="8496300" cy="2981325"/>
          </a:xfrm>
        </p:spPr>
      </p:pic>
    </p:spTree>
    <p:extLst>
      <p:ext uri="{BB962C8B-B14F-4D97-AF65-F5344CB8AC3E}">
        <p14:creationId xmlns:p14="http://schemas.microsoft.com/office/powerpoint/2010/main" val="4062783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9C236-5252-7936-E956-6F3B99C77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can you help?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FC3F13D-F57E-3141-5560-4F4AE12B13FA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252294421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8669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(2)" id="{8D195270-5446-644C-AA59-D2490F76A2F8}" vid="{7F163364-F367-4144-A122-C3ACBBFE56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346</Words>
  <Application>Microsoft Office PowerPoint</Application>
  <PresentationFormat>Widescreen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The Role of CLAW</vt:lpstr>
      <vt:lpstr>Business Continuity for NRENs </vt:lpstr>
      <vt:lpstr>Exercising the CEOs</vt:lpstr>
      <vt:lpstr>CEOs at Work – “Do I have your phone number?” </vt:lpstr>
      <vt:lpstr>Introducing: European Crisis Management Exercise </vt:lpstr>
      <vt:lpstr>Timeline</vt:lpstr>
      <vt:lpstr>How this will work  (example with 2 NRENs and GÉANT as participants)</vt:lpstr>
      <vt:lpstr>How can you help? </vt:lpstr>
      <vt:lpstr>Scenario brainstorm</vt:lpstr>
      <vt:lpstr>What should we test?</vt:lpstr>
      <vt:lpstr>Infoshares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Nicole Harris</dc:creator>
  <cp:lastModifiedBy>Charlie van Genuchten</cp:lastModifiedBy>
  <cp:revision>5</cp:revision>
  <dcterms:created xsi:type="dcterms:W3CDTF">2025-02-26T10:58:13Z</dcterms:created>
  <dcterms:modified xsi:type="dcterms:W3CDTF">2025-04-02T13:13:15Z</dcterms:modified>
</cp:coreProperties>
</file>