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mov" ContentType="video/quicktime"/>
  <Default Extension="mp4" ContentType="video/mp4"/>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2.xml" ContentType="application/vnd.openxmlformats-officedocument.them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3.xml" ContentType="application/vnd.openxmlformats-officedocument.them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theme/theme4.xml" ContentType="application/vnd.openxmlformats-officedocument.theme+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ags/tag17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74.xml" ContentType="application/vnd.openxmlformats-officedocument.presentationml.tags+xml"/>
  <Override PartName="/ppt/notesSlides/notesSlide4.xml" ContentType="application/vnd.openxmlformats-officedocument.presentationml.notesSlide+xml"/>
  <Override PartName="/ppt/tags/tag17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7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77.xml" ContentType="application/vnd.openxmlformats-officedocument.presentationml.tags+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p:sldMasterIdLst>
    <p:sldMasterId id="2147483965" r:id="rId4"/>
    <p:sldMasterId id="2147484185" r:id="rId5"/>
    <p:sldMasterId id="2147484338" r:id="rId6"/>
    <p:sldMasterId id="2147484485" r:id="rId7"/>
  </p:sldMasterIdLst>
  <p:notesMasterIdLst>
    <p:notesMasterId r:id="rId32"/>
  </p:notesMasterIdLst>
  <p:handoutMasterIdLst>
    <p:handoutMasterId r:id="rId33"/>
  </p:handoutMasterIdLst>
  <p:sldIdLst>
    <p:sldId id="2147473662" r:id="rId8"/>
    <p:sldId id="550144386" r:id="rId9"/>
    <p:sldId id="2147307707" r:id="rId10"/>
    <p:sldId id="2147473681" r:id="rId11"/>
    <p:sldId id="2147473683" r:id="rId12"/>
    <p:sldId id="2147481275" r:id="rId13"/>
    <p:sldId id="2147473682" r:id="rId14"/>
    <p:sldId id="2147307763" r:id="rId15"/>
    <p:sldId id="2147473691" r:id="rId16"/>
    <p:sldId id="550144597" r:id="rId17"/>
    <p:sldId id="2147473692" r:id="rId18"/>
    <p:sldId id="2147307755" r:id="rId19"/>
    <p:sldId id="2147473714" r:id="rId20"/>
    <p:sldId id="2147473711" r:id="rId21"/>
    <p:sldId id="2147473715" r:id="rId22"/>
    <p:sldId id="2147473707" r:id="rId23"/>
    <p:sldId id="2147473710" r:id="rId24"/>
    <p:sldId id="2147307994" r:id="rId25"/>
    <p:sldId id="2147473713" r:id="rId26"/>
    <p:sldId id="2147473712" r:id="rId27"/>
    <p:sldId id="2147473636" r:id="rId28"/>
    <p:sldId id="550144541" r:id="rId29"/>
    <p:sldId id="2147481274" r:id="rId30"/>
    <p:sldId id="311" r:id="rId31"/>
  </p:sldIdLst>
  <p:sldSz cx="12188825" cy="6858000"/>
  <p:notesSz cx="7027863" cy="9313863"/>
  <p:embeddedFontLst>
    <p:embeddedFont>
      <p:font typeface="Arial Narrow" panose="020B0606020202030204" pitchFamily="34" charset="0"/>
      <p:regular r:id="rId34"/>
      <p:bold r:id="rId35"/>
      <p:italic r:id="rId36"/>
      <p:boldItalic r:id="rId37"/>
    </p:embeddedFont>
    <p:embeddedFont>
      <p:font typeface="Montserrat" panose="00000500000000000000" pitchFamily="2" charset="0"/>
      <p:regular r:id="rId38"/>
      <p:bold r:id="rId39"/>
      <p:italic r:id="rId40"/>
      <p:boldItalic r:id="rId41"/>
    </p:embeddedFont>
    <p:embeddedFont>
      <p:font typeface="Roboto" panose="02000000000000000000" pitchFamily="2" charset="0"/>
      <p:regular r:id="rId42"/>
      <p:bold r:id="rId43"/>
      <p:italic r:id="rId44"/>
      <p:boldItalic r:id="rId45"/>
    </p:embeddedFont>
    <p:embeddedFont>
      <p:font typeface="Source Sans Pro" panose="020B0503030403020204" pitchFamily="34" charset="0"/>
      <p:regular r:id="rId46"/>
      <p:bold r:id="rId47"/>
      <p:italic r:id="rId48"/>
      <p:boldItalic r:id="rId49"/>
    </p:embeddedFont>
    <p:embeddedFont>
      <p:font typeface="Source Sans Pro Light" panose="020B0403030403020204" pitchFamily="34" charset="0"/>
      <p:regular r:id="rId50"/>
      <p:italic r:id="rId51"/>
    </p:embeddedFont>
    <p:embeddedFont>
      <p:font typeface="Source Sans Pro SemiBold" panose="020B0603030403020204" pitchFamily="34" charset="0"/>
      <p:regular r:id="rId52"/>
      <p:bold r:id="rId53"/>
      <p:italic r:id="rId54"/>
      <p:boldItalic r:id="rId55"/>
    </p:embeddedFont>
  </p:embeddedFontLst>
  <p:custDataLst>
    <p:tags r:id="rId56"/>
  </p:custDataLst>
  <p:defaultTextStyle>
    <a:defPPr>
      <a:defRPr lang="en-US"/>
    </a:defPPr>
    <a:lvl1pPr algn="ctr" rtl="0" fontAlgn="base">
      <a:spcBef>
        <a:spcPct val="50000"/>
      </a:spcBef>
      <a:spcAft>
        <a:spcPct val="0"/>
      </a:spcAft>
      <a:buSzPct val="130000"/>
      <a:defRPr sz="2400" i="1" kern="1200">
        <a:solidFill>
          <a:schemeClr val="tx1"/>
        </a:solidFill>
        <a:latin typeface="Arial" charset="0"/>
        <a:ea typeface="+mn-ea"/>
        <a:cs typeface="+mn-cs"/>
      </a:defRPr>
    </a:lvl1pPr>
    <a:lvl2pPr marL="457200" algn="ctr" rtl="0" fontAlgn="base">
      <a:spcBef>
        <a:spcPct val="50000"/>
      </a:spcBef>
      <a:spcAft>
        <a:spcPct val="0"/>
      </a:spcAft>
      <a:buSzPct val="130000"/>
      <a:defRPr sz="2400" i="1" kern="1200">
        <a:solidFill>
          <a:schemeClr val="tx1"/>
        </a:solidFill>
        <a:latin typeface="Arial" charset="0"/>
        <a:ea typeface="+mn-ea"/>
        <a:cs typeface="+mn-cs"/>
      </a:defRPr>
    </a:lvl2pPr>
    <a:lvl3pPr marL="914400" algn="ctr" rtl="0" fontAlgn="base">
      <a:spcBef>
        <a:spcPct val="50000"/>
      </a:spcBef>
      <a:spcAft>
        <a:spcPct val="0"/>
      </a:spcAft>
      <a:buSzPct val="130000"/>
      <a:defRPr sz="2400" i="1" kern="1200">
        <a:solidFill>
          <a:schemeClr val="tx1"/>
        </a:solidFill>
        <a:latin typeface="Arial" charset="0"/>
        <a:ea typeface="+mn-ea"/>
        <a:cs typeface="+mn-cs"/>
      </a:defRPr>
    </a:lvl3pPr>
    <a:lvl4pPr marL="1371600" algn="ctr" rtl="0" fontAlgn="base">
      <a:spcBef>
        <a:spcPct val="50000"/>
      </a:spcBef>
      <a:spcAft>
        <a:spcPct val="0"/>
      </a:spcAft>
      <a:buSzPct val="130000"/>
      <a:defRPr sz="2400" i="1" kern="1200">
        <a:solidFill>
          <a:schemeClr val="tx1"/>
        </a:solidFill>
        <a:latin typeface="Arial" charset="0"/>
        <a:ea typeface="+mn-ea"/>
        <a:cs typeface="+mn-cs"/>
      </a:defRPr>
    </a:lvl4pPr>
    <a:lvl5pPr marL="1828800" algn="ctr" rtl="0" fontAlgn="base">
      <a:spcBef>
        <a:spcPct val="50000"/>
      </a:spcBef>
      <a:spcAft>
        <a:spcPct val="0"/>
      </a:spcAft>
      <a:buSzPct val="130000"/>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003" userDrawn="1">
          <p15:clr>
            <a:srgbClr val="A4A3A4"/>
          </p15:clr>
        </p15:guide>
        <p15:guide id="2" orient="horz" pos="323" userDrawn="1">
          <p15:clr>
            <a:srgbClr val="A4A3A4"/>
          </p15:clr>
        </p15:guide>
        <p15:guide id="3" orient="horz" pos="4006">
          <p15:clr>
            <a:srgbClr val="A4A3A4"/>
          </p15:clr>
        </p15:guide>
        <p15:guide id="7" pos="392" userDrawn="1">
          <p15:clr>
            <a:srgbClr val="A4A3A4"/>
          </p15:clr>
        </p15:guide>
        <p15:guide id="8" pos="4175" userDrawn="1">
          <p15:clr>
            <a:srgbClr val="A4A3A4"/>
          </p15:clr>
        </p15:guide>
        <p15:guide id="9" pos="3829">
          <p15:clr>
            <a:srgbClr val="A4A3A4"/>
          </p15:clr>
        </p15:guide>
      </p15:sldGuideLst>
    </p:ext>
    <p:ext uri="{2D200454-40CA-4A62-9FC3-DE9A4176ACB9}">
      <p15:notesGuideLst xmlns:p15="http://schemas.microsoft.com/office/powerpoint/2012/main">
        <p15:guide id="1" orient="horz" pos="2934" userDrawn="1">
          <p15:clr>
            <a:srgbClr val="A4A3A4"/>
          </p15:clr>
        </p15:guide>
        <p15:guide id="2" pos="2214"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C28BA5F-7B39-5079-32E1-E000A3ED0C7C}" name="Nick Vlasov" initials="NV" userId="S::vlasov@progress.com::42971297-0e36-44be-9beb-aac7a244693c" providerId="AD"/>
  <p188:author id="{AE254383-E667-A97F-5CE6-29E3FF403B4C}" name="Filip Cerny" initials="FC" userId="S::fcerny@progress.com::2bbf6af4-4241-4445-b20c-d1365722d9d6" providerId="AD"/>
  <p188:author id="{C792FAB6-CBB4-4792-0DA3-5D88571BC20D}" name="Carl Holt" initials="CH" userId="S::cholt@progress.com::bd68dd59-5692-4509-adde-5a073f8658d6" providerId="AD"/>
  <p188:author id="{4D0AC5EF-F521-87DE-8096-7890832C307A}" name="Pavel Minarik" initials="PM" userId="S::pminarik@progress.com::e7e5d145-bd46-4b95-9bd4-701298c635f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provanc" initials="c" lastIdx="1" clrIdx="0"/>
  <p:cmAuthor id="1" name="Chuck Provancher" initials="cp" lastIdx="2" clrIdx="1"/>
  <p:cmAuthor id="2" name="Progress Software" initials="" lastIdx="0" clrIdx="2"/>
  <p:cmAuthor id="3" name="Chuck Provancher" initials="" lastIdx="0" clrIdx="3"/>
  <p:cmAuthor id="4" name="Michael Micciche" initials="MM" lastIdx="1" clrIdx="4">
    <p:extLst>
      <p:ext uri="{19B8F6BF-5375-455C-9EA6-DF929625EA0E}">
        <p15:presenceInfo xmlns:p15="http://schemas.microsoft.com/office/powerpoint/2012/main" userId="S::micciche@progress.com::e4e63056-9c2a-4ec4-af4f-fe0cf0ce65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DEA8"/>
    <a:srgbClr val="90EF8E"/>
    <a:srgbClr val="4C4BF9"/>
    <a:srgbClr val="FAD002"/>
    <a:srgbClr val="4B4BF8"/>
    <a:srgbClr val="94E6E2"/>
    <a:srgbClr val="76C1FF"/>
    <a:srgbClr val="5122B9"/>
    <a:srgbClr val="34A39F"/>
    <a:srgbClr val="001F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dk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dk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dk1"/>
      </a:tcTxStyle>
      <a:tcStyle>
        <a:tcBdr/>
        <a:fillRef idx="1">
          <a:schemeClr val="accent1"/>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dk1"/>
      </a:tcTxStyle>
      <a:tcStyle>
        <a:tcBdr/>
        <a:fillRef idx="1">
          <a:schemeClr val="accent4"/>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dk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dk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dk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dk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dk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dk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dk1"/>
      </a:tcTxStyle>
      <a:tcStyle>
        <a:tcBdr>
          <a:bottom>
            <a:ln w="38100" cmpd="sng">
              <a:solidFill>
                <a:schemeClr val="lt1"/>
              </a:solidFill>
            </a:ln>
          </a:bottom>
        </a:tcBdr>
        <a:fill>
          <a:solidFill>
            <a:schemeClr val="accent2"/>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p:cViewPr varScale="1">
        <p:scale>
          <a:sx n="116" d="100"/>
          <a:sy n="116" d="100"/>
        </p:scale>
        <p:origin x="864" y="176"/>
      </p:cViewPr>
      <p:guideLst>
        <p:guide orient="horz" pos="1003"/>
        <p:guide orient="horz" pos="323"/>
        <p:guide orient="horz" pos="4006"/>
        <p:guide pos="392"/>
        <p:guide pos="4175"/>
        <p:guide pos="3829"/>
      </p:guideLst>
    </p:cSldViewPr>
  </p:slideViewPr>
  <p:notesTextViewPr>
    <p:cViewPr>
      <p:scale>
        <a:sx n="1" d="1"/>
        <a:sy n="1" d="1"/>
      </p:scale>
      <p:origin x="0" y="0"/>
    </p:cViewPr>
  </p:notesTextViewPr>
  <p:notesViewPr>
    <p:cSldViewPr snapToGrid="0">
      <p:cViewPr>
        <p:scale>
          <a:sx n="1" d="2"/>
          <a:sy n="1" d="2"/>
        </p:scale>
        <p:origin x="0" y="0"/>
      </p:cViewPr>
      <p:guideLst>
        <p:guide orient="horz" pos="2934"/>
        <p:guide pos="221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font" Target="fonts/font6.fntdata"/><Relationship Id="rId21" Type="http://schemas.openxmlformats.org/officeDocument/2006/relationships/slide" Target="slides/slide14.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50" Type="http://schemas.openxmlformats.org/officeDocument/2006/relationships/font" Target="fonts/font17.fntdata"/><Relationship Id="rId55" Type="http://schemas.openxmlformats.org/officeDocument/2006/relationships/font" Target="fonts/font22.fntdata"/><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3" Type="http://schemas.openxmlformats.org/officeDocument/2006/relationships/font" Target="fonts/font20.fntdata"/><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font" Target="fonts/font15.fntdata"/><Relationship Id="rId56" Type="http://schemas.openxmlformats.org/officeDocument/2006/relationships/tags" Target="tags/tag1.xml"/><Relationship Id="rId8" Type="http://schemas.openxmlformats.org/officeDocument/2006/relationships/slide" Target="slides/slide1.xml"/><Relationship Id="rId51" Type="http://schemas.openxmlformats.org/officeDocument/2006/relationships/font" Target="fonts/font18.fntdata"/><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handoutMaster" Target="handoutMasters/handoutMaster1.xml"/><Relationship Id="rId38" Type="http://schemas.openxmlformats.org/officeDocument/2006/relationships/font" Target="fonts/font5.fntdata"/><Relationship Id="rId46" Type="http://schemas.openxmlformats.org/officeDocument/2006/relationships/font" Target="fonts/font13.fntdata"/><Relationship Id="rId59"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font" Target="fonts/font8.fntdata"/><Relationship Id="rId54" Type="http://schemas.openxmlformats.org/officeDocument/2006/relationships/font" Target="fonts/font21.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font" Target="fonts/font3.fntdata"/><Relationship Id="rId49" Type="http://schemas.openxmlformats.org/officeDocument/2006/relationships/font" Target="fonts/font16.fntdata"/><Relationship Id="rId57" Type="http://schemas.openxmlformats.org/officeDocument/2006/relationships/commentAuthors" Target="commentAuthors.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font" Target="fonts/font11.fntdata"/><Relationship Id="rId52" Type="http://schemas.openxmlformats.org/officeDocument/2006/relationships/font" Target="fonts/font19.fntdata"/><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5090" name="Rectangle 2"/>
          <p:cNvSpPr>
            <a:spLocks noGrp="1" noChangeArrowheads="1"/>
          </p:cNvSpPr>
          <p:nvPr>
            <p:ph type="hdr" sz="quarter"/>
          </p:nvPr>
        </p:nvSpPr>
        <p:spPr bwMode="auto">
          <a:xfrm>
            <a:off x="1" y="0"/>
            <a:ext cx="3044825" cy="278938"/>
          </a:xfrm>
          <a:prstGeom prst="rect">
            <a:avLst/>
          </a:prstGeom>
          <a:noFill/>
          <a:ln w="9525">
            <a:noFill/>
            <a:prstDash val="sysDot"/>
            <a:miter lim="800000"/>
            <a:headEnd/>
            <a:tailEnd/>
          </a:ln>
          <a:effectLst/>
        </p:spPr>
        <p:txBody>
          <a:bodyPr vert="horz" wrap="square" lIns="93350" tIns="46675" rIns="93350" bIns="46675" numCol="1" anchor="t" anchorCtr="0" compatLnSpc="1">
            <a:prstTxWarp prst="textNoShape">
              <a:avLst/>
            </a:prstTxWarp>
            <a:spAutoFit/>
          </a:bodyPr>
          <a:lstStyle>
            <a:lvl1pPr algn="l" defTabSz="934940" eaLnBrk="0" hangingPunct="0">
              <a:spcBef>
                <a:spcPct val="0"/>
              </a:spcBef>
              <a:buSzTx/>
              <a:defRPr sz="1200" b="1">
                <a:latin typeface="Arial" charset="0"/>
              </a:defRPr>
            </a:lvl1pPr>
          </a:lstStyle>
          <a:p>
            <a:pPr>
              <a:defRPr/>
            </a:pPr>
            <a:endParaRPr lang="en-US" i="0"/>
          </a:p>
        </p:txBody>
      </p:sp>
      <p:sp>
        <p:nvSpPr>
          <p:cNvPr id="345091" name="Rectangle 3"/>
          <p:cNvSpPr>
            <a:spLocks noGrp="1" noChangeArrowheads="1"/>
          </p:cNvSpPr>
          <p:nvPr>
            <p:ph type="dt" sz="quarter" idx="1"/>
          </p:nvPr>
        </p:nvSpPr>
        <p:spPr bwMode="auto">
          <a:xfrm>
            <a:off x="3983039" y="0"/>
            <a:ext cx="3044825" cy="278938"/>
          </a:xfrm>
          <a:prstGeom prst="rect">
            <a:avLst/>
          </a:prstGeom>
          <a:noFill/>
          <a:ln w="9525">
            <a:noFill/>
            <a:prstDash val="sysDot"/>
            <a:miter lim="800000"/>
            <a:headEnd/>
            <a:tailEnd/>
          </a:ln>
          <a:effectLst/>
        </p:spPr>
        <p:txBody>
          <a:bodyPr vert="horz" wrap="square" lIns="93350" tIns="46675" rIns="93350" bIns="46675" numCol="1" anchor="t" anchorCtr="0" compatLnSpc="1">
            <a:prstTxWarp prst="textNoShape">
              <a:avLst/>
            </a:prstTxWarp>
            <a:spAutoFit/>
          </a:bodyPr>
          <a:lstStyle>
            <a:lvl1pPr algn="r" defTabSz="934940" eaLnBrk="0" hangingPunct="0">
              <a:spcBef>
                <a:spcPct val="0"/>
              </a:spcBef>
              <a:buSzTx/>
              <a:defRPr sz="1200" b="1">
                <a:latin typeface="Arial" charset="0"/>
              </a:defRPr>
            </a:lvl1pPr>
          </a:lstStyle>
          <a:p>
            <a:pPr>
              <a:defRPr/>
            </a:pPr>
            <a:endParaRPr lang="en-US" i="0"/>
          </a:p>
        </p:txBody>
      </p:sp>
      <p:sp>
        <p:nvSpPr>
          <p:cNvPr id="345092" name="Rectangle 4"/>
          <p:cNvSpPr>
            <a:spLocks noGrp="1" noChangeArrowheads="1"/>
          </p:cNvSpPr>
          <p:nvPr>
            <p:ph type="ftr" sz="quarter" idx="2"/>
          </p:nvPr>
        </p:nvSpPr>
        <p:spPr bwMode="auto">
          <a:xfrm>
            <a:off x="1" y="9034926"/>
            <a:ext cx="3044825" cy="278938"/>
          </a:xfrm>
          <a:prstGeom prst="rect">
            <a:avLst/>
          </a:prstGeom>
          <a:noFill/>
          <a:ln w="9525">
            <a:noFill/>
            <a:prstDash val="sysDot"/>
            <a:miter lim="800000"/>
            <a:headEnd/>
            <a:tailEnd/>
          </a:ln>
          <a:effectLst/>
        </p:spPr>
        <p:txBody>
          <a:bodyPr vert="horz" wrap="square" lIns="93350" tIns="46675" rIns="93350" bIns="46675" numCol="1" anchor="b" anchorCtr="0" compatLnSpc="1">
            <a:prstTxWarp prst="textNoShape">
              <a:avLst/>
            </a:prstTxWarp>
            <a:spAutoFit/>
          </a:bodyPr>
          <a:lstStyle>
            <a:lvl1pPr algn="l" defTabSz="934940" eaLnBrk="0" hangingPunct="0">
              <a:spcBef>
                <a:spcPct val="0"/>
              </a:spcBef>
              <a:buSzTx/>
              <a:defRPr sz="1200" b="1">
                <a:latin typeface="Arial" charset="0"/>
              </a:defRPr>
            </a:lvl1pPr>
          </a:lstStyle>
          <a:p>
            <a:pPr>
              <a:defRPr/>
            </a:pPr>
            <a:r>
              <a:rPr lang="en-US" i="0"/>
              <a:t>Progress</a:t>
            </a:r>
          </a:p>
        </p:txBody>
      </p:sp>
      <p:sp>
        <p:nvSpPr>
          <p:cNvPr id="345093" name="Rectangle 5"/>
          <p:cNvSpPr>
            <a:spLocks noGrp="1" noChangeArrowheads="1"/>
          </p:cNvSpPr>
          <p:nvPr>
            <p:ph type="sldNum" sz="quarter" idx="3"/>
          </p:nvPr>
        </p:nvSpPr>
        <p:spPr bwMode="auto">
          <a:xfrm>
            <a:off x="3983039" y="9034926"/>
            <a:ext cx="3044825" cy="278938"/>
          </a:xfrm>
          <a:prstGeom prst="rect">
            <a:avLst/>
          </a:prstGeom>
          <a:noFill/>
          <a:ln w="9525">
            <a:noFill/>
            <a:prstDash val="sysDot"/>
            <a:miter lim="800000"/>
            <a:headEnd/>
            <a:tailEnd/>
          </a:ln>
          <a:effectLst/>
        </p:spPr>
        <p:txBody>
          <a:bodyPr vert="horz" wrap="square" lIns="93350" tIns="46675" rIns="93350" bIns="46675" numCol="1" anchor="b" anchorCtr="0" compatLnSpc="1">
            <a:prstTxWarp prst="textNoShape">
              <a:avLst/>
            </a:prstTxWarp>
            <a:spAutoFit/>
          </a:bodyPr>
          <a:lstStyle>
            <a:lvl1pPr algn="r" defTabSz="934940" eaLnBrk="0" hangingPunct="0">
              <a:spcBef>
                <a:spcPct val="0"/>
              </a:spcBef>
              <a:buSzTx/>
              <a:defRPr sz="1200" b="1">
                <a:latin typeface="Arial" charset="0"/>
              </a:defRPr>
            </a:lvl1pPr>
          </a:lstStyle>
          <a:p>
            <a:pPr>
              <a:defRPr/>
            </a:pPr>
            <a:fld id="{D2F5EF90-0EF8-4688-ABBA-2D94A5D7A6DA}" type="slidenum">
              <a:rPr lang="en-US" i="0"/>
              <a:pPr>
                <a:defRPr/>
              </a:pPr>
              <a:t>‹#›</a:t>
            </a:fld>
            <a:endParaRPr lang="en-US" i="0"/>
          </a:p>
        </p:txBody>
      </p:sp>
    </p:spTree>
    <p:extLst>
      <p:ext uri="{BB962C8B-B14F-4D97-AF65-F5344CB8AC3E}">
        <p14:creationId xmlns:p14="http://schemas.microsoft.com/office/powerpoint/2010/main" val="414071364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1" y="0"/>
            <a:ext cx="3044825" cy="465138"/>
          </a:xfrm>
          <a:prstGeom prst="rect">
            <a:avLst/>
          </a:prstGeom>
          <a:noFill/>
          <a:ln w="9525">
            <a:noFill/>
            <a:prstDash val="sysDot"/>
            <a:miter lim="800000"/>
            <a:headEnd/>
            <a:tailEnd/>
          </a:ln>
          <a:effectLst/>
        </p:spPr>
        <p:txBody>
          <a:bodyPr vert="horz" wrap="square" lIns="93350" tIns="46675" rIns="93350" bIns="46675" numCol="1" anchor="t" anchorCtr="0" compatLnSpc="1">
            <a:prstTxWarp prst="textNoShape">
              <a:avLst/>
            </a:prstTxWarp>
          </a:bodyPr>
          <a:lstStyle>
            <a:lvl1pPr algn="l" defTabSz="934940" eaLnBrk="0" hangingPunct="0">
              <a:spcBef>
                <a:spcPct val="0"/>
              </a:spcBef>
              <a:buSzTx/>
              <a:defRPr sz="1200" b="1" i="0">
                <a:latin typeface="Arial" charset="0"/>
              </a:defRPr>
            </a:lvl1pPr>
          </a:lstStyle>
          <a:p>
            <a:pPr>
              <a:defRPr/>
            </a:pPr>
            <a:endParaRPr lang="en-US"/>
          </a:p>
        </p:txBody>
      </p:sp>
      <p:sp>
        <p:nvSpPr>
          <p:cNvPr id="22531" name="Rectangle 3"/>
          <p:cNvSpPr>
            <a:spLocks noGrp="1" noChangeArrowheads="1"/>
          </p:cNvSpPr>
          <p:nvPr>
            <p:ph type="dt" idx="1"/>
          </p:nvPr>
        </p:nvSpPr>
        <p:spPr bwMode="auto">
          <a:xfrm>
            <a:off x="3983039" y="0"/>
            <a:ext cx="3044825" cy="465138"/>
          </a:xfrm>
          <a:prstGeom prst="rect">
            <a:avLst/>
          </a:prstGeom>
          <a:noFill/>
          <a:ln w="9525">
            <a:noFill/>
            <a:prstDash val="sysDot"/>
            <a:miter lim="800000"/>
            <a:headEnd/>
            <a:tailEnd/>
          </a:ln>
          <a:effectLst/>
        </p:spPr>
        <p:txBody>
          <a:bodyPr vert="horz" wrap="square" lIns="93350" tIns="46675" rIns="93350" bIns="46675" numCol="1" anchor="t" anchorCtr="0" compatLnSpc="1">
            <a:prstTxWarp prst="textNoShape">
              <a:avLst/>
            </a:prstTxWarp>
          </a:bodyPr>
          <a:lstStyle>
            <a:lvl1pPr algn="r" defTabSz="934940" eaLnBrk="0" hangingPunct="0">
              <a:spcBef>
                <a:spcPct val="0"/>
              </a:spcBef>
              <a:buSzTx/>
              <a:defRPr sz="1200" b="1" i="0">
                <a:latin typeface="Arial" charset="0"/>
              </a:defRPr>
            </a:lvl1pPr>
          </a:lstStyle>
          <a:p>
            <a:pPr>
              <a:defRPr/>
            </a:pPr>
            <a:endParaRPr lang="en-US"/>
          </a:p>
        </p:txBody>
      </p:sp>
      <p:sp>
        <p:nvSpPr>
          <p:cNvPr id="23556" name="Rectangle 4"/>
          <p:cNvSpPr>
            <a:spLocks noGrp="1" noRot="1" noChangeAspect="1" noChangeArrowheads="1" noTextEdit="1"/>
          </p:cNvSpPr>
          <p:nvPr>
            <p:ph type="sldImg" idx="2"/>
          </p:nvPr>
        </p:nvSpPr>
        <p:spPr bwMode="auto">
          <a:xfrm>
            <a:off x="411163" y="700088"/>
            <a:ext cx="6208712" cy="34925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936626" y="4424364"/>
            <a:ext cx="5154613" cy="4189412"/>
          </a:xfrm>
          <a:prstGeom prst="rect">
            <a:avLst/>
          </a:prstGeom>
          <a:noFill/>
          <a:ln w="9525">
            <a:noFill/>
            <a:prstDash val="sysDot"/>
            <a:miter lim="800000"/>
            <a:headEnd/>
            <a:tailEnd/>
          </a:ln>
          <a:effectLst/>
        </p:spPr>
        <p:txBody>
          <a:bodyPr vert="horz" wrap="square" lIns="93350" tIns="46675" rIns="93350" bIns="4667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2534" name="Rectangle 6"/>
          <p:cNvSpPr>
            <a:spLocks noGrp="1" noChangeArrowheads="1"/>
          </p:cNvSpPr>
          <p:nvPr>
            <p:ph type="ftr" sz="quarter" idx="4"/>
          </p:nvPr>
        </p:nvSpPr>
        <p:spPr bwMode="auto">
          <a:xfrm>
            <a:off x="1" y="8848725"/>
            <a:ext cx="3044825" cy="465138"/>
          </a:xfrm>
          <a:prstGeom prst="rect">
            <a:avLst/>
          </a:prstGeom>
          <a:noFill/>
          <a:ln w="9525">
            <a:noFill/>
            <a:prstDash val="sysDot"/>
            <a:miter lim="800000"/>
            <a:headEnd/>
            <a:tailEnd/>
          </a:ln>
          <a:effectLst/>
        </p:spPr>
        <p:txBody>
          <a:bodyPr vert="horz" wrap="square" lIns="93350" tIns="46675" rIns="93350" bIns="46675" numCol="1" anchor="b" anchorCtr="0" compatLnSpc="1">
            <a:prstTxWarp prst="textNoShape">
              <a:avLst/>
            </a:prstTxWarp>
          </a:bodyPr>
          <a:lstStyle>
            <a:lvl1pPr algn="l" defTabSz="934940" eaLnBrk="0" hangingPunct="0">
              <a:spcBef>
                <a:spcPct val="0"/>
              </a:spcBef>
              <a:buSzTx/>
              <a:defRPr sz="1200" b="1" i="0">
                <a:latin typeface="Arial" charset="0"/>
              </a:defRPr>
            </a:lvl1pPr>
          </a:lstStyle>
          <a:p>
            <a:pPr>
              <a:defRPr/>
            </a:pPr>
            <a:r>
              <a:rPr lang="en-US"/>
              <a:t>Progress</a:t>
            </a:r>
          </a:p>
        </p:txBody>
      </p:sp>
      <p:sp>
        <p:nvSpPr>
          <p:cNvPr id="22535" name="Rectangle 7"/>
          <p:cNvSpPr>
            <a:spLocks noGrp="1" noChangeArrowheads="1"/>
          </p:cNvSpPr>
          <p:nvPr>
            <p:ph type="sldNum" sz="quarter" idx="5"/>
          </p:nvPr>
        </p:nvSpPr>
        <p:spPr bwMode="auto">
          <a:xfrm>
            <a:off x="3983039" y="8848725"/>
            <a:ext cx="3044825" cy="465138"/>
          </a:xfrm>
          <a:prstGeom prst="rect">
            <a:avLst/>
          </a:prstGeom>
          <a:noFill/>
          <a:ln w="9525">
            <a:noFill/>
            <a:prstDash val="sysDot"/>
            <a:miter lim="800000"/>
            <a:headEnd/>
            <a:tailEnd/>
          </a:ln>
          <a:effectLst/>
        </p:spPr>
        <p:txBody>
          <a:bodyPr vert="horz" wrap="square" lIns="93350" tIns="46675" rIns="93350" bIns="46675" numCol="1" anchor="b" anchorCtr="0" compatLnSpc="1">
            <a:prstTxWarp prst="textNoShape">
              <a:avLst/>
            </a:prstTxWarp>
          </a:bodyPr>
          <a:lstStyle>
            <a:lvl1pPr algn="r" defTabSz="934940" eaLnBrk="0" hangingPunct="0">
              <a:spcBef>
                <a:spcPct val="0"/>
              </a:spcBef>
              <a:buSzTx/>
              <a:defRPr sz="1200" b="1" i="0">
                <a:latin typeface="Arial" charset="0"/>
              </a:defRPr>
            </a:lvl1pPr>
          </a:lstStyle>
          <a:p>
            <a:pPr>
              <a:defRPr/>
            </a:pPr>
            <a:fld id="{3BC3B10F-A77C-499D-8A55-4E7169A1E706}" type="slidenum">
              <a:rPr lang="en-US" smtClean="0"/>
              <a:pPr>
                <a:defRPr/>
              </a:pPr>
              <a:t>‹#›</a:t>
            </a:fld>
            <a:endParaRPr lang="en-US"/>
          </a:p>
        </p:txBody>
      </p:sp>
    </p:spTree>
    <p:extLst>
      <p:ext uri="{BB962C8B-B14F-4D97-AF65-F5344CB8AC3E}">
        <p14:creationId xmlns:p14="http://schemas.microsoft.com/office/powerpoint/2010/main" val="63644665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200"/>
          </a:p>
        </p:txBody>
      </p:sp>
      <p:sp>
        <p:nvSpPr>
          <p:cNvPr id="4" name="Footer Placeholder 3"/>
          <p:cNvSpPr>
            <a:spLocks noGrp="1"/>
          </p:cNvSpPr>
          <p:nvPr>
            <p:ph type="ftr" sz="quarter" idx="4"/>
          </p:nvPr>
        </p:nvSpPr>
        <p:spPr/>
        <p:txBody>
          <a:bodyPr/>
          <a:lstStyle/>
          <a:p>
            <a:pPr>
              <a:defRPr/>
            </a:pPr>
            <a:r>
              <a:rPr lang="en-US"/>
              <a:t>Progress</a:t>
            </a:r>
          </a:p>
        </p:txBody>
      </p:sp>
      <p:sp>
        <p:nvSpPr>
          <p:cNvPr id="5" name="Slide Number Placeholder 4"/>
          <p:cNvSpPr>
            <a:spLocks noGrp="1"/>
          </p:cNvSpPr>
          <p:nvPr>
            <p:ph type="sldNum" sz="quarter" idx="5"/>
          </p:nvPr>
        </p:nvSpPr>
        <p:spPr/>
        <p:txBody>
          <a:bodyPr/>
          <a:lstStyle/>
          <a:p>
            <a:pPr>
              <a:defRPr/>
            </a:pPr>
            <a:fld id="{3BC3B10F-A77C-499D-8A55-4E7169A1E706}" type="slidenum">
              <a:rPr lang="en-US" smtClean="0"/>
              <a:pPr>
                <a:defRPr/>
              </a:pPr>
              <a:t>2</a:t>
            </a:fld>
            <a:endParaRPr lang="en-US"/>
          </a:p>
        </p:txBody>
      </p:sp>
    </p:spTree>
    <p:extLst>
      <p:ext uri="{BB962C8B-B14F-4D97-AF65-F5344CB8AC3E}">
        <p14:creationId xmlns:p14="http://schemas.microsoft.com/office/powerpoint/2010/main" val="2547006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aeecf2cd2e_0_5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aeecf2cd2e_0_57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endParaRPr lang="en-US"/>
          </a:p>
        </p:txBody>
      </p:sp>
      <p:sp>
        <p:nvSpPr>
          <p:cNvPr id="170" name="Google Shape;170;gaeecf2cd2e_0_570: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marR="0" lvl="0" indent="0" algn="l" defTabSz="934940" rtl="0" eaLnBrk="0" fontAlgn="base" latinLnBrk="0" hangingPunct="0">
              <a:lnSpc>
                <a:spcPct val="100000"/>
              </a:lnSpc>
              <a:spcBef>
                <a:spcPts val="0"/>
              </a:spcBef>
              <a:spcAft>
                <a:spcPts val="0"/>
              </a:spcAft>
              <a:buClrTx/>
              <a:buSzTx/>
              <a:buFontTx/>
              <a:buNone/>
              <a:tabLst/>
              <a:defRPr/>
            </a:pPr>
            <a:fld id="{00000000-1234-1234-1234-123412341234}" type="slidenum">
              <a:rPr kumimoji="0" lang="en" sz="1200" b="1" i="0" u="none" strike="noStrike" kern="1200" cap="none" spc="0" normalizeH="0" baseline="0" noProof="0">
                <a:ln>
                  <a:noFill/>
                </a:ln>
                <a:solidFill>
                  <a:srgbClr val="000000"/>
                </a:solidFill>
                <a:effectLst/>
                <a:uLnTx/>
                <a:uFillTx/>
                <a:latin typeface="Arial" charset="0"/>
                <a:ea typeface="+mn-ea"/>
                <a:cs typeface="+mn-cs"/>
              </a:rPr>
              <a:pPr marL="0" marR="0" lvl="0" indent="0" algn="l" defTabSz="934940" rtl="0" eaLnBrk="0" fontAlgn="base" latinLnBrk="0" hangingPunct="0">
                <a:lnSpc>
                  <a:spcPct val="100000"/>
                </a:lnSpc>
                <a:spcBef>
                  <a:spcPts val="0"/>
                </a:spcBef>
                <a:spcAft>
                  <a:spcPts val="0"/>
                </a:spcAft>
                <a:buClrTx/>
                <a:buSzTx/>
                <a:buFontTx/>
                <a:buNone/>
                <a:tabLst/>
                <a:defRPr/>
              </a:pPr>
              <a:t>3</a:t>
            </a:fld>
            <a:endParaRPr kumimoji="0" sz="1200" b="1"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20310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poznámky 1">
            <a:extLst>
              <a:ext uri="{FF2B5EF4-FFF2-40B4-BE49-F238E27FC236}">
                <a16:creationId xmlns:a16="http://schemas.microsoft.com/office/drawing/2014/main" id="{BA8D613A-1AF7-5C4B-8A78-E8E609FE71A8}"/>
              </a:ext>
            </a:extLst>
          </p:cNvPr>
          <p:cNvSpPr>
            <a:spLocks noGrp="1"/>
          </p:cNvSpPr>
          <p:nvPr>
            <p:ph type="body" idx="1"/>
          </p:nvPr>
        </p:nvSpPr>
        <p:spPr/>
        <p:txBody>
          <a:bodyPr/>
          <a:lstStyle/>
          <a:p>
            <a:endParaRPr lang="sk-SK"/>
          </a:p>
        </p:txBody>
      </p:sp>
    </p:spTree>
    <p:extLst>
      <p:ext uri="{BB962C8B-B14F-4D97-AF65-F5344CB8AC3E}">
        <p14:creationId xmlns:p14="http://schemas.microsoft.com/office/powerpoint/2010/main" val="1520659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atin typeface="Arial"/>
              <a:cs typeface="Arial"/>
            </a:endParaRPr>
          </a:p>
        </p:txBody>
      </p:sp>
      <p:sp>
        <p:nvSpPr>
          <p:cNvPr id="4" name="Footer Placeholder 3"/>
          <p:cNvSpPr>
            <a:spLocks noGrp="1"/>
          </p:cNvSpPr>
          <p:nvPr>
            <p:ph type="ftr" sz="quarter" idx="4"/>
          </p:nvPr>
        </p:nvSpPr>
        <p:spPr/>
        <p:txBody>
          <a:bodyPr/>
          <a:lstStyle/>
          <a:p>
            <a:pPr>
              <a:defRPr/>
            </a:pPr>
            <a:r>
              <a:rPr lang="en-US"/>
              <a:t>Progress</a:t>
            </a:r>
          </a:p>
        </p:txBody>
      </p:sp>
      <p:sp>
        <p:nvSpPr>
          <p:cNvPr id="5" name="Slide Number Placeholder 4"/>
          <p:cNvSpPr>
            <a:spLocks noGrp="1"/>
          </p:cNvSpPr>
          <p:nvPr>
            <p:ph type="sldNum" sz="quarter" idx="5"/>
          </p:nvPr>
        </p:nvSpPr>
        <p:spPr/>
        <p:txBody>
          <a:bodyPr/>
          <a:lstStyle/>
          <a:p>
            <a:pPr>
              <a:defRPr/>
            </a:pPr>
            <a:fld id="{3BC3B10F-A77C-499D-8A55-4E7169A1E706}" type="slidenum">
              <a:rPr lang="en-US" smtClean="0"/>
              <a:pPr>
                <a:defRPr/>
              </a:pPr>
              <a:t>10</a:t>
            </a:fld>
            <a:endParaRPr lang="en-US"/>
          </a:p>
        </p:txBody>
      </p:sp>
    </p:spTree>
    <p:extLst>
      <p:ext uri="{BB962C8B-B14F-4D97-AF65-F5344CB8AC3E}">
        <p14:creationId xmlns:p14="http://schemas.microsoft.com/office/powerpoint/2010/main" val="484817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pPr marL="0" marR="0" lvl="0" indent="0" algn="l" defTabSz="934940" rtl="0" eaLnBrk="0" fontAlgn="base" latinLnBrk="0" hangingPunct="0">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Arial" charset="0"/>
                <a:ea typeface="+mn-ea"/>
                <a:cs typeface="+mn-cs"/>
              </a:rPr>
              <a:t>Progress</a:t>
            </a:r>
          </a:p>
        </p:txBody>
      </p:sp>
      <p:sp>
        <p:nvSpPr>
          <p:cNvPr id="5" name="Slide Number Placeholder 4"/>
          <p:cNvSpPr>
            <a:spLocks noGrp="1"/>
          </p:cNvSpPr>
          <p:nvPr>
            <p:ph type="sldNum" sz="quarter" idx="5"/>
          </p:nvPr>
        </p:nvSpPr>
        <p:spPr/>
        <p:txBody>
          <a:bodyPr/>
          <a:lstStyle/>
          <a:p>
            <a:pPr marL="0" marR="0" lvl="0" indent="0" algn="r" defTabSz="934940" rtl="0" eaLnBrk="0" fontAlgn="base" latinLnBrk="0" hangingPunct="0">
              <a:lnSpc>
                <a:spcPct val="100000"/>
              </a:lnSpc>
              <a:spcBef>
                <a:spcPct val="0"/>
              </a:spcBef>
              <a:spcAft>
                <a:spcPct val="0"/>
              </a:spcAft>
              <a:buClrTx/>
              <a:buSzTx/>
              <a:buFontTx/>
              <a:buNone/>
              <a:tabLst/>
              <a:defRPr/>
            </a:pPr>
            <a:fld id="{3BC3B10F-A77C-499D-8A55-4E7169A1E706}" type="slidenum">
              <a:rPr kumimoji="0" lang="en-US" sz="1200" b="1"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34940" rtl="0" eaLnBrk="0" fontAlgn="base" latinLnBrk="0" hangingPunct="0">
                <a:lnSpc>
                  <a:spcPct val="100000"/>
                </a:lnSpc>
                <a:spcBef>
                  <a:spcPct val="0"/>
                </a:spcBef>
                <a:spcAft>
                  <a:spcPct val="0"/>
                </a:spcAft>
                <a:buClrTx/>
                <a:buSzTx/>
                <a:buFontTx/>
                <a:buNone/>
                <a:tabLst/>
                <a:defRPr/>
              </a:pPr>
              <a:t>12</a:t>
            </a:fld>
            <a:endParaRPr kumimoji="0" lang="en-US" sz="1200" b="1"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763641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pPr>
              <a:defRPr/>
            </a:pPr>
            <a:r>
              <a:rPr lang="en-US"/>
              <a:t>Progress</a:t>
            </a:r>
          </a:p>
        </p:txBody>
      </p:sp>
      <p:sp>
        <p:nvSpPr>
          <p:cNvPr id="5" name="Slide Number Placeholder 4"/>
          <p:cNvSpPr>
            <a:spLocks noGrp="1"/>
          </p:cNvSpPr>
          <p:nvPr>
            <p:ph type="sldNum" sz="quarter" idx="5"/>
          </p:nvPr>
        </p:nvSpPr>
        <p:spPr/>
        <p:txBody>
          <a:bodyPr/>
          <a:lstStyle/>
          <a:p>
            <a:pPr>
              <a:defRPr/>
            </a:pPr>
            <a:fld id="{3BC3B10F-A77C-499D-8A55-4E7169A1E706}" type="slidenum">
              <a:rPr lang="en-US" smtClean="0"/>
              <a:pPr>
                <a:defRPr/>
              </a:pPr>
              <a:t>14</a:t>
            </a:fld>
            <a:endParaRPr lang="en-US"/>
          </a:p>
        </p:txBody>
      </p:sp>
    </p:spTree>
    <p:extLst>
      <p:ext uri="{BB962C8B-B14F-4D97-AF65-F5344CB8AC3E}">
        <p14:creationId xmlns:p14="http://schemas.microsoft.com/office/powerpoint/2010/main" val="3556505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t>Speaker Notes: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Lets look at the stages of a Ransomware attack according to the MITRE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Att&amp;ck</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Framework, and what offering Dell has in terms of </a:t>
            </a:r>
            <a:r>
              <a:rPr lang="en-US" sz="1800" dirty="0"/>
              <a:t>detecting and </a:t>
            </a:r>
            <a:r>
              <a:rPr lang="en-US" sz="1800" b="1" dirty="0"/>
              <a:t>alerting for any unusual behaviour as soon as it happens</a:t>
            </a:r>
            <a:r>
              <a:rPr lang="en-US" sz="1800" dirty="0"/>
              <a:t>. </a:t>
            </a:r>
            <a:r>
              <a:rPr lang="en-US" sz="1800" b="1" dirty="0"/>
              <a:t>Long before the bad actor is even close to accessing the data </a:t>
            </a:r>
            <a:r>
              <a:rPr lang="en-US" sz="1800" dirty="0"/>
              <a:t>(Superna Ransomware Defender will kick-in when data is being accessed). And long before the bad actor has gained access to the network.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685800" rtl="0" eaLnBrk="1" fontAlgn="auto" latinLnBrk="0" hangingPunct="1">
              <a:lnSpc>
                <a:spcPct val="107000"/>
              </a:lnSpc>
              <a:spcBef>
                <a:spcPts val="0"/>
              </a:spcBef>
              <a:spcAft>
                <a:spcPts val="800"/>
              </a:spcAft>
              <a:buClrTx/>
              <a:buSzTx/>
              <a:buFontTx/>
              <a:buNone/>
              <a:tabLst/>
              <a:defRPr/>
            </a:pPr>
            <a:r>
              <a:rPr lang="en-US" sz="3200" b="1" dirty="0">
                <a:effectLst/>
                <a:latin typeface="Calibri" panose="020F0502020204030204" pitchFamily="34" charset="0"/>
                <a:ea typeface="Calibri" panose="020F0502020204030204" pitchFamily="34" charset="0"/>
                <a:cs typeface="Arial" panose="020B0604020202020204" pitchFamily="34" charset="0"/>
              </a:rPr>
              <a:t>Discovery Stage </a:t>
            </a:r>
            <a:r>
              <a:rPr lang="en-US" sz="3200" dirty="0">
                <a:effectLst/>
                <a:latin typeface="Calibri" panose="020F0502020204030204" pitchFamily="34" charset="0"/>
                <a:ea typeface="Calibri" panose="020F0502020204030204" pitchFamily="34" charset="0"/>
                <a:cs typeface="Arial" panose="020B0604020202020204" pitchFamily="34" charset="0"/>
              </a:rPr>
              <a:t>-- At the start of the ransomware attack, attackers scan the network to determine where the critical data is located.</a:t>
            </a:r>
          </a:p>
          <a:p>
            <a:pPr marL="0" marR="0" lvl="0" indent="0" algn="l" defTabSz="685800" rtl="0" eaLnBrk="1" fontAlgn="auto" latinLnBrk="0" hangingPunct="1">
              <a:lnSpc>
                <a:spcPct val="107000"/>
              </a:lnSpc>
              <a:spcBef>
                <a:spcPts val="0"/>
              </a:spcBef>
              <a:spcAft>
                <a:spcPts val="800"/>
              </a:spcAft>
              <a:buClrTx/>
              <a:buSzTx/>
              <a:buFontTx/>
              <a:buNone/>
              <a:tabLst/>
              <a:defRPr/>
            </a:pPr>
            <a:r>
              <a:rPr lang="en-US" sz="3200" b="1" dirty="0">
                <a:effectLst/>
                <a:latin typeface="Calibri" panose="020F0502020204030204" pitchFamily="34" charset="0"/>
                <a:ea typeface="Calibri" panose="020F0502020204030204" pitchFamily="34" charset="0"/>
                <a:cs typeface="Arial" panose="020B0604020202020204" pitchFamily="34" charset="0"/>
              </a:rPr>
              <a:t>Credential Access Stage </a:t>
            </a:r>
            <a:r>
              <a:rPr lang="en-US" sz="3200" dirty="0">
                <a:effectLst/>
                <a:latin typeface="Calibri" panose="020F0502020204030204" pitchFamily="34" charset="0"/>
                <a:ea typeface="Calibri" panose="020F0502020204030204" pitchFamily="34" charset="0"/>
                <a:cs typeface="Arial" panose="020B0604020202020204" pitchFamily="34" charset="0"/>
              </a:rPr>
              <a:t>--  T</a:t>
            </a:r>
            <a:r>
              <a:rPr lang="bg-BG" sz="3200" dirty="0">
                <a:effectLst/>
                <a:latin typeface="Calibri" panose="020F0502020204030204" pitchFamily="34" charset="0"/>
                <a:ea typeface="Calibri" panose="020F0502020204030204" pitchFamily="34" charset="0"/>
                <a:cs typeface="Arial" panose="020B0604020202020204" pitchFamily="34" charset="0"/>
              </a:rPr>
              <a:t>hey </a:t>
            </a:r>
            <a:r>
              <a:rPr lang="en-US" sz="3200" dirty="0">
                <a:effectLst/>
                <a:latin typeface="Calibri" panose="020F0502020204030204" pitchFamily="34" charset="0"/>
                <a:ea typeface="Calibri" panose="020F0502020204030204" pitchFamily="34" charset="0"/>
                <a:cs typeface="Arial" panose="020B0604020202020204" pitchFamily="34" charset="0"/>
              </a:rPr>
              <a:t>find </a:t>
            </a:r>
            <a:r>
              <a:rPr lang="bg-BG" sz="3200" dirty="0">
                <a:effectLst/>
                <a:latin typeface="Calibri" panose="020F0502020204030204" pitchFamily="34" charset="0"/>
                <a:ea typeface="Calibri" panose="020F0502020204030204" pitchFamily="34" charset="0"/>
                <a:cs typeface="Arial" panose="020B0604020202020204" pitchFamily="34" charset="0"/>
              </a:rPr>
              <a:t>weak passwords, non-secured services or vulnerable devices </a:t>
            </a:r>
            <a:r>
              <a:rPr lang="en-US" sz="3200" dirty="0">
                <a:effectLst/>
                <a:latin typeface="Calibri" panose="020F0502020204030204" pitchFamily="34" charset="0"/>
                <a:ea typeface="Calibri" panose="020F0502020204030204" pitchFamily="34" charset="0"/>
                <a:cs typeface="Arial" panose="020B0604020202020204" pitchFamily="34" charset="0"/>
              </a:rPr>
              <a:t>and attempt </a:t>
            </a:r>
            <a:r>
              <a:rPr lang="bg-BG" sz="3200" dirty="0">
                <a:effectLst/>
                <a:latin typeface="Calibri" panose="020F0502020204030204" pitchFamily="34" charset="0"/>
                <a:ea typeface="Calibri" panose="020F0502020204030204" pitchFamily="34" charset="0"/>
                <a:cs typeface="Arial" panose="020B0604020202020204" pitchFamily="34" charset="0"/>
              </a:rPr>
              <a:t>to exploit them</a:t>
            </a:r>
            <a:r>
              <a:rPr lang="en-US" sz="32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3200" b="1" dirty="0">
                <a:effectLst/>
                <a:latin typeface="Calibri" panose="020F0502020204030204" pitchFamily="34" charset="0"/>
                <a:ea typeface="Calibri" panose="020F0502020204030204" pitchFamily="34" charset="0"/>
                <a:cs typeface="Arial" panose="020B0604020202020204" pitchFamily="34" charset="0"/>
              </a:rPr>
              <a:t>Lateral Movement Stage</a:t>
            </a:r>
            <a:r>
              <a:rPr lang="en-US" sz="3200" dirty="0">
                <a:effectLst/>
                <a:latin typeface="Calibri" panose="020F0502020204030204" pitchFamily="34" charset="0"/>
                <a:ea typeface="Calibri" panose="020F0502020204030204" pitchFamily="34" charset="0"/>
                <a:cs typeface="Arial" panose="020B0604020202020204" pitchFamily="34" charset="0"/>
              </a:rPr>
              <a:t> -- Once they gain access, they continue to move through the network laterally and install software that will create various types of backdoors, allow them to remotely control devices or track what users are doing including capturing various credentials in use. This is nothing but preparation for the next step which is to access valuable company data on the storage devices. </a:t>
            </a:r>
          </a:p>
          <a:p>
            <a:pPr marL="0" marR="0">
              <a:lnSpc>
                <a:spcPct val="107000"/>
              </a:lnSpc>
              <a:spcBef>
                <a:spcPts val="0"/>
              </a:spcBef>
              <a:spcAft>
                <a:spcPts val="800"/>
              </a:spcAft>
            </a:pPr>
            <a:r>
              <a:rPr lang="en-US" sz="3200" b="1" dirty="0">
                <a:effectLst/>
                <a:latin typeface="Calibri" panose="020F0502020204030204" pitchFamily="34" charset="0"/>
                <a:ea typeface="Calibri" panose="020F0502020204030204" pitchFamily="34" charset="0"/>
                <a:cs typeface="Arial" panose="020B0604020202020204" pitchFamily="34" charset="0"/>
              </a:rPr>
              <a:t>Collection and Exfiltration Stage</a:t>
            </a:r>
            <a:r>
              <a:rPr lang="en-US" sz="3200" dirty="0">
                <a:effectLst/>
                <a:latin typeface="Calibri" panose="020F0502020204030204" pitchFamily="34" charset="0"/>
                <a:ea typeface="Calibri" panose="020F0502020204030204" pitchFamily="34" charset="0"/>
                <a:cs typeface="Arial" panose="020B0604020202020204" pitchFamily="34" charset="0"/>
              </a:rPr>
              <a:t> -- After gaining access to the data, the attacker will split the data into smaller chunks and will exfiltrate the data to themselves through the network. </a:t>
            </a:r>
            <a:r>
              <a:rPr lang="en-US" sz="3200" b="1" dirty="0">
                <a:effectLst/>
                <a:latin typeface="Calibri" panose="020F0502020204030204" pitchFamily="34" charset="0"/>
                <a:ea typeface="Calibri" panose="020F0502020204030204" pitchFamily="34" charset="0"/>
                <a:cs typeface="Arial" panose="020B0604020202020204" pitchFamily="34" charset="0"/>
              </a:rPr>
              <a:t>Superna </a:t>
            </a:r>
            <a:r>
              <a:rPr lang="en-US" sz="3200" b="1" dirty="0"/>
              <a:t>Ransomware Defender will kick-in not earlier than this stage of an attack </a:t>
            </a:r>
            <a:r>
              <a:rPr lang="en-US" sz="1800" b="1" i="0" u="none" strike="noStrike" baseline="0" dirty="0">
                <a:solidFill>
                  <a:srgbClr val="000000"/>
                </a:solidFill>
                <a:latin typeface="Arial" panose="020B0604020202020204" pitchFamily="34" charset="0"/>
              </a:rPr>
              <a:t>by looking for patterns of data access that are indicative of compromise. </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3200" b="1" dirty="0">
                <a:effectLst/>
                <a:latin typeface="Calibri" panose="020F0502020204030204" pitchFamily="34" charset="0"/>
                <a:ea typeface="Calibri" panose="020F0502020204030204" pitchFamily="34" charset="0"/>
                <a:cs typeface="Arial" panose="020B0604020202020204" pitchFamily="34" charset="0"/>
              </a:rPr>
              <a:t>Impact Stage</a:t>
            </a:r>
            <a:r>
              <a:rPr lang="en-US" sz="3200" dirty="0">
                <a:effectLst/>
                <a:latin typeface="Calibri" panose="020F0502020204030204" pitchFamily="34" charset="0"/>
                <a:ea typeface="Calibri" panose="020F0502020204030204" pitchFamily="34" charset="0"/>
                <a:cs typeface="Arial" panose="020B0604020202020204" pitchFamily="34" charset="0"/>
              </a:rPr>
              <a:t> -- Finally, all the files on the compromised systems will become encrypted, whilst displaying a message from the perpetrators with their demands and timeframe for resolution. The only way to release this lock is to pay the ransom or hope that you have a restoration point that can revert the data back to its pre-encrypted uncompromised state without any loss. </a:t>
            </a:r>
          </a:p>
          <a:p>
            <a:pPr marL="0" marR="0">
              <a:lnSpc>
                <a:spcPct val="107000"/>
              </a:lnSpc>
              <a:spcBef>
                <a:spcPts val="0"/>
              </a:spcBef>
              <a:spcAft>
                <a:spcPts val="800"/>
              </a:spcAft>
            </a:pPr>
            <a:endParaRPr lang="en-US" sz="3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3200" dirty="0"/>
              <a:t>The initial stages of an attack take on </a:t>
            </a:r>
            <a:r>
              <a:rPr lang="en-US" sz="3200" b="1" dirty="0"/>
              <a:t>average of 277 days to identify a breach </a:t>
            </a:r>
            <a:r>
              <a:rPr lang="en-US" sz="3200" dirty="0"/>
              <a:t>(according to “Cost of Data Breach Report 2022”). Imagine leaving a bad actor in your network and letting him have the freedom to do whatever he wants unnoticed for 277 days. The damage can be of any magnitude. </a:t>
            </a:r>
            <a:r>
              <a:rPr lang="en-US" sz="3200" dirty="0">
                <a:effectLst/>
                <a:latin typeface="Calibri" panose="020F0502020204030204" pitchFamily="34" charset="0"/>
                <a:ea typeface="Calibri" panose="020F0502020204030204" pitchFamily="34" charset="0"/>
                <a:cs typeface="Arial" panose="020B0604020202020204" pitchFamily="34" charset="0"/>
              </a:rPr>
              <a:t>The further a cybercriminal gets along the chain, the more difficult, and expensive it is to defeat them. </a:t>
            </a:r>
            <a:endParaRPr lang="bg-BG" sz="3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bg-BG" sz="32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685800" rtl="0" eaLnBrk="1" fontAlgn="auto" latinLnBrk="0" hangingPunct="1">
              <a:lnSpc>
                <a:spcPct val="107000"/>
              </a:lnSpc>
              <a:spcBef>
                <a:spcPts val="0"/>
              </a:spcBef>
              <a:spcAft>
                <a:spcPts val="800"/>
              </a:spcAft>
              <a:buClrTx/>
              <a:buSzTx/>
              <a:buFontTx/>
              <a:buNone/>
              <a:tabLst/>
              <a:defRPr/>
            </a:pPr>
            <a:r>
              <a:rPr lang="en-US" sz="3200" dirty="0"/>
              <a:t>On the slide shown, the number of days above each Stage define on average how long each of the Stages take place. You can see that by the time the bad actor has reached the Collection phase, after that time really flies fast and there is little left to manage the damage.</a:t>
            </a:r>
          </a:p>
          <a:p>
            <a:pPr marL="0" marR="0">
              <a:lnSpc>
                <a:spcPct val="107000"/>
              </a:lnSpc>
              <a:spcBef>
                <a:spcPts val="0"/>
              </a:spcBef>
              <a:spcAft>
                <a:spcPts val="800"/>
              </a:spcAft>
            </a:pPr>
            <a:endParaRPr lang="en-US" sz="3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3200" dirty="0">
                <a:effectLst/>
                <a:latin typeface="Calibri" panose="020F0502020204030204" pitchFamily="34" charset="0"/>
                <a:ea typeface="Calibri" panose="020F0502020204030204" pitchFamily="34" charset="0"/>
                <a:cs typeface="Arial" panose="020B0604020202020204" pitchFamily="34" charset="0"/>
              </a:rPr>
              <a:t>Dell has an offering, called Progress Flowmon, that can detect a bad actor in any of the stages of a Ransomware attack. Including detection of </a:t>
            </a:r>
            <a:r>
              <a:rPr lang="en-US" sz="3200" b="1" dirty="0">
                <a:effectLst/>
                <a:latin typeface="Calibri" panose="020F0502020204030204" pitchFamily="34" charset="0"/>
                <a:ea typeface="Calibri" panose="020F0502020204030204" pitchFamily="34" charset="0"/>
                <a:cs typeface="Arial" panose="020B0604020202020204" pitchFamily="34" charset="0"/>
              </a:rPr>
              <a:t>Zero-Day attacks. </a:t>
            </a:r>
            <a:r>
              <a:rPr lang="en-US" sz="3200" b="0" dirty="0">
                <a:effectLst/>
                <a:latin typeface="Calibri" panose="020F0502020204030204" pitchFamily="34" charset="0"/>
                <a:ea typeface="Calibri" panose="020F0502020204030204" pitchFamily="34" charset="0"/>
                <a:cs typeface="Arial" panose="020B0604020202020204" pitchFamily="34" charset="0"/>
              </a:rPr>
              <a:t>This happens at the network layer, </a:t>
            </a:r>
            <a:r>
              <a:rPr lang="en-US" sz="3200" dirty="0"/>
              <a:t>long before the thread actor is even close to accessing the data. </a:t>
            </a:r>
            <a:r>
              <a:rPr lang="en-US" sz="3200" b="1" dirty="0"/>
              <a:t>With this proactive approach the bad actor will not get to the Collection and Exfiltration Stages.</a:t>
            </a:r>
            <a:r>
              <a:rPr lang="en-US" sz="3200" dirty="0"/>
              <a:t> And also, you will not reactively try to protect and recover data.</a:t>
            </a:r>
            <a:endParaRPr lang="en-US" sz="3200" b="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3200" dirty="0">
              <a:effectLst/>
              <a:latin typeface="Calibri" panose="020F0502020204030204" pitchFamily="34" charset="0"/>
              <a:ea typeface="Calibri" panose="020F0502020204030204" pitchFamily="34" charset="0"/>
              <a:cs typeface="Arial" panose="020B0604020202020204" pitchFamily="34" charset="0"/>
            </a:endParaRPr>
          </a:p>
          <a:p>
            <a:r>
              <a:rPr lang="en-US" dirty="0"/>
              <a:t>The way it works: </a:t>
            </a:r>
          </a:p>
          <a:p>
            <a:r>
              <a:rPr lang="en-US" dirty="0"/>
              <a:t>1. Progress Flowmon will detect a bad actor and will trigger an alert to Superna Ransomware Defender to take action and protect the data.</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2. Or if you have no Superna Ransomware Defender, Progress Flowmon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will trigger an alert to an API driven environment- included solutions such as ECS and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PowerScale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where the API may be enabled to allow instructions from 3rd party solutions to be triggered. And then a snapshot will be made.</a:t>
            </a:r>
          </a:p>
          <a:p>
            <a:r>
              <a:rPr lang="en-US" dirty="0"/>
              <a:t>3. Progress Flowmon can also trigger an alert to any other similar solution you have.</a:t>
            </a:r>
          </a:p>
          <a:p>
            <a:endParaRPr lang="en-US" dirty="0"/>
          </a:p>
          <a:p>
            <a:r>
              <a:rPr lang="en-US" dirty="0"/>
              <a:t>If you don’t have neither Progress Flowmon, nor Superna Ransomware Defender, our advise is to start with Progress Flowmon, as it offers much more proactive approach, and little to no risk the data to be encrypted or exfiltrated. It also gives you </a:t>
            </a:r>
            <a:r>
              <a:rPr lang="en-US" b="1" dirty="0"/>
              <a:t>full visibility on any cyber security risks happening in the whole network, not only related to the Storage.</a:t>
            </a:r>
            <a:endParaRPr lang="bg-BG"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3019A1-94FF-4EE3-817F-0E236D94A3C5}" type="slidenum">
              <a:rPr kumimoji="0" lang="id-ID"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id-ID"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63532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None/>
            </a:pPr>
            <a:r>
              <a:rPr lang="en-GB" b="0" i="0">
                <a:solidFill>
                  <a:srgbClr val="0D0D0D"/>
                </a:solidFill>
                <a:effectLst/>
                <a:latin typeface="Söhne"/>
              </a:rPr>
              <a:t>WHAT IS NEXT? </a:t>
            </a:r>
          </a:p>
          <a:p>
            <a:pPr algn="l">
              <a:buFont typeface="+mj-lt"/>
              <a:buAutoNum type="arabicPeriod"/>
            </a:pPr>
            <a:r>
              <a:rPr lang="en-GB" b="0" i="0">
                <a:solidFill>
                  <a:srgbClr val="0D0D0D"/>
                </a:solidFill>
                <a:effectLst/>
                <a:latin typeface="Söhne"/>
              </a:rPr>
              <a:t> Schedule a Personalized Demonstration: Join us for a 20-minute personalized demonstration where our expert engineers will showcase the power and capabilities of Flowmon. This demonstration will not only provide you with first-hand insights into our solution but also allow us to better understand your unique environment. By sizing and understanding your environment, we can tailor our solution to provide you with the best value and address your specific cybersecurity needs effectively.</a:t>
            </a:r>
          </a:p>
          <a:p>
            <a:pPr algn="l">
              <a:buFont typeface="+mj-lt"/>
              <a:buAutoNum type="arabicPeriod"/>
            </a:pPr>
            <a:endParaRPr lang="en-GB" b="0" i="0">
              <a:solidFill>
                <a:srgbClr val="0D0D0D"/>
              </a:solidFill>
              <a:effectLst/>
              <a:latin typeface="Söhne"/>
            </a:endParaRPr>
          </a:p>
          <a:p>
            <a:pPr algn="l">
              <a:buFont typeface="+mj-lt"/>
              <a:buAutoNum type="arabicPeriod"/>
            </a:pPr>
            <a:r>
              <a:rPr lang="en-GB" b="0" i="0">
                <a:solidFill>
                  <a:srgbClr val="0D0D0D"/>
                </a:solidFill>
                <a:effectLst/>
                <a:latin typeface="Söhne"/>
              </a:rPr>
              <a:t> Get a Free Flowmon Trial: Alternatively, you can opt for our Free Flowmon Trial, where we offer full support with sizing, deployment, installation and configuration. Within just 30 minutes, you'll gain access to actionable intelligence and experience the tangible benefits of Flowmon first-hand. Our team will be with you every step of the way, facilitating a seamless trial experience and helping you unlock the full potential of Flowmon for your organization.</a:t>
            </a:r>
          </a:p>
          <a:p>
            <a:endParaRPr lang="en-US"/>
          </a:p>
        </p:txBody>
      </p:sp>
      <p:sp>
        <p:nvSpPr>
          <p:cNvPr id="4" name="Slide Number Placeholder 3"/>
          <p:cNvSpPr>
            <a:spLocks noGrp="1"/>
          </p:cNvSpPr>
          <p:nvPr>
            <p:ph type="sldNum" sz="quarter" idx="5"/>
          </p:nvPr>
        </p:nvSpPr>
        <p:spPr/>
        <p:txBody>
          <a:bodyPr/>
          <a:lstStyle/>
          <a:p>
            <a:fld id="{293019A1-94FF-4EE3-817F-0E236D94A3C5}" type="slidenum">
              <a:rPr lang="id-ID" smtClean="0"/>
              <a:pPr/>
              <a:t>21</a:t>
            </a:fld>
            <a:endParaRPr lang="id-ID"/>
          </a:p>
        </p:txBody>
      </p:sp>
    </p:spTree>
    <p:extLst>
      <p:ext uri="{BB962C8B-B14F-4D97-AF65-F5344CB8AC3E}">
        <p14:creationId xmlns:p14="http://schemas.microsoft.com/office/powerpoint/2010/main" val="2802444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Progress</a:t>
            </a:r>
          </a:p>
        </p:txBody>
      </p:sp>
      <p:sp>
        <p:nvSpPr>
          <p:cNvPr id="5" name="Slide Number Placeholder 4"/>
          <p:cNvSpPr>
            <a:spLocks noGrp="1"/>
          </p:cNvSpPr>
          <p:nvPr>
            <p:ph type="sldNum" sz="quarter" idx="11"/>
          </p:nvPr>
        </p:nvSpPr>
        <p:spPr/>
        <p:txBody>
          <a:bodyPr/>
          <a:lstStyle/>
          <a:p>
            <a:pPr>
              <a:defRPr/>
            </a:pPr>
            <a:fld id="{3BC3B10F-A77C-499D-8A55-4E7169A1E706}" type="slidenum">
              <a:rPr lang="en-US" smtClean="0"/>
              <a:pPr>
                <a:defRPr/>
              </a:pPr>
              <a:t>24</a:t>
            </a:fld>
            <a:endParaRPr lang="en-US"/>
          </a:p>
        </p:txBody>
      </p:sp>
    </p:spTree>
    <p:extLst>
      <p:ext uri="{BB962C8B-B14F-4D97-AF65-F5344CB8AC3E}">
        <p14:creationId xmlns:p14="http://schemas.microsoft.com/office/powerpoint/2010/main" val="9839293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2.bin"/></Relationships>
</file>

<file path=ppt/slideLayouts/_rels/slideLayout100.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78.wmf"/><Relationship Id="rId7" Type="http://schemas.openxmlformats.org/officeDocument/2006/relationships/oleObject" Target="../embeddings/oleObject4.bin"/><Relationship Id="rId2" Type="http://schemas.openxmlformats.org/officeDocument/2006/relationships/slideMaster" Target="../slideMasters/slideMaster3.xml"/><Relationship Id="rId1" Type="http://schemas.openxmlformats.org/officeDocument/2006/relationships/tags" Target="../tags/tag74.xml"/><Relationship Id="rId6" Type="http://schemas.openxmlformats.org/officeDocument/2006/relationships/image" Target="../media/image74.svg"/><Relationship Id="rId5" Type="http://schemas.openxmlformats.org/officeDocument/2006/relationships/image" Target="../media/image13.png"/><Relationship Id="rId10" Type="http://schemas.openxmlformats.org/officeDocument/2006/relationships/image" Target="../media/image79.svg"/><Relationship Id="rId4" Type="http://schemas.openxmlformats.org/officeDocument/2006/relationships/image" Target="../media/image77.emf"/><Relationship Id="rId9" Type="http://schemas.openxmlformats.org/officeDocument/2006/relationships/image" Target="../media/image21.pn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80.wmf"/><Relationship Id="rId1" Type="http://schemas.openxmlformats.org/officeDocument/2006/relationships/slideMaster" Target="../slideMasters/slideMaster3.xml"/><Relationship Id="rId5" Type="http://schemas.openxmlformats.org/officeDocument/2006/relationships/image" Target="../media/image74.svg"/><Relationship Id="rId4" Type="http://schemas.openxmlformats.org/officeDocument/2006/relationships/image" Target="../media/image13.pn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wmf"/><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3.wmf"/><Relationship Id="rId1" Type="http://schemas.openxmlformats.org/officeDocument/2006/relationships/slideMaster" Target="../slideMasters/slideMaster3.xml"/><Relationship Id="rId4" Type="http://schemas.openxmlformats.org/officeDocument/2006/relationships/image" Target="../media/image74.sv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wmf"/><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3.xml"/><Relationship Id="rId1" Type="http://schemas.openxmlformats.org/officeDocument/2006/relationships/tags" Target="../tags/tag75.xml"/><Relationship Id="rId6" Type="http://schemas.openxmlformats.org/officeDocument/2006/relationships/image" Target="../media/image74.svg"/><Relationship Id="rId5" Type="http://schemas.openxmlformats.org/officeDocument/2006/relationships/image" Target="../media/image13.png"/><Relationship Id="rId4" Type="http://schemas.openxmlformats.org/officeDocument/2006/relationships/image" Target="../media/image8.emf"/></Relationships>
</file>

<file path=ppt/slideLayouts/_rels/slideLayout10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86.png"/><Relationship Id="rId7" Type="http://schemas.openxmlformats.org/officeDocument/2006/relationships/image" Target="../media/image74.svg"/><Relationship Id="rId2" Type="http://schemas.openxmlformats.org/officeDocument/2006/relationships/slideMaster" Target="../slideMasters/slideMaster3.xml"/><Relationship Id="rId1" Type="http://schemas.openxmlformats.org/officeDocument/2006/relationships/tags" Target="../tags/tag76.xml"/><Relationship Id="rId6" Type="http://schemas.openxmlformats.org/officeDocument/2006/relationships/image" Target="../media/image13.png"/><Relationship Id="rId5" Type="http://schemas.openxmlformats.org/officeDocument/2006/relationships/image" Target="../media/image77.emf"/><Relationship Id="rId4" Type="http://schemas.openxmlformats.org/officeDocument/2006/relationships/image" Target="../media/image87.svg"/><Relationship Id="rId9" Type="http://schemas.openxmlformats.org/officeDocument/2006/relationships/image" Target="../media/image8.emf"/></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8.wmf"/><Relationship Id="rId1" Type="http://schemas.openxmlformats.org/officeDocument/2006/relationships/slideMaster" Target="../slideMasters/slideMaster3.xml"/><Relationship Id="rId5" Type="http://schemas.openxmlformats.org/officeDocument/2006/relationships/image" Target="../media/image77.emf"/><Relationship Id="rId4" Type="http://schemas.openxmlformats.org/officeDocument/2006/relationships/image" Target="../media/image74.sv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image" Target="../media/image8.emf"/><Relationship Id="rId4" Type="http://schemas.openxmlformats.org/officeDocument/2006/relationships/oleObject" Target="../embeddings/oleObject7.bin"/></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svg"/><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16.png"/><Relationship Id="rId5" Type="http://schemas.openxmlformats.org/officeDocument/2006/relationships/image" Target="../media/image8.emf"/><Relationship Id="rId4" Type="http://schemas.openxmlformats.org/officeDocument/2006/relationships/oleObject" Target="../embeddings/oleObject3.bin"/></Relationships>
</file>

<file path=ppt/slideLayouts/_rels/slideLayout11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80.xml"/><Relationship Id="rId1" Type="http://schemas.openxmlformats.org/officeDocument/2006/relationships/tags" Target="../tags/tag79.xml"/><Relationship Id="rId5" Type="http://schemas.openxmlformats.org/officeDocument/2006/relationships/image" Target="../media/image8.emf"/><Relationship Id="rId4" Type="http://schemas.openxmlformats.org/officeDocument/2006/relationships/oleObject" Target="../embeddings/oleObject23.bin"/></Relationships>
</file>

<file path=ppt/slideLayouts/_rels/slideLayout111.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image" Target="../media/image8.emf"/><Relationship Id="rId4" Type="http://schemas.openxmlformats.org/officeDocument/2006/relationships/oleObject" Target="../embeddings/oleObject7.bin"/></Relationships>
</file>

<file path=ppt/slideLayouts/_rels/slideLayout112.xml.rels><?xml version="1.0" encoding="UTF-8" standalone="yes"?>
<Relationships xmlns="http://schemas.openxmlformats.org/package/2006/relationships"><Relationship Id="rId3" Type="http://schemas.openxmlformats.org/officeDocument/2006/relationships/hyperlink" Target="https://www.progress.com/" TargetMode="External"/><Relationship Id="rId2" Type="http://schemas.openxmlformats.org/officeDocument/2006/relationships/image" Target="../media/image89.emf"/><Relationship Id="rId1" Type="http://schemas.openxmlformats.org/officeDocument/2006/relationships/slideMaster" Target="../slideMasters/slideMaster3.xml"/><Relationship Id="rId5" Type="http://schemas.openxmlformats.org/officeDocument/2006/relationships/image" Target="../media/image61.svg"/><Relationship Id="rId4" Type="http://schemas.openxmlformats.org/officeDocument/2006/relationships/image" Target="../media/image9.png"/></Relationships>
</file>

<file path=ppt/slideLayouts/_rels/slideLayout113.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89.emf"/><Relationship Id="rId7"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83.xml"/><Relationship Id="rId6" Type="http://schemas.openxmlformats.org/officeDocument/2006/relationships/hyperlink" Target="https://www.progress.com/" TargetMode="External"/><Relationship Id="rId5" Type="http://schemas.openxmlformats.org/officeDocument/2006/relationships/image" Target="../media/image8.emf"/><Relationship Id="rId4" Type="http://schemas.openxmlformats.org/officeDocument/2006/relationships/oleObject" Target="../embeddings/oleObject7.bin"/></Relationships>
</file>

<file path=ppt/slideLayouts/_rels/slideLayout114.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90.png"/><Relationship Id="rId7"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84.xml"/><Relationship Id="rId6" Type="http://schemas.openxmlformats.org/officeDocument/2006/relationships/hyperlink" Target="https://www.progress.com/" TargetMode="External"/><Relationship Id="rId5" Type="http://schemas.openxmlformats.org/officeDocument/2006/relationships/image" Target="../media/image8.emf"/><Relationship Id="rId4" Type="http://schemas.openxmlformats.org/officeDocument/2006/relationships/oleObject" Target="../embeddings/oleObject7.bin"/></Relationships>
</file>

<file path=ppt/slideLayouts/_rels/slideLayout115.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89.emf"/><Relationship Id="rId7"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85.xml"/><Relationship Id="rId6" Type="http://schemas.openxmlformats.org/officeDocument/2006/relationships/hyperlink" Target="https://www.progress.com/" TargetMode="External"/><Relationship Id="rId5" Type="http://schemas.openxmlformats.org/officeDocument/2006/relationships/image" Target="../media/image8.emf"/><Relationship Id="rId4" Type="http://schemas.openxmlformats.org/officeDocument/2006/relationships/oleObject" Target="../embeddings/oleObject7.bin"/><Relationship Id="rId9" Type="http://schemas.openxmlformats.org/officeDocument/2006/relationships/image" Target="../media/image91.wmf"/></Relationships>
</file>

<file path=ppt/slideLayouts/_rels/slideLayout116.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92.wmf"/><Relationship Id="rId5" Type="http://schemas.openxmlformats.org/officeDocument/2006/relationships/image" Target="../media/image8.emf"/><Relationship Id="rId4" Type="http://schemas.openxmlformats.org/officeDocument/2006/relationships/oleObject" Target="../embeddings/oleObject1.bin"/></Relationships>
</file>

<file path=ppt/slideLayouts/_rels/slideLayout1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3.xml"/><Relationship Id="rId1" Type="http://schemas.openxmlformats.org/officeDocument/2006/relationships/tags" Target="../tags/tag88.xml"/><Relationship Id="rId5" Type="http://schemas.openxmlformats.org/officeDocument/2006/relationships/image" Target="../media/image93.wmf"/><Relationship Id="rId4" Type="http://schemas.openxmlformats.org/officeDocument/2006/relationships/image" Target="../media/image8.emf"/></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94.wmf"/><Relationship Id="rId7" Type="http://schemas.openxmlformats.org/officeDocument/2006/relationships/image" Target="../media/image74.svg"/><Relationship Id="rId2" Type="http://schemas.openxmlformats.org/officeDocument/2006/relationships/slideMaster" Target="../slideMasters/slideMaster3.xml"/><Relationship Id="rId1" Type="http://schemas.openxmlformats.org/officeDocument/2006/relationships/tags" Target="../tags/tag89.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7.bin"/></Relationships>
</file>

<file path=ppt/slideLayouts/_rels/slideLayout11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3.xml"/><Relationship Id="rId1" Type="http://schemas.openxmlformats.org/officeDocument/2006/relationships/tags" Target="../tags/tag90.xml"/><Relationship Id="rId4" Type="http://schemas.openxmlformats.org/officeDocument/2006/relationships/image" Target="../media/image8.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svg"/><Relationship Id="rId2" Type="http://schemas.openxmlformats.org/officeDocument/2006/relationships/slideMaster" Target="../slideMasters/slideMaster1.xml"/><Relationship Id="rId1" Type="http://schemas.openxmlformats.org/officeDocument/2006/relationships/tags" Target="../tags/tag6.xml"/><Relationship Id="rId6" Type="http://schemas.openxmlformats.org/officeDocument/2006/relationships/image" Target="../media/image16.png"/><Relationship Id="rId5" Type="http://schemas.openxmlformats.org/officeDocument/2006/relationships/image" Target="../media/image8.emf"/><Relationship Id="rId4" Type="http://schemas.openxmlformats.org/officeDocument/2006/relationships/oleObject" Target="../embeddings/oleObject3.bin"/></Relationships>
</file>

<file path=ppt/slideLayouts/_rels/slideLayout12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3.xml"/><Relationship Id="rId1" Type="http://schemas.openxmlformats.org/officeDocument/2006/relationships/tags" Target="../tags/tag91.xml"/><Relationship Id="rId4" Type="http://schemas.openxmlformats.org/officeDocument/2006/relationships/image" Target="../media/image8.emf"/></Relationships>
</file>

<file path=ppt/slideLayouts/_rels/slideLayout1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3.xml"/><Relationship Id="rId1" Type="http://schemas.openxmlformats.org/officeDocument/2006/relationships/tags" Target="../tags/tag92.xml"/><Relationship Id="rId4" Type="http://schemas.openxmlformats.org/officeDocument/2006/relationships/image" Target="../media/image8.emf"/></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3.xml"/><Relationship Id="rId1" Type="http://schemas.openxmlformats.org/officeDocument/2006/relationships/tags" Target="../tags/tag93.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12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3.xml"/><Relationship Id="rId1" Type="http://schemas.openxmlformats.org/officeDocument/2006/relationships/tags" Target="../tags/tag94.xml"/><Relationship Id="rId4" Type="http://schemas.openxmlformats.org/officeDocument/2006/relationships/image" Target="../media/image8.emf"/></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95.wmf"/><Relationship Id="rId7" Type="http://schemas.openxmlformats.org/officeDocument/2006/relationships/image" Target="../media/image74.svg"/><Relationship Id="rId2" Type="http://schemas.openxmlformats.org/officeDocument/2006/relationships/slideMaster" Target="../slideMasters/slideMaster3.xml"/><Relationship Id="rId1" Type="http://schemas.openxmlformats.org/officeDocument/2006/relationships/tags" Target="../tags/tag95.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12.bin"/></Relationships>
</file>

<file path=ppt/slideLayouts/_rels/slideLayout127.xml.rels><?xml version="1.0" encoding="UTF-8" standalone="yes"?>
<Relationships xmlns="http://schemas.openxmlformats.org/package/2006/relationships"><Relationship Id="rId8" Type="http://schemas.openxmlformats.org/officeDocument/2006/relationships/image" Target="../media/image98.svg"/><Relationship Id="rId3" Type="http://schemas.openxmlformats.org/officeDocument/2006/relationships/image" Target="../media/image96.png"/><Relationship Id="rId7" Type="http://schemas.openxmlformats.org/officeDocument/2006/relationships/image" Target="../media/image21.png"/><Relationship Id="rId2" Type="http://schemas.openxmlformats.org/officeDocument/2006/relationships/slideMaster" Target="../slideMasters/slideMaster3.xml"/><Relationship Id="rId1" Type="http://schemas.openxmlformats.org/officeDocument/2006/relationships/tags" Target="../tags/tag96.xml"/><Relationship Id="rId6" Type="http://schemas.openxmlformats.org/officeDocument/2006/relationships/image" Target="../media/image8.emf"/><Relationship Id="rId5" Type="http://schemas.openxmlformats.org/officeDocument/2006/relationships/oleObject" Target="../embeddings/oleObject12.bin"/><Relationship Id="rId4" Type="http://schemas.openxmlformats.org/officeDocument/2006/relationships/image" Target="../media/image97.svg"/></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99.wmf"/><Relationship Id="rId7" Type="http://schemas.openxmlformats.org/officeDocument/2006/relationships/image" Target="../media/image74.svg"/><Relationship Id="rId2" Type="http://schemas.openxmlformats.org/officeDocument/2006/relationships/slideMaster" Target="../slideMasters/slideMaster3.xml"/><Relationship Id="rId1" Type="http://schemas.openxmlformats.org/officeDocument/2006/relationships/tags" Target="../tags/tag97.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12.bin"/></Relationships>
</file>

<file path=ppt/slideLayouts/_rels/slideLayout129.xml.rels><?xml version="1.0" encoding="UTF-8" standalone="yes"?>
<Relationships xmlns="http://schemas.openxmlformats.org/package/2006/relationships"><Relationship Id="rId8" Type="http://schemas.openxmlformats.org/officeDocument/2006/relationships/image" Target="../media/image77.emf"/><Relationship Id="rId3" Type="http://schemas.openxmlformats.org/officeDocument/2006/relationships/image" Target="../media/image100.wmf"/><Relationship Id="rId7" Type="http://schemas.openxmlformats.org/officeDocument/2006/relationships/image" Target="../media/image74.svg"/><Relationship Id="rId2" Type="http://schemas.openxmlformats.org/officeDocument/2006/relationships/slideMaster" Target="../slideMasters/slideMaster3.xml"/><Relationship Id="rId1" Type="http://schemas.openxmlformats.org/officeDocument/2006/relationships/tags" Target="../tags/tag98.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12.bin"/></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18.png"/><Relationship Id="rId4" Type="http://schemas.openxmlformats.org/officeDocument/2006/relationships/image" Target="../media/image8.emf"/></Relationships>
</file>

<file path=ppt/slideLayouts/_rels/slideLayout13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01.wmf"/><Relationship Id="rId7" Type="http://schemas.openxmlformats.org/officeDocument/2006/relationships/hyperlink" Target="https://www.progress.com/" TargetMode="External"/><Relationship Id="rId2" Type="http://schemas.openxmlformats.org/officeDocument/2006/relationships/slideMaster" Target="../slideMasters/slideMaster3.xml"/><Relationship Id="rId1" Type="http://schemas.openxmlformats.org/officeDocument/2006/relationships/tags" Target="../tags/tag99.xml"/><Relationship Id="rId6" Type="http://schemas.openxmlformats.org/officeDocument/2006/relationships/image" Target="../media/image8.emf"/><Relationship Id="rId5" Type="http://schemas.openxmlformats.org/officeDocument/2006/relationships/oleObject" Target="../embeddings/oleObject13.bin"/><Relationship Id="rId4" Type="http://schemas.openxmlformats.org/officeDocument/2006/relationships/image" Target="../media/image82.emf"/><Relationship Id="rId9" Type="http://schemas.openxmlformats.org/officeDocument/2006/relationships/image" Target="../media/image61.svg"/></Relationships>
</file>

<file path=ppt/slideLayouts/_rels/slideLayout13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3.xml"/><Relationship Id="rId1" Type="http://schemas.openxmlformats.org/officeDocument/2006/relationships/tags" Target="../tags/tag100.xml"/><Relationship Id="rId4" Type="http://schemas.openxmlformats.org/officeDocument/2006/relationships/image" Target="../media/image8.emf"/></Relationships>
</file>

<file path=ppt/slideLayouts/_rels/slideLayout13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3.xml"/><Relationship Id="rId1" Type="http://schemas.openxmlformats.org/officeDocument/2006/relationships/tags" Target="../tags/tag101.xml"/><Relationship Id="rId4" Type="http://schemas.openxmlformats.org/officeDocument/2006/relationships/image" Target="../media/image8.emf"/></Relationships>
</file>

<file path=ppt/slideLayouts/_rels/slideLayout13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3.xml"/><Relationship Id="rId1" Type="http://schemas.openxmlformats.org/officeDocument/2006/relationships/tags" Target="../tags/tag102.xml"/><Relationship Id="rId4" Type="http://schemas.openxmlformats.org/officeDocument/2006/relationships/image" Target="../media/image8.emf"/></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2.wmf"/><Relationship Id="rId1" Type="http://schemas.openxmlformats.org/officeDocument/2006/relationships/slideMaster" Target="../slideMasters/slideMaster3.xml"/><Relationship Id="rId4" Type="http://schemas.openxmlformats.org/officeDocument/2006/relationships/image" Target="../media/image74.svg"/></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03.wmf"/><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oleObject" Target="../embeddings/oleObject7.bin"/><Relationship Id="rId7" Type="http://schemas.openxmlformats.org/officeDocument/2006/relationships/image" Target="../media/image61.svg"/><Relationship Id="rId2" Type="http://schemas.openxmlformats.org/officeDocument/2006/relationships/slideMaster" Target="../slideMasters/slideMaster3.xml"/><Relationship Id="rId1" Type="http://schemas.openxmlformats.org/officeDocument/2006/relationships/tags" Target="../tags/tag103.xml"/><Relationship Id="rId6" Type="http://schemas.openxmlformats.org/officeDocument/2006/relationships/image" Target="../media/image9.png"/><Relationship Id="rId5" Type="http://schemas.openxmlformats.org/officeDocument/2006/relationships/hyperlink" Target="https://www.progress.com/" TargetMode="External"/><Relationship Id="rId10" Type="http://schemas.openxmlformats.org/officeDocument/2006/relationships/image" Target="../media/image74.svg"/><Relationship Id="rId4" Type="http://schemas.openxmlformats.org/officeDocument/2006/relationships/image" Target="../media/image8.emf"/><Relationship Id="rId9" Type="http://schemas.openxmlformats.org/officeDocument/2006/relationships/image" Target="../media/image13.png"/></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3.xml"/><Relationship Id="rId1" Type="http://schemas.openxmlformats.org/officeDocument/2006/relationships/tags" Target="../tags/tag104.xml"/><Relationship Id="rId4" Type="http://schemas.openxmlformats.org/officeDocument/2006/relationships/image" Target="../media/image8.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19.png"/><Relationship Id="rId4" Type="http://schemas.openxmlformats.org/officeDocument/2006/relationships/image" Target="../media/image8.emf"/></Relationships>
</file>

<file path=ppt/slideLayouts/_rels/slideLayout140.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105.emf"/><Relationship Id="rId7" Type="http://schemas.openxmlformats.org/officeDocument/2006/relationships/oleObject" Target="../embeddings/oleObject2.bin"/><Relationship Id="rId2" Type="http://schemas.openxmlformats.org/officeDocument/2006/relationships/slideMaster" Target="../slideMasters/slideMaster3.xml"/><Relationship Id="rId1" Type="http://schemas.openxmlformats.org/officeDocument/2006/relationships/tags" Target="../tags/tag105.xml"/><Relationship Id="rId6" Type="http://schemas.openxmlformats.org/officeDocument/2006/relationships/image" Target="../media/image108.emf"/><Relationship Id="rId5" Type="http://schemas.openxmlformats.org/officeDocument/2006/relationships/image" Target="../media/image107.svg"/><Relationship Id="rId10" Type="http://schemas.openxmlformats.org/officeDocument/2006/relationships/image" Target="../media/image110.svg"/><Relationship Id="rId4" Type="http://schemas.openxmlformats.org/officeDocument/2006/relationships/image" Target="../media/image106.png"/><Relationship Id="rId9" Type="http://schemas.openxmlformats.org/officeDocument/2006/relationships/image" Target="../media/image109.png"/></Relationships>
</file>

<file path=ppt/slideLayouts/_rels/slideLayout141.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5.emf"/><Relationship Id="rId7" Type="http://schemas.openxmlformats.org/officeDocument/2006/relationships/image" Target="../media/image8.emf"/><Relationship Id="rId2" Type="http://schemas.openxmlformats.org/officeDocument/2006/relationships/slideMaster" Target="../slideMasters/slideMaster3.xml"/><Relationship Id="rId1" Type="http://schemas.openxmlformats.org/officeDocument/2006/relationships/tags" Target="../tags/tag106.xml"/><Relationship Id="rId6" Type="http://schemas.openxmlformats.org/officeDocument/2006/relationships/oleObject" Target="../embeddings/oleObject2.bin"/><Relationship Id="rId11" Type="http://schemas.openxmlformats.org/officeDocument/2006/relationships/image" Target="../media/image116.svg"/><Relationship Id="rId5" Type="http://schemas.openxmlformats.org/officeDocument/2006/relationships/image" Target="../media/image112.svg"/><Relationship Id="rId10" Type="http://schemas.openxmlformats.org/officeDocument/2006/relationships/image" Target="../media/image115.png"/><Relationship Id="rId4" Type="http://schemas.openxmlformats.org/officeDocument/2006/relationships/image" Target="../media/image111.png"/><Relationship Id="rId9" Type="http://schemas.openxmlformats.org/officeDocument/2006/relationships/image" Target="../media/image114.svg"/></Relationships>
</file>

<file path=ppt/slideLayouts/_rels/slideLayout14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105.emf"/><Relationship Id="rId7" Type="http://schemas.openxmlformats.org/officeDocument/2006/relationships/oleObject" Target="../embeddings/oleObject2.bin"/><Relationship Id="rId2" Type="http://schemas.openxmlformats.org/officeDocument/2006/relationships/slideMaster" Target="../slideMasters/slideMaster3.xml"/><Relationship Id="rId1" Type="http://schemas.openxmlformats.org/officeDocument/2006/relationships/tags" Target="../tags/tag107.xml"/><Relationship Id="rId6" Type="http://schemas.openxmlformats.org/officeDocument/2006/relationships/image" Target="../media/image119.svg"/><Relationship Id="rId11" Type="http://schemas.openxmlformats.org/officeDocument/2006/relationships/image" Target="../media/image122.emf"/><Relationship Id="rId5" Type="http://schemas.openxmlformats.org/officeDocument/2006/relationships/image" Target="../media/image118.png"/><Relationship Id="rId10" Type="http://schemas.openxmlformats.org/officeDocument/2006/relationships/image" Target="../media/image121.svg"/><Relationship Id="rId4" Type="http://schemas.openxmlformats.org/officeDocument/2006/relationships/image" Target="../media/image117.emf"/><Relationship Id="rId9" Type="http://schemas.openxmlformats.org/officeDocument/2006/relationships/image" Target="../media/image120.png"/></Relationships>
</file>

<file path=ppt/slideLayouts/_rels/slideLayout143.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3.xml"/><Relationship Id="rId1" Type="http://schemas.openxmlformats.org/officeDocument/2006/relationships/tags" Target="../tags/tag108.xml"/><Relationship Id="rId6" Type="http://schemas.openxmlformats.org/officeDocument/2006/relationships/oleObject" Target="../embeddings/oleObject2.bin"/><Relationship Id="rId5" Type="http://schemas.openxmlformats.org/officeDocument/2006/relationships/image" Target="../media/image124.svg"/><Relationship Id="rId10" Type="http://schemas.openxmlformats.org/officeDocument/2006/relationships/image" Target="../media/image127.emf"/><Relationship Id="rId4" Type="http://schemas.openxmlformats.org/officeDocument/2006/relationships/image" Target="../media/image33.png"/><Relationship Id="rId9" Type="http://schemas.openxmlformats.org/officeDocument/2006/relationships/image" Target="../media/image126.svg"/></Relationships>
</file>

<file path=ppt/slideLayouts/_rels/slideLayout144.xml.rels><?xml version="1.0" encoding="UTF-8" standalone="yes"?>
<Relationships xmlns="http://schemas.openxmlformats.org/package/2006/relationships"><Relationship Id="rId8" Type="http://schemas.openxmlformats.org/officeDocument/2006/relationships/image" Target="../media/image130.emf"/><Relationship Id="rId3" Type="http://schemas.openxmlformats.org/officeDocument/2006/relationships/image" Target="../media/image105.emf"/><Relationship Id="rId7" Type="http://schemas.openxmlformats.org/officeDocument/2006/relationships/image" Target="../media/image8.emf"/><Relationship Id="rId2" Type="http://schemas.openxmlformats.org/officeDocument/2006/relationships/slideMaster" Target="../slideMasters/slideMaster3.xml"/><Relationship Id="rId1" Type="http://schemas.openxmlformats.org/officeDocument/2006/relationships/tags" Target="../tags/tag109.xml"/><Relationship Id="rId6" Type="http://schemas.openxmlformats.org/officeDocument/2006/relationships/oleObject" Target="../embeddings/oleObject2.bin"/><Relationship Id="rId5" Type="http://schemas.openxmlformats.org/officeDocument/2006/relationships/image" Target="../media/image129.svg"/><Relationship Id="rId10" Type="http://schemas.openxmlformats.org/officeDocument/2006/relationships/image" Target="../media/image132.emf"/><Relationship Id="rId4" Type="http://schemas.openxmlformats.org/officeDocument/2006/relationships/image" Target="../media/image128.png"/><Relationship Id="rId9" Type="http://schemas.openxmlformats.org/officeDocument/2006/relationships/image" Target="../media/image131.emf"/></Relationships>
</file>

<file path=ppt/slideLayouts/_rels/slideLayout145.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3.xml"/><Relationship Id="rId1" Type="http://schemas.openxmlformats.org/officeDocument/2006/relationships/tags" Target="../tags/tag110.xml"/><Relationship Id="rId6" Type="http://schemas.openxmlformats.org/officeDocument/2006/relationships/oleObject" Target="../embeddings/oleObject2.bin"/><Relationship Id="rId5" Type="http://schemas.openxmlformats.org/officeDocument/2006/relationships/image" Target="../media/image134.svg"/><Relationship Id="rId10" Type="http://schemas.openxmlformats.org/officeDocument/2006/relationships/image" Target="../media/image137.emf"/><Relationship Id="rId4" Type="http://schemas.openxmlformats.org/officeDocument/2006/relationships/image" Target="../media/image133.png"/><Relationship Id="rId9" Type="http://schemas.openxmlformats.org/officeDocument/2006/relationships/image" Target="../media/image136.svg"/></Relationships>
</file>

<file path=ppt/slideLayouts/_rels/slideLayout146.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3.xml"/><Relationship Id="rId1" Type="http://schemas.openxmlformats.org/officeDocument/2006/relationships/tags" Target="../tags/tag111.xml"/><Relationship Id="rId6" Type="http://schemas.openxmlformats.org/officeDocument/2006/relationships/oleObject" Target="../embeddings/oleObject2.bin"/><Relationship Id="rId5" Type="http://schemas.openxmlformats.org/officeDocument/2006/relationships/image" Target="../media/image139.svg"/><Relationship Id="rId10" Type="http://schemas.openxmlformats.org/officeDocument/2006/relationships/image" Target="../media/image142.emf"/><Relationship Id="rId4" Type="http://schemas.openxmlformats.org/officeDocument/2006/relationships/image" Target="../media/image138.png"/><Relationship Id="rId9" Type="http://schemas.openxmlformats.org/officeDocument/2006/relationships/image" Target="../media/image141.svg"/></Relationships>
</file>

<file path=ppt/slideLayouts/_rels/slideLayout147.xml.rels><?xml version="1.0" encoding="UTF-8" standalone="yes"?>
<Relationships xmlns="http://schemas.openxmlformats.org/package/2006/relationships"><Relationship Id="rId8" Type="http://schemas.openxmlformats.org/officeDocument/2006/relationships/image" Target="../media/image146.svg"/><Relationship Id="rId3" Type="http://schemas.openxmlformats.org/officeDocument/2006/relationships/image" Target="../media/image143.png"/><Relationship Id="rId7" Type="http://schemas.openxmlformats.org/officeDocument/2006/relationships/image" Target="../media/image145.png"/><Relationship Id="rId2" Type="http://schemas.openxmlformats.org/officeDocument/2006/relationships/slideMaster" Target="../slideMasters/slideMaster3.xml"/><Relationship Id="rId1" Type="http://schemas.openxmlformats.org/officeDocument/2006/relationships/tags" Target="../tags/tag112.xml"/><Relationship Id="rId6" Type="http://schemas.openxmlformats.org/officeDocument/2006/relationships/image" Target="../media/image8.emf"/><Relationship Id="rId5" Type="http://schemas.openxmlformats.org/officeDocument/2006/relationships/oleObject" Target="../embeddings/oleObject2.bin"/><Relationship Id="rId4" Type="http://schemas.openxmlformats.org/officeDocument/2006/relationships/image" Target="../media/image144.svg"/><Relationship Id="rId9" Type="http://schemas.openxmlformats.org/officeDocument/2006/relationships/image" Target="../media/image147.emf"/></Relationships>
</file>

<file path=ppt/slideLayouts/_rels/slideLayout148.xml.rels><?xml version="1.0" encoding="UTF-8" standalone="yes"?>
<Relationships xmlns="http://schemas.openxmlformats.org/package/2006/relationships"><Relationship Id="rId8" Type="http://schemas.openxmlformats.org/officeDocument/2006/relationships/image" Target="../media/image149.svg"/><Relationship Id="rId3" Type="http://schemas.openxmlformats.org/officeDocument/2006/relationships/image" Target="../media/image143.png"/><Relationship Id="rId7" Type="http://schemas.openxmlformats.org/officeDocument/2006/relationships/image" Target="../media/image148.png"/><Relationship Id="rId2" Type="http://schemas.openxmlformats.org/officeDocument/2006/relationships/slideMaster" Target="../slideMasters/slideMaster3.xml"/><Relationship Id="rId1" Type="http://schemas.openxmlformats.org/officeDocument/2006/relationships/tags" Target="../tags/tag113.xml"/><Relationship Id="rId6" Type="http://schemas.openxmlformats.org/officeDocument/2006/relationships/image" Target="../media/image8.emf"/><Relationship Id="rId5" Type="http://schemas.openxmlformats.org/officeDocument/2006/relationships/oleObject" Target="../embeddings/oleObject2.bin"/><Relationship Id="rId10" Type="http://schemas.openxmlformats.org/officeDocument/2006/relationships/image" Target="../media/image151.svg"/><Relationship Id="rId4" Type="http://schemas.openxmlformats.org/officeDocument/2006/relationships/image" Target="../media/image144.svg"/><Relationship Id="rId9" Type="http://schemas.openxmlformats.org/officeDocument/2006/relationships/image" Target="../media/image150.png"/></Relationships>
</file>

<file path=ppt/slideLayouts/_rels/slideLayout149.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image" Target="../media/image105.emf"/><Relationship Id="rId7" Type="http://schemas.openxmlformats.org/officeDocument/2006/relationships/image" Target="../media/image8.emf"/><Relationship Id="rId2" Type="http://schemas.openxmlformats.org/officeDocument/2006/relationships/slideMaster" Target="../slideMasters/slideMaster3.xml"/><Relationship Id="rId1" Type="http://schemas.openxmlformats.org/officeDocument/2006/relationships/tags" Target="../tags/tag114.xml"/><Relationship Id="rId6" Type="http://schemas.openxmlformats.org/officeDocument/2006/relationships/oleObject" Target="../embeddings/oleObject2.bin"/><Relationship Id="rId5" Type="http://schemas.openxmlformats.org/officeDocument/2006/relationships/image" Target="../media/image153.svg"/><Relationship Id="rId10" Type="http://schemas.openxmlformats.org/officeDocument/2006/relationships/image" Target="../media/image156.png"/><Relationship Id="rId4" Type="http://schemas.openxmlformats.org/officeDocument/2006/relationships/image" Target="../media/image152.png"/><Relationship Id="rId9" Type="http://schemas.openxmlformats.org/officeDocument/2006/relationships/image" Target="../media/image155.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2.svg"/><Relationship Id="rId2" Type="http://schemas.openxmlformats.org/officeDocument/2006/relationships/slideMaster" Target="../slideMasters/slideMaster1.xml"/><Relationship Id="rId1" Type="http://schemas.openxmlformats.org/officeDocument/2006/relationships/tags" Target="../tags/tag9.xml"/><Relationship Id="rId6" Type="http://schemas.openxmlformats.org/officeDocument/2006/relationships/image" Target="../media/image21.png"/><Relationship Id="rId5" Type="http://schemas.openxmlformats.org/officeDocument/2006/relationships/image" Target="../media/image8.emf"/><Relationship Id="rId4" Type="http://schemas.openxmlformats.org/officeDocument/2006/relationships/oleObject" Target="../embeddings/oleObject4.bin"/></Relationships>
</file>

<file path=ppt/slideLayouts/_rels/slideLayout150.xml.rels><?xml version="1.0" encoding="UTF-8" standalone="yes"?>
<Relationships xmlns="http://schemas.openxmlformats.org/package/2006/relationships"><Relationship Id="rId8" Type="http://schemas.openxmlformats.org/officeDocument/2006/relationships/image" Target="../media/image157.png"/><Relationship Id="rId3" Type="http://schemas.openxmlformats.org/officeDocument/2006/relationships/image" Target="../media/image105.emf"/><Relationship Id="rId7" Type="http://schemas.openxmlformats.org/officeDocument/2006/relationships/image" Target="../media/image8.emf"/><Relationship Id="rId2" Type="http://schemas.openxmlformats.org/officeDocument/2006/relationships/slideMaster" Target="../slideMasters/slideMaster3.xml"/><Relationship Id="rId1" Type="http://schemas.openxmlformats.org/officeDocument/2006/relationships/tags" Target="../tags/tag115.xml"/><Relationship Id="rId6" Type="http://schemas.openxmlformats.org/officeDocument/2006/relationships/oleObject" Target="../embeddings/oleObject2.bin"/><Relationship Id="rId11" Type="http://schemas.openxmlformats.org/officeDocument/2006/relationships/image" Target="../media/image160.svg"/><Relationship Id="rId5" Type="http://schemas.openxmlformats.org/officeDocument/2006/relationships/image" Target="../media/image139.svg"/><Relationship Id="rId10" Type="http://schemas.openxmlformats.org/officeDocument/2006/relationships/image" Target="../media/image159.png"/><Relationship Id="rId4" Type="http://schemas.openxmlformats.org/officeDocument/2006/relationships/image" Target="../media/image138.png"/><Relationship Id="rId9" Type="http://schemas.openxmlformats.org/officeDocument/2006/relationships/image" Target="../media/image158.svg"/></Relationships>
</file>

<file path=ppt/slideLayouts/_rels/slideLayout151.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3.xml"/><Relationship Id="rId1" Type="http://schemas.openxmlformats.org/officeDocument/2006/relationships/tags" Target="../tags/tag116.xml"/><Relationship Id="rId6" Type="http://schemas.openxmlformats.org/officeDocument/2006/relationships/oleObject" Target="../embeddings/oleObject2.bin"/><Relationship Id="rId11" Type="http://schemas.openxmlformats.org/officeDocument/2006/relationships/image" Target="../media/image164.svg"/><Relationship Id="rId5" Type="http://schemas.openxmlformats.org/officeDocument/2006/relationships/image" Target="../media/image124.svg"/><Relationship Id="rId10" Type="http://schemas.openxmlformats.org/officeDocument/2006/relationships/image" Target="../media/image163.png"/><Relationship Id="rId4" Type="http://schemas.openxmlformats.org/officeDocument/2006/relationships/image" Target="../media/image33.png"/><Relationship Id="rId9" Type="http://schemas.openxmlformats.org/officeDocument/2006/relationships/image" Target="../media/image162.svg"/></Relationships>
</file>

<file path=ppt/slideLayouts/_rels/slideLayout152.xml.rels><?xml version="1.0" encoding="UTF-8" standalone="yes"?>
<Relationships xmlns="http://schemas.openxmlformats.org/package/2006/relationships"><Relationship Id="rId8" Type="http://schemas.openxmlformats.org/officeDocument/2006/relationships/image" Target="../media/image167.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3.xml"/><Relationship Id="rId1" Type="http://schemas.openxmlformats.org/officeDocument/2006/relationships/tags" Target="../tags/tag117.xml"/><Relationship Id="rId6" Type="http://schemas.openxmlformats.org/officeDocument/2006/relationships/oleObject" Target="../embeddings/oleObject2.bin"/><Relationship Id="rId5" Type="http://schemas.openxmlformats.org/officeDocument/2006/relationships/image" Target="../media/image166.svg"/><Relationship Id="rId10" Type="http://schemas.openxmlformats.org/officeDocument/2006/relationships/image" Target="../media/image169.emf"/><Relationship Id="rId4" Type="http://schemas.openxmlformats.org/officeDocument/2006/relationships/image" Target="../media/image165.png"/><Relationship Id="rId9" Type="http://schemas.openxmlformats.org/officeDocument/2006/relationships/image" Target="../media/image168.svg"/></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slideMaster" Target="../slideMasters/slideMaster3.xml"/><Relationship Id="rId1" Type="http://schemas.openxmlformats.org/officeDocument/2006/relationships/tags" Target="../tags/tag118.xml"/><Relationship Id="rId5" Type="http://schemas.openxmlformats.org/officeDocument/2006/relationships/image" Target="../media/image8.emf"/><Relationship Id="rId4" Type="http://schemas.openxmlformats.org/officeDocument/2006/relationships/oleObject" Target="../embeddings/oleObject18.bin"/></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slideMaster" Target="../slideMasters/slideMaster3.xml"/><Relationship Id="rId1" Type="http://schemas.openxmlformats.org/officeDocument/2006/relationships/tags" Target="../tags/tag119.xml"/><Relationship Id="rId5" Type="http://schemas.openxmlformats.org/officeDocument/2006/relationships/image" Target="../media/image8.emf"/><Relationship Id="rId4" Type="http://schemas.openxmlformats.org/officeDocument/2006/relationships/oleObject" Target="../embeddings/oleObject19.bin"/></Relationships>
</file>

<file path=ppt/slideLayouts/_rels/slideLayout155.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173.png"/><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image" Target="../media/image8.emf"/><Relationship Id="rId5" Type="http://schemas.openxmlformats.org/officeDocument/2006/relationships/oleObject" Target="../embeddings/oleObject20.bin"/><Relationship Id="rId4" Type="http://schemas.openxmlformats.org/officeDocument/2006/relationships/image" Target="../media/image172.png"/></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74.png"/><Relationship Id="rId4" Type="http://schemas.openxmlformats.org/officeDocument/2006/relationships/image" Target="../media/image42.png"/></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4.pn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22.svg"/></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svg"/><Relationship Id="rId2" Type="http://schemas.openxmlformats.org/officeDocument/2006/relationships/slideMaster" Target="../slideMasters/slideMaster3.xml"/><Relationship Id="rId1" Type="http://schemas.openxmlformats.org/officeDocument/2006/relationships/tags" Target="../tags/tag122.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2.bin"/></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svg"/><Relationship Id="rId2" Type="http://schemas.openxmlformats.org/officeDocument/2006/relationships/slideMaster" Target="../slideMasters/slideMaster3.xml"/><Relationship Id="rId1" Type="http://schemas.openxmlformats.org/officeDocument/2006/relationships/tags" Target="../tags/tag123.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2.bin"/></Relationships>
</file>

<file path=ppt/slideLayouts/_rels/slideLayout163.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49.png"/><Relationship Id="rId2" Type="http://schemas.openxmlformats.org/officeDocument/2006/relationships/slideMaster" Target="../slideMasters/slideMaster4.xml"/><Relationship Id="rId1" Type="http://schemas.openxmlformats.org/officeDocument/2006/relationships/tags" Target="../tags/tag125.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164.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oleObject" Target="../embeddings/oleObject1.bin"/><Relationship Id="rId7" Type="http://schemas.openxmlformats.org/officeDocument/2006/relationships/image" Target="../media/image62.png"/><Relationship Id="rId12" Type="http://schemas.openxmlformats.org/officeDocument/2006/relationships/image" Target="../media/image67.svg"/><Relationship Id="rId2" Type="http://schemas.openxmlformats.org/officeDocument/2006/relationships/slideMaster" Target="../slideMasters/slideMaster4.xml"/><Relationship Id="rId1" Type="http://schemas.openxmlformats.org/officeDocument/2006/relationships/tags" Target="../tags/tag126.xml"/><Relationship Id="rId6" Type="http://schemas.openxmlformats.org/officeDocument/2006/relationships/image" Target="../media/image61.svg"/><Relationship Id="rId11" Type="http://schemas.openxmlformats.org/officeDocument/2006/relationships/image" Target="../media/image66.png"/><Relationship Id="rId5" Type="http://schemas.openxmlformats.org/officeDocument/2006/relationships/image" Target="../media/image9.png"/><Relationship Id="rId10" Type="http://schemas.openxmlformats.org/officeDocument/2006/relationships/image" Target="../media/image65.svg"/><Relationship Id="rId4" Type="http://schemas.openxmlformats.org/officeDocument/2006/relationships/image" Target="../media/image8.emf"/><Relationship Id="rId9" Type="http://schemas.openxmlformats.org/officeDocument/2006/relationships/image" Target="../media/image64.png"/></Relationships>
</file>

<file path=ppt/slideLayouts/_rels/slideLayout165.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68.wmf"/><Relationship Id="rId2" Type="http://schemas.openxmlformats.org/officeDocument/2006/relationships/slideMaster" Target="../slideMasters/slideMaster4.xml"/><Relationship Id="rId1" Type="http://schemas.openxmlformats.org/officeDocument/2006/relationships/tags" Target="../tags/tag127.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166.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69.wmf"/><Relationship Id="rId2" Type="http://schemas.openxmlformats.org/officeDocument/2006/relationships/slideMaster" Target="../slideMasters/slideMaster4.xml"/><Relationship Id="rId1" Type="http://schemas.openxmlformats.org/officeDocument/2006/relationships/tags" Target="../tags/tag128.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167.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image" Target="../media/image70.png"/><Relationship Id="rId7" Type="http://schemas.openxmlformats.org/officeDocument/2006/relationships/image" Target="../media/image72.wmf"/><Relationship Id="rId2" Type="http://schemas.openxmlformats.org/officeDocument/2006/relationships/slideMaster" Target="../slideMasters/slideMaster4.xml"/><Relationship Id="rId1" Type="http://schemas.openxmlformats.org/officeDocument/2006/relationships/tags" Target="../tags/tag129.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71.svg"/><Relationship Id="rId9" Type="http://schemas.openxmlformats.org/officeDocument/2006/relationships/image" Target="../media/image8.emf"/></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73.wmf"/><Relationship Id="rId7" Type="http://schemas.openxmlformats.org/officeDocument/2006/relationships/image" Target="../media/image74.svg"/><Relationship Id="rId2" Type="http://schemas.openxmlformats.org/officeDocument/2006/relationships/slideMaster" Target="../slideMasters/slideMaster4.xml"/><Relationship Id="rId1" Type="http://schemas.openxmlformats.org/officeDocument/2006/relationships/tags" Target="../tags/tag130.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1.bin"/></Relationships>
</file>

<file path=ppt/slideLayouts/_rels/slideLayout169.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75.wmf"/><Relationship Id="rId2" Type="http://schemas.openxmlformats.org/officeDocument/2006/relationships/slideMaster" Target="../slideMasters/slideMaster4.xml"/><Relationship Id="rId1" Type="http://schemas.openxmlformats.org/officeDocument/2006/relationships/tags" Target="../tags/tag131.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4.png"/><Relationship Id="rId1" Type="http://schemas.openxmlformats.org/officeDocument/2006/relationships/slideMaster" Target="../slideMasters/slideMaster1.xml"/><Relationship Id="rId4" Type="http://schemas.openxmlformats.org/officeDocument/2006/relationships/image" Target="../media/image10.svg"/></Relationships>
</file>

<file path=ppt/slideLayouts/_rels/slideLayout170.xml.rels><?xml version="1.0" encoding="UTF-8" standalone="yes"?>
<Relationships xmlns="http://schemas.openxmlformats.org/package/2006/relationships"><Relationship Id="rId8" Type="http://schemas.openxmlformats.org/officeDocument/2006/relationships/image" Target="../media/image77.emf"/><Relationship Id="rId3" Type="http://schemas.openxmlformats.org/officeDocument/2006/relationships/image" Target="../media/image76.wmf"/><Relationship Id="rId7" Type="http://schemas.openxmlformats.org/officeDocument/2006/relationships/image" Target="../media/image74.svg"/><Relationship Id="rId2" Type="http://schemas.openxmlformats.org/officeDocument/2006/relationships/slideMaster" Target="../slideMasters/slideMaster4.xml"/><Relationship Id="rId1" Type="http://schemas.openxmlformats.org/officeDocument/2006/relationships/tags" Target="../tags/tag132.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2.bin"/></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8.wmf"/><Relationship Id="rId1" Type="http://schemas.openxmlformats.org/officeDocument/2006/relationships/slideMaster" Target="../slideMasters/slideMaster4.xml"/><Relationship Id="rId5" Type="http://schemas.openxmlformats.org/officeDocument/2006/relationships/image" Target="../media/image74.svg"/><Relationship Id="rId4" Type="http://schemas.openxmlformats.org/officeDocument/2006/relationships/image" Target="../media/image13.png"/></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80.wmf"/><Relationship Id="rId1" Type="http://schemas.openxmlformats.org/officeDocument/2006/relationships/slideMaster" Target="../slideMasters/slideMaster4.xml"/><Relationship Id="rId5" Type="http://schemas.openxmlformats.org/officeDocument/2006/relationships/image" Target="../media/image74.svg"/><Relationship Id="rId4" Type="http://schemas.openxmlformats.org/officeDocument/2006/relationships/image" Target="../media/image13.png"/></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wmf"/><Relationship Id="rId1" Type="http://schemas.openxmlformats.org/officeDocument/2006/relationships/slideMaster" Target="../slideMasters/slideMaster4.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3.wmf"/><Relationship Id="rId1" Type="http://schemas.openxmlformats.org/officeDocument/2006/relationships/slideMaster" Target="../slideMasters/slideMaster4.xml"/><Relationship Id="rId4" Type="http://schemas.openxmlformats.org/officeDocument/2006/relationships/image" Target="../media/image74.svg"/></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slideMaster" Target="../slideMasters/slideMaster4.xml"/></Relationships>
</file>

<file path=ppt/slideLayouts/_rels/slideLayout17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4.xml"/><Relationship Id="rId1" Type="http://schemas.openxmlformats.org/officeDocument/2006/relationships/tags" Target="../tags/tag133.xml"/><Relationship Id="rId6" Type="http://schemas.openxmlformats.org/officeDocument/2006/relationships/image" Target="../media/image74.svg"/><Relationship Id="rId5" Type="http://schemas.openxmlformats.org/officeDocument/2006/relationships/image" Target="../media/image13.png"/><Relationship Id="rId4" Type="http://schemas.openxmlformats.org/officeDocument/2006/relationships/image" Target="../media/image8.emf"/></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175.svg"/><Relationship Id="rId2" Type="http://schemas.openxmlformats.org/officeDocument/2006/relationships/image" Target="../media/image86.png"/><Relationship Id="rId1" Type="http://schemas.openxmlformats.org/officeDocument/2006/relationships/slideMaster" Target="../slideMasters/slideMaster4.xml"/><Relationship Id="rId6" Type="http://schemas.openxmlformats.org/officeDocument/2006/relationships/image" Target="../media/image74.svg"/><Relationship Id="rId5" Type="http://schemas.openxmlformats.org/officeDocument/2006/relationships/image" Target="../media/image13.png"/><Relationship Id="rId4" Type="http://schemas.openxmlformats.org/officeDocument/2006/relationships/image" Target="../media/image77.emf"/></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8.wmf"/><Relationship Id="rId1" Type="http://schemas.openxmlformats.org/officeDocument/2006/relationships/slideMaster" Target="../slideMasters/slideMaster4.xml"/><Relationship Id="rId5" Type="http://schemas.openxmlformats.org/officeDocument/2006/relationships/image" Target="../media/image77.emf"/><Relationship Id="rId4" Type="http://schemas.openxmlformats.org/officeDocument/2006/relationships/image" Target="../media/image74.svg"/></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4.xml"/><Relationship Id="rId1" Type="http://schemas.openxmlformats.org/officeDocument/2006/relationships/tags" Target="../tags/tag134.xml"/><Relationship Id="rId4" Type="http://schemas.openxmlformats.org/officeDocument/2006/relationships/image" Target="../media/image8.emf"/></Relationships>
</file>

<file path=ppt/slideLayouts/_rels/slideLayout181.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4.xml"/><Relationship Id="rId1" Type="http://schemas.openxmlformats.org/officeDocument/2006/relationships/tags" Target="../tags/tag135.xml"/><Relationship Id="rId4" Type="http://schemas.openxmlformats.org/officeDocument/2006/relationships/image" Target="../media/image8.emf"/></Relationships>
</file>

<file path=ppt/slideLayouts/_rels/slideLayout18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4.xml"/><Relationship Id="rId1" Type="http://schemas.openxmlformats.org/officeDocument/2006/relationships/tags" Target="../tags/tag136.xml"/><Relationship Id="rId4" Type="http://schemas.openxmlformats.org/officeDocument/2006/relationships/image" Target="../media/image8.emf"/></Relationships>
</file>

<file path=ppt/slideLayouts/_rels/slideLayout183.xml.rels><?xml version="1.0" encoding="UTF-8" standalone="yes"?>
<Relationships xmlns="http://schemas.openxmlformats.org/package/2006/relationships"><Relationship Id="rId3" Type="http://schemas.openxmlformats.org/officeDocument/2006/relationships/hyperlink" Target="https://www.progress.com/" TargetMode="External"/><Relationship Id="rId2" Type="http://schemas.openxmlformats.org/officeDocument/2006/relationships/image" Target="../media/image89.emf"/><Relationship Id="rId1" Type="http://schemas.openxmlformats.org/officeDocument/2006/relationships/slideMaster" Target="../slideMasters/slideMaster4.xml"/><Relationship Id="rId5" Type="http://schemas.openxmlformats.org/officeDocument/2006/relationships/image" Target="../media/image61.svg"/><Relationship Id="rId4" Type="http://schemas.openxmlformats.org/officeDocument/2006/relationships/image" Target="../media/image9.png"/></Relationships>
</file>

<file path=ppt/slideLayouts/_rels/slideLayout184.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89.emf"/><Relationship Id="rId7"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37.xml"/><Relationship Id="rId6" Type="http://schemas.openxmlformats.org/officeDocument/2006/relationships/hyperlink" Target="https://www.progress.com/" TargetMode="External"/><Relationship Id="rId5" Type="http://schemas.openxmlformats.org/officeDocument/2006/relationships/image" Target="../media/image8.emf"/><Relationship Id="rId4" Type="http://schemas.openxmlformats.org/officeDocument/2006/relationships/oleObject" Target="../embeddings/oleObject7.bin"/></Relationships>
</file>

<file path=ppt/slideLayouts/_rels/slideLayout185.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90.png"/><Relationship Id="rId7"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38.xml"/><Relationship Id="rId6" Type="http://schemas.openxmlformats.org/officeDocument/2006/relationships/hyperlink" Target="https://www.progress.com/" TargetMode="External"/><Relationship Id="rId5" Type="http://schemas.openxmlformats.org/officeDocument/2006/relationships/image" Target="../media/image8.emf"/><Relationship Id="rId4" Type="http://schemas.openxmlformats.org/officeDocument/2006/relationships/oleObject" Target="../embeddings/oleObject7.bin"/></Relationships>
</file>

<file path=ppt/slideLayouts/_rels/slideLayout186.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89.emf"/><Relationship Id="rId7"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39.xml"/><Relationship Id="rId6" Type="http://schemas.openxmlformats.org/officeDocument/2006/relationships/hyperlink" Target="https://www.progress.com/" TargetMode="External"/><Relationship Id="rId5" Type="http://schemas.openxmlformats.org/officeDocument/2006/relationships/image" Target="../media/image8.emf"/><Relationship Id="rId4" Type="http://schemas.openxmlformats.org/officeDocument/2006/relationships/oleObject" Target="../embeddings/oleObject7.bin"/><Relationship Id="rId9" Type="http://schemas.openxmlformats.org/officeDocument/2006/relationships/image" Target="../media/image91.wmf"/></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177.svg"/><Relationship Id="rId2" Type="http://schemas.openxmlformats.org/officeDocument/2006/relationships/image" Target="../media/image176.png"/><Relationship Id="rId1" Type="http://schemas.openxmlformats.org/officeDocument/2006/relationships/slideMaster" Target="../slideMasters/slideMaster4.xml"/><Relationship Id="rId5" Type="http://schemas.openxmlformats.org/officeDocument/2006/relationships/image" Target="../media/image74.svg"/><Relationship Id="rId4" Type="http://schemas.openxmlformats.org/officeDocument/2006/relationships/image" Target="../media/image13.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179.svg"/><Relationship Id="rId2" Type="http://schemas.openxmlformats.org/officeDocument/2006/relationships/image" Target="../media/image178.png"/><Relationship Id="rId1" Type="http://schemas.openxmlformats.org/officeDocument/2006/relationships/slideMaster" Target="../slideMasters/slideMaster4.xml"/><Relationship Id="rId5" Type="http://schemas.openxmlformats.org/officeDocument/2006/relationships/image" Target="../media/image74.svg"/><Relationship Id="rId4" Type="http://schemas.openxmlformats.org/officeDocument/2006/relationships/image" Target="../media/image13.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181.svg"/><Relationship Id="rId2" Type="http://schemas.openxmlformats.org/officeDocument/2006/relationships/image" Target="../media/image180.png"/><Relationship Id="rId1" Type="http://schemas.openxmlformats.org/officeDocument/2006/relationships/slideMaster" Target="../slideMasters/slideMaster4.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hyperlink" Target="https://www.progress.com/" TargetMode="Externa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4.xml"/><Relationship Id="rId1" Type="http://schemas.openxmlformats.org/officeDocument/2006/relationships/tags" Target="../tags/tag140.xml"/><Relationship Id="rId5" Type="http://schemas.openxmlformats.org/officeDocument/2006/relationships/image" Target="../media/image92.wmf"/><Relationship Id="rId4" Type="http://schemas.openxmlformats.org/officeDocument/2006/relationships/image" Target="../media/image8.emf"/></Relationships>
</file>

<file path=ppt/slideLayouts/_rels/slideLayout19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4.xml"/><Relationship Id="rId1" Type="http://schemas.openxmlformats.org/officeDocument/2006/relationships/tags" Target="../tags/tag141.xml"/><Relationship Id="rId5" Type="http://schemas.openxmlformats.org/officeDocument/2006/relationships/image" Target="../media/image93.wmf"/><Relationship Id="rId4" Type="http://schemas.openxmlformats.org/officeDocument/2006/relationships/image" Target="../media/image8.emf"/></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94.wmf"/><Relationship Id="rId7" Type="http://schemas.openxmlformats.org/officeDocument/2006/relationships/image" Target="../media/image74.svg"/><Relationship Id="rId2" Type="http://schemas.openxmlformats.org/officeDocument/2006/relationships/slideMaster" Target="../slideMasters/slideMaster4.xml"/><Relationship Id="rId1" Type="http://schemas.openxmlformats.org/officeDocument/2006/relationships/tags" Target="../tags/tag142.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7.bin"/></Relationships>
</file>

<file path=ppt/slideLayouts/_rels/slideLayout19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4.xml"/><Relationship Id="rId1" Type="http://schemas.openxmlformats.org/officeDocument/2006/relationships/tags" Target="../tags/tag143.xml"/><Relationship Id="rId4" Type="http://schemas.openxmlformats.org/officeDocument/2006/relationships/image" Target="../media/image8.emf"/></Relationships>
</file>

<file path=ppt/slideLayouts/_rels/slideLayout19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4.xml"/><Relationship Id="rId1" Type="http://schemas.openxmlformats.org/officeDocument/2006/relationships/tags" Target="../tags/tag144.xml"/><Relationship Id="rId4" Type="http://schemas.openxmlformats.org/officeDocument/2006/relationships/image" Target="../media/image8.emf"/></Relationships>
</file>

<file path=ppt/slideLayouts/_rels/slideLayout19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4.xml"/><Relationship Id="rId1" Type="http://schemas.openxmlformats.org/officeDocument/2006/relationships/tags" Target="../tags/tag145.xml"/><Relationship Id="rId4" Type="http://schemas.openxmlformats.org/officeDocument/2006/relationships/image" Target="../media/image8.emf"/></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4.xml"/><Relationship Id="rId1" Type="http://schemas.openxmlformats.org/officeDocument/2006/relationships/tags" Target="../tags/tag146.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19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4.xml"/><Relationship Id="rId1" Type="http://schemas.openxmlformats.org/officeDocument/2006/relationships/tags" Target="../tags/tag147.xml"/><Relationship Id="rId4" Type="http://schemas.openxmlformats.org/officeDocument/2006/relationships/image" Target="../media/image8.em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1.emf"/><Relationship Id="rId4" Type="http://schemas.openxmlformats.org/officeDocument/2006/relationships/image" Target="../media/image8.emf"/></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95.wmf"/><Relationship Id="rId7" Type="http://schemas.openxmlformats.org/officeDocument/2006/relationships/image" Target="../media/image74.svg"/><Relationship Id="rId2" Type="http://schemas.openxmlformats.org/officeDocument/2006/relationships/slideMaster" Target="../slideMasters/slideMaster4.xml"/><Relationship Id="rId1" Type="http://schemas.openxmlformats.org/officeDocument/2006/relationships/tags" Target="../tags/tag148.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12.bin"/></Relationships>
</file>

<file path=ppt/slideLayouts/_rels/slideLayout201.xml.rels><?xml version="1.0" encoding="UTF-8" standalone="yes"?>
<Relationships xmlns="http://schemas.openxmlformats.org/package/2006/relationships"><Relationship Id="rId8" Type="http://schemas.openxmlformats.org/officeDocument/2006/relationships/image" Target="../media/image98.svg"/><Relationship Id="rId3" Type="http://schemas.openxmlformats.org/officeDocument/2006/relationships/image" Target="../media/image96.png"/><Relationship Id="rId7" Type="http://schemas.openxmlformats.org/officeDocument/2006/relationships/image" Target="../media/image21.png"/><Relationship Id="rId2" Type="http://schemas.openxmlformats.org/officeDocument/2006/relationships/slideMaster" Target="../slideMasters/slideMaster4.xml"/><Relationship Id="rId1" Type="http://schemas.openxmlformats.org/officeDocument/2006/relationships/tags" Target="../tags/tag149.xml"/><Relationship Id="rId6" Type="http://schemas.openxmlformats.org/officeDocument/2006/relationships/image" Target="../media/image8.emf"/><Relationship Id="rId5" Type="http://schemas.openxmlformats.org/officeDocument/2006/relationships/oleObject" Target="../embeddings/oleObject12.bin"/><Relationship Id="rId4" Type="http://schemas.openxmlformats.org/officeDocument/2006/relationships/image" Target="../media/image182.svg"/></Relationships>
</file>

<file path=ppt/slideLayouts/_rels/slideLayout202.xml.rels><?xml version="1.0" encoding="UTF-8" standalone="yes"?>
<Relationships xmlns="http://schemas.openxmlformats.org/package/2006/relationships"><Relationship Id="rId3" Type="http://schemas.openxmlformats.org/officeDocument/2006/relationships/image" Target="../media/image99.wmf"/><Relationship Id="rId7" Type="http://schemas.openxmlformats.org/officeDocument/2006/relationships/image" Target="../media/image74.svg"/><Relationship Id="rId2" Type="http://schemas.openxmlformats.org/officeDocument/2006/relationships/slideMaster" Target="../slideMasters/slideMaster4.xml"/><Relationship Id="rId1" Type="http://schemas.openxmlformats.org/officeDocument/2006/relationships/tags" Target="../tags/tag150.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12.bin"/></Relationships>
</file>

<file path=ppt/slideLayouts/_rels/slideLayout203.xml.rels><?xml version="1.0" encoding="UTF-8" standalone="yes"?>
<Relationships xmlns="http://schemas.openxmlformats.org/package/2006/relationships"><Relationship Id="rId8" Type="http://schemas.openxmlformats.org/officeDocument/2006/relationships/image" Target="../media/image77.emf"/><Relationship Id="rId3" Type="http://schemas.openxmlformats.org/officeDocument/2006/relationships/image" Target="../media/image100.wmf"/><Relationship Id="rId7" Type="http://schemas.openxmlformats.org/officeDocument/2006/relationships/image" Target="../media/image74.svg"/><Relationship Id="rId2" Type="http://schemas.openxmlformats.org/officeDocument/2006/relationships/slideMaster" Target="../slideMasters/slideMaster4.xml"/><Relationship Id="rId1" Type="http://schemas.openxmlformats.org/officeDocument/2006/relationships/tags" Target="../tags/tag151.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12.bin"/></Relationships>
</file>

<file path=ppt/slideLayouts/_rels/slideLayout20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01.wmf"/><Relationship Id="rId7" Type="http://schemas.openxmlformats.org/officeDocument/2006/relationships/hyperlink" Target="https://www.progress.com/" TargetMode="External"/><Relationship Id="rId2" Type="http://schemas.openxmlformats.org/officeDocument/2006/relationships/slideMaster" Target="../slideMasters/slideMaster4.xml"/><Relationship Id="rId1" Type="http://schemas.openxmlformats.org/officeDocument/2006/relationships/tags" Target="../tags/tag152.xml"/><Relationship Id="rId6" Type="http://schemas.openxmlformats.org/officeDocument/2006/relationships/image" Target="../media/image8.emf"/><Relationship Id="rId5" Type="http://schemas.openxmlformats.org/officeDocument/2006/relationships/oleObject" Target="../embeddings/oleObject13.bin"/><Relationship Id="rId4" Type="http://schemas.openxmlformats.org/officeDocument/2006/relationships/image" Target="../media/image82.emf"/><Relationship Id="rId9" Type="http://schemas.openxmlformats.org/officeDocument/2006/relationships/image" Target="../media/image61.svg"/></Relationships>
</file>

<file path=ppt/slideLayouts/_rels/slideLayout20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4.xml"/><Relationship Id="rId1" Type="http://schemas.openxmlformats.org/officeDocument/2006/relationships/tags" Target="../tags/tag153.xml"/><Relationship Id="rId4" Type="http://schemas.openxmlformats.org/officeDocument/2006/relationships/image" Target="../media/image8.emf"/></Relationships>
</file>

<file path=ppt/slideLayouts/_rels/slideLayout20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4.xml"/><Relationship Id="rId1" Type="http://schemas.openxmlformats.org/officeDocument/2006/relationships/tags" Target="../tags/tag154.xml"/><Relationship Id="rId4" Type="http://schemas.openxmlformats.org/officeDocument/2006/relationships/image" Target="../media/image8.emf"/></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2.wmf"/><Relationship Id="rId1" Type="http://schemas.openxmlformats.org/officeDocument/2006/relationships/slideMaster" Target="../slideMasters/slideMaster4.xml"/><Relationship Id="rId4" Type="http://schemas.openxmlformats.org/officeDocument/2006/relationships/image" Target="../media/image74.svg"/></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Master" Target="../slideMasters/slideMaster4.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3.w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11.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6.bin"/></Relationships>
</file>

<file path=ppt/slideLayouts/_rels/slideLayout210.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oleObject" Target="../embeddings/oleObject7.bin"/><Relationship Id="rId7" Type="http://schemas.openxmlformats.org/officeDocument/2006/relationships/image" Target="../media/image61.svg"/><Relationship Id="rId2" Type="http://schemas.openxmlformats.org/officeDocument/2006/relationships/slideMaster" Target="../slideMasters/slideMaster4.xml"/><Relationship Id="rId1" Type="http://schemas.openxmlformats.org/officeDocument/2006/relationships/tags" Target="../tags/tag155.xml"/><Relationship Id="rId6" Type="http://schemas.openxmlformats.org/officeDocument/2006/relationships/image" Target="../media/image9.png"/><Relationship Id="rId5" Type="http://schemas.openxmlformats.org/officeDocument/2006/relationships/hyperlink" Target="https://www.progress.com/" TargetMode="External"/><Relationship Id="rId10" Type="http://schemas.openxmlformats.org/officeDocument/2006/relationships/image" Target="../media/image74.svg"/><Relationship Id="rId4" Type="http://schemas.openxmlformats.org/officeDocument/2006/relationships/image" Target="../media/image8.emf"/><Relationship Id="rId9" Type="http://schemas.openxmlformats.org/officeDocument/2006/relationships/image" Target="../media/image13.png"/></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2.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4.xml"/><Relationship Id="rId1" Type="http://schemas.openxmlformats.org/officeDocument/2006/relationships/tags" Target="../tags/tag156.xml"/><Relationship Id="rId4" Type="http://schemas.openxmlformats.org/officeDocument/2006/relationships/image" Target="../media/image8.emf"/></Relationships>
</file>

<file path=ppt/slideLayouts/_rels/slideLayout21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105.emf"/><Relationship Id="rId7"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157.xml"/><Relationship Id="rId6" Type="http://schemas.openxmlformats.org/officeDocument/2006/relationships/image" Target="../media/image108.emf"/><Relationship Id="rId5" Type="http://schemas.openxmlformats.org/officeDocument/2006/relationships/image" Target="../media/image107.svg"/><Relationship Id="rId10" Type="http://schemas.openxmlformats.org/officeDocument/2006/relationships/image" Target="../media/image110.svg"/><Relationship Id="rId4" Type="http://schemas.openxmlformats.org/officeDocument/2006/relationships/image" Target="../media/image106.png"/><Relationship Id="rId9" Type="http://schemas.openxmlformats.org/officeDocument/2006/relationships/image" Target="../media/image109.png"/></Relationships>
</file>

<file path=ppt/slideLayouts/_rels/slideLayout214.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5.emf"/><Relationship Id="rId7"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ags" Target="../tags/tag158.xml"/><Relationship Id="rId6" Type="http://schemas.openxmlformats.org/officeDocument/2006/relationships/oleObject" Target="../embeddings/oleObject2.bin"/><Relationship Id="rId11" Type="http://schemas.openxmlformats.org/officeDocument/2006/relationships/image" Target="../media/image116.svg"/><Relationship Id="rId5" Type="http://schemas.openxmlformats.org/officeDocument/2006/relationships/image" Target="../media/image112.svg"/><Relationship Id="rId10" Type="http://schemas.openxmlformats.org/officeDocument/2006/relationships/image" Target="../media/image115.png"/><Relationship Id="rId4" Type="http://schemas.openxmlformats.org/officeDocument/2006/relationships/image" Target="../media/image111.png"/><Relationship Id="rId9" Type="http://schemas.openxmlformats.org/officeDocument/2006/relationships/image" Target="../media/image114.svg"/></Relationships>
</file>

<file path=ppt/slideLayouts/_rels/slideLayout215.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105.emf"/><Relationship Id="rId7"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159.xml"/><Relationship Id="rId6" Type="http://schemas.openxmlformats.org/officeDocument/2006/relationships/image" Target="../media/image119.svg"/><Relationship Id="rId11" Type="http://schemas.openxmlformats.org/officeDocument/2006/relationships/image" Target="../media/image121.svg"/><Relationship Id="rId5" Type="http://schemas.openxmlformats.org/officeDocument/2006/relationships/image" Target="../media/image118.png"/><Relationship Id="rId10" Type="http://schemas.openxmlformats.org/officeDocument/2006/relationships/image" Target="../media/image120.png"/><Relationship Id="rId4" Type="http://schemas.openxmlformats.org/officeDocument/2006/relationships/image" Target="../media/image117.emf"/><Relationship Id="rId9" Type="http://schemas.openxmlformats.org/officeDocument/2006/relationships/image" Target="../media/image122.emf"/></Relationships>
</file>

<file path=ppt/slideLayouts/_rels/slideLayout216.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ags" Target="../tags/tag160.xml"/><Relationship Id="rId6" Type="http://schemas.openxmlformats.org/officeDocument/2006/relationships/oleObject" Target="../embeddings/oleObject2.bin"/><Relationship Id="rId5" Type="http://schemas.openxmlformats.org/officeDocument/2006/relationships/image" Target="../media/image124.svg"/><Relationship Id="rId10" Type="http://schemas.openxmlformats.org/officeDocument/2006/relationships/image" Target="../media/image127.emf"/><Relationship Id="rId4" Type="http://schemas.openxmlformats.org/officeDocument/2006/relationships/image" Target="../media/image33.png"/><Relationship Id="rId9" Type="http://schemas.openxmlformats.org/officeDocument/2006/relationships/image" Target="../media/image126.svg"/></Relationships>
</file>

<file path=ppt/slideLayouts/_rels/slideLayout217.xml.rels><?xml version="1.0" encoding="UTF-8" standalone="yes"?>
<Relationships xmlns="http://schemas.openxmlformats.org/package/2006/relationships"><Relationship Id="rId8" Type="http://schemas.openxmlformats.org/officeDocument/2006/relationships/image" Target="../media/image130.emf"/><Relationship Id="rId3" Type="http://schemas.openxmlformats.org/officeDocument/2006/relationships/image" Target="../media/image105.emf"/><Relationship Id="rId7"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ags" Target="../tags/tag161.xml"/><Relationship Id="rId6" Type="http://schemas.openxmlformats.org/officeDocument/2006/relationships/oleObject" Target="../embeddings/oleObject2.bin"/><Relationship Id="rId5" Type="http://schemas.openxmlformats.org/officeDocument/2006/relationships/image" Target="../media/image129.svg"/><Relationship Id="rId10" Type="http://schemas.openxmlformats.org/officeDocument/2006/relationships/image" Target="../media/image132.emf"/><Relationship Id="rId4" Type="http://schemas.openxmlformats.org/officeDocument/2006/relationships/image" Target="../media/image128.png"/><Relationship Id="rId9" Type="http://schemas.openxmlformats.org/officeDocument/2006/relationships/image" Target="../media/image131.emf"/></Relationships>
</file>

<file path=ppt/slideLayouts/_rels/slideLayout218.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ags" Target="../tags/tag162.xml"/><Relationship Id="rId6" Type="http://schemas.openxmlformats.org/officeDocument/2006/relationships/oleObject" Target="../embeddings/oleObject2.bin"/><Relationship Id="rId5" Type="http://schemas.openxmlformats.org/officeDocument/2006/relationships/image" Target="../media/image134.svg"/><Relationship Id="rId10" Type="http://schemas.openxmlformats.org/officeDocument/2006/relationships/image" Target="../media/image137.emf"/><Relationship Id="rId4" Type="http://schemas.openxmlformats.org/officeDocument/2006/relationships/image" Target="../media/image133.png"/><Relationship Id="rId9" Type="http://schemas.openxmlformats.org/officeDocument/2006/relationships/image" Target="../media/image136.svg"/></Relationships>
</file>

<file path=ppt/slideLayouts/_rels/slideLayout219.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ags" Target="../tags/tag163.xml"/><Relationship Id="rId6" Type="http://schemas.openxmlformats.org/officeDocument/2006/relationships/oleObject" Target="../embeddings/oleObject2.bin"/><Relationship Id="rId5" Type="http://schemas.openxmlformats.org/officeDocument/2006/relationships/image" Target="../media/image139.svg"/><Relationship Id="rId10" Type="http://schemas.openxmlformats.org/officeDocument/2006/relationships/image" Target="../media/image142.emf"/><Relationship Id="rId4" Type="http://schemas.openxmlformats.org/officeDocument/2006/relationships/image" Target="../media/image138.png"/><Relationship Id="rId9" Type="http://schemas.openxmlformats.org/officeDocument/2006/relationships/image" Target="../media/image141.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220.xml.rels><?xml version="1.0" encoding="UTF-8" standalone="yes"?>
<Relationships xmlns="http://schemas.openxmlformats.org/package/2006/relationships"><Relationship Id="rId8" Type="http://schemas.openxmlformats.org/officeDocument/2006/relationships/image" Target="../media/image183.png"/><Relationship Id="rId3" Type="http://schemas.openxmlformats.org/officeDocument/2006/relationships/image" Target="../media/image143.png"/><Relationship Id="rId7" Type="http://schemas.openxmlformats.org/officeDocument/2006/relationships/image" Target="../media/image147.emf"/><Relationship Id="rId2" Type="http://schemas.openxmlformats.org/officeDocument/2006/relationships/slideMaster" Target="../slideMasters/slideMaster4.xml"/><Relationship Id="rId1" Type="http://schemas.openxmlformats.org/officeDocument/2006/relationships/tags" Target="../tags/tag164.xml"/><Relationship Id="rId6" Type="http://schemas.openxmlformats.org/officeDocument/2006/relationships/image" Target="../media/image8.emf"/><Relationship Id="rId5" Type="http://schemas.openxmlformats.org/officeDocument/2006/relationships/oleObject" Target="../embeddings/oleObject2.bin"/><Relationship Id="rId4" Type="http://schemas.openxmlformats.org/officeDocument/2006/relationships/image" Target="../media/image144.svg"/><Relationship Id="rId9" Type="http://schemas.openxmlformats.org/officeDocument/2006/relationships/image" Target="../media/image184.svg"/></Relationships>
</file>

<file path=ppt/slideLayouts/_rels/slideLayout221.xml.rels><?xml version="1.0" encoding="UTF-8" standalone="yes"?>
<Relationships xmlns="http://schemas.openxmlformats.org/package/2006/relationships"><Relationship Id="rId8" Type="http://schemas.openxmlformats.org/officeDocument/2006/relationships/image" Target="../media/image149.svg"/><Relationship Id="rId3" Type="http://schemas.openxmlformats.org/officeDocument/2006/relationships/image" Target="../media/image143.png"/><Relationship Id="rId7" Type="http://schemas.openxmlformats.org/officeDocument/2006/relationships/image" Target="../media/image148.png"/><Relationship Id="rId2" Type="http://schemas.openxmlformats.org/officeDocument/2006/relationships/slideMaster" Target="../slideMasters/slideMaster4.xml"/><Relationship Id="rId1" Type="http://schemas.openxmlformats.org/officeDocument/2006/relationships/tags" Target="../tags/tag165.xml"/><Relationship Id="rId6" Type="http://schemas.openxmlformats.org/officeDocument/2006/relationships/image" Target="../media/image8.emf"/><Relationship Id="rId5" Type="http://schemas.openxmlformats.org/officeDocument/2006/relationships/oleObject" Target="../embeddings/oleObject2.bin"/><Relationship Id="rId10" Type="http://schemas.openxmlformats.org/officeDocument/2006/relationships/image" Target="../media/image151.svg"/><Relationship Id="rId4" Type="http://schemas.openxmlformats.org/officeDocument/2006/relationships/image" Target="../media/image144.svg"/><Relationship Id="rId9" Type="http://schemas.openxmlformats.org/officeDocument/2006/relationships/image" Target="../media/image150.png"/></Relationships>
</file>

<file path=ppt/slideLayouts/_rels/slideLayout222.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image" Target="../media/image105.emf"/><Relationship Id="rId7"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ags" Target="../tags/tag166.xml"/><Relationship Id="rId6" Type="http://schemas.openxmlformats.org/officeDocument/2006/relationships/oleObject" Target="../embeddings/oleObject2.bin"/><Relationship Id="rId5" Type="http://schemas.openxmlformats.org/officeDocument/2006/relationships/image" Target="../media/image153.svg"/><Relationship Id="rId10" Type="http://schemas.openxmlformats.org/officeDocument/2006/relationships/image" Target="../media/image156.png"/><Relationship Id="rId4" Type="http://schemas.openxmlformats.org/officeDocument/2006/relationships/image" Target="../media/image152.png"/><Relationship Id="rId9" Type="http://schemas.openxmlformats.org/officeDocument/2006/relationships/image" Target="../media/image155.svg"/></Relationships>
</file>

<file path=ppt/slideLayouts/_rels/slideLayout223.xml.rels><?xml version="1.0" encoding="UTF-8" standalone="yes"?>
<Relationships xmlns="http://schemas.openxmlformats.org/package/2006/relationships"><Relationship Id="rId8" Type="http://schemas.openxmlformats.org/officeDocument/2006/relationships/image" Target="../media/image157.png"/><Relationship Id="rId3" Type="http://schemas.openxmlformats.org/officeDocument/2006/relationships/image" Target="../media/image105.emf"/><Relationship Id="rId7"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ags" Target="../tags/tag167.xml"/><Relationship Id="rId6" Type="http://schemas.openxmlformats.org/officeDocument/2006/relationships/oleObject" Target="../embeddings/oleObject2.bin"/><Relationship Id="rId11" Type="http://schemas.openxmlformats.org/officeDocument/2006/relationships/image" Target="../media/image160.svg"/><Relationship Id="rId5" Type="http://schemas.openxmlformats.org/officeDocument/2006/relationships/image" Target="../media/image139.svg"/><Relationship Id="rId10" Type="http://schemas.openxmlformats.org/officeDocument/2006/relationships/image" Target="../media/image159.png"/><Relationship Id="rId4" Type="http://schemas.openxmlformats.org/officeDocument/2006/relationships/image" Target="../media/image138.png"/><Relationship Id="rId9" Type="http://schemas.openxmlformats.org/officeDocument/2006/relationships/image" Target="../media/image158.svg"/></Relationships>
</file>

<file path=ppt/slideLayouts/_rels/slideLayout224.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ags" Target="../tags/tag168.xml"/><Relationship Id="rId6" Type="http://schemas.openxmlformats.org/officeDocument/2006/relationships/oleObject" Target="../embeddings/oleObject2.bin"/><Relationship Id="rId11" Type="http://schemas.openxmlformats.org/officeDocument/2006/relationships/image" Target="../media/image164.svg"/><Relationship Id="rId5" Type="http://schemas.openxmlformats.org/officeDocument/2006/relationships/image" Target="../media/image124.svg"/><Relationship Id="rId10" Type="http://schemas.openxmlformats.org/officeDocument/2006/relationships/image" Target="../media/image163.png"/><Relationship Id="rId4" Type="http://schemas.openxmlformats.org/officeDocument/2006/relationships/image" Target="../media/image33.png"/><Relationship Id="rId9" Type="http://schemas.openxmlformats.org/officeDocument/2006/relationships/image" Target="../media/image162.svg"/></Relationships>
</file>

<file path=ppt/slideLayouts/_rels/slideLayout225.xml.rels><?xml version="1.0" encoding="UTF-8" standalone="yes"?>
<Relationships xmlns="http://schemas.openxmlformats.org/package/2006/relationships"><Relationship Id="rId8" Type="http://schemas.openxmlformats.org/officeDocument/2006/relationships/image" Target="../media/image167.png"/><Relationship Id="rId3" Type="http://schemas.openxmlformats.org/officeDocument/2006/relationships/image" Target="../media/image123.emf"/><Relationship Id="rId7"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ags" Target="../tags/tag169.xml"/><Relationship Id="rId6" Type="http://schemas.openxmlformats.org/officeDocument/2006/relationships/oleObject" Target="../embeddings/oleObject2.bin"/><Relationship Id="rId5" Type="http://schemas.openxmlformats.org/officeDocument/2006/relationships/image" Target="../media/image166.svg"/><Relationship Id="rId10" Type="http://schemas.openxmlformats.org/officeDocument/2006/relationships/image" Target="../media/image169.emf"/><Relationship Id="rId4" Type="http://schemas.openxmlformats.org/officeDocument/2006/relationships/image" Target="../media/image165.png"/><Relationship Id="rId9" Type="http://schemas.openxmlformats.org/officeDocument/2006/relationships/image" Target="../media/image168.svg"/></Relationships>
</file>

<file path=ppt/slideLayouts/_rels/slideLayout22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oleObject" Target="../embeddings/oleObject20.bin"/><Relationship Id="rId7" Type="http://schemas.openxmlformats.org/officeDocument/2006/relationships/hyperlink" Target="https://www.progress.com/" TargetMode="External"/><Relationship Id="rId2" Type="http://schemas.openxmlformats.org/officeDocument/2006/relationships/slideMaster" Target="../slideMasters/slideMaster4.xml"/><Relationship Id="rId1" Type="http://schemas.openxmlformats.org/officeDocument/2006/relationships/tags" Target="../tags/tag170.xml"/><Relationship Id="rId6" Type="http://schemas.openxmlformats.org/officeDocument/2006/relationships/image" Target="../media/image181.svg"/><Relationship Id="rId5" Type="http://schemas.openxmlformats.org/officeDocument/2006/relationships/image" Target="../media/image180.png"/><Relationship Id="rId4" Type="http://schemas.openxmlformats.org/officeDocument/2006/relationships/image" Target="../media/image8.emf"/><Relationship Id="rId9" Type="http://schemas.openxmlformats.org/officeDocument/2006/relationships/image" Target="../media/image61.svg"/></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Master" Target="../slideMasters/slideMaster4.xml"/></Relationships>
</file>

<file path=ppt/slideLayouts/_rels/slideLayout228.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74.png"/><Relationship Id="rId4" Type="http://schemas.openxmlformats.org/officeDocument/2006/relationships/image" Target="../media/image42.png"/></Relationships>
</file>

<file path=ppt/slideLayouts/_rels/slideLayout22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7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4.xml"/><Relationship Id="rId1" Type="http://schemas.openxmlformats.org/officeDocument/2006/relationships/tags" Target="../tags/tag172.xml"/><Relationship Id="rId4" Type="http://schemas.openxmlformats.org/officeDocument/2006/relationships/image" Target="../media/image8.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8.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8.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8.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8.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8.em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11.bin"/><Relationship Id="rId7" Type="http://schemas.openxmlformats.org/officeDocument/2006/relationships/image" Target="../media/image10.svg"/><Relationship Id="rId2" Type="http://schemas.openxmlformats.org/officeDocument/2006/relationships/slideMaster" Target="../slideMasters/slideMaster1.xml"/><Relationship Id="rId1" Type="http://schemas.openxmlformats.org/officeDocument/2006/relationships/tags" Target="../tags/tag17.xml"/><Relationship Id="rId6" Type="http://schemas.openxmlformats.org/officeDocument/2006/relationships/image" Target="../media/image9.png"/><Relationship Id="rId5" Type="http://schemas.openxmlformats.org/officeDocument/2006/relationships/image" Target="../media/image27.png"/><Relationship Id="rId4" Type="http://schemas.openxmlformats.org/officeDocument/2006/relationships/image" Target="../media/image8.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11.bin"/><Relationship Id="rId7" Type="http://schemas.openxmlformats.org/officeDocument/2006/relationships/image" Target="../media/image10.svg"/><Relationship Id="rId2" Type="http://schemas.openxmlformats.org/officeDocument/2006/relationships/slideMaster" Target="../slideMasters/slideMaster1.xml"/><Relationship Id="rId1" Type="http://schemas.openxmlformats.org/officeDocument/2006/relationships/tags" Target="../tags/tag18.xml"/><Relationship Id="rId6" Type="http://schemas.openxmlformats.org/officeDocument/2006/relationships/image" Target="../media/image9.png"/><Relationship Id="rId5" Type="http://schemas.openxmlformats.org/officeDocument/2006/relationships/image" Target="../media/image28.png"/><Relationship Id="rId4" Type="http://schemas.openxmlformats.org/officeDocument/2006/relationships/image" Target="../media/image8.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9.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8.emf"/></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2.svg"/><Relationship Id="rId2" Type="http://schemas.openxmlformats.org/officeDocument/2006/relationships/slideMaster" Target="../slideMasters/slideMaster1.xml"/><Relationship Id="rId1" Type="http://schemas.openxmlformats.org/officeDocument/2006/relationships/tags" Target="../tags/tag21.xml"/><Relationship Id="rId6" Type="http://schemas.openxmlformats.org/officeDocument/2006/relationships/image" Target="../media/image21.png"/><Relationship Id="rId5" Type="http://schemas.openxmlformats.org/officeDocument/2006/relationships/image" Target="../media/image8.emf"/><Relationship Id="rId4" Type="http://schemas.openxmlformats.org/officeDocument/2006/relationships/oleObject" Target="../embeddings/oleObject12.bin"/></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29.png"/><Relationship Id="rId7"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22.xml"/><Relationship Id="rId6" Type="http://schemas.openxmlformats.org/officeDocument/2006/relationships/image" Target="../media/image8.emf"/><Relationship Id="rId5" Type="http://schemas.openxmlformats.org/officeDocument/2006/relationships/oleObject" Target="../embeddings/oleObject12.bin"/><Relationship Id="rId4" Type="http://schemas.openxmlformats.org/officeDocument/2006/relationships/image" Target="../media/image30.svg"/></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oleObject" Target="../embeddings/oleObject12.bin"/><Relationship Id="rId7"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23.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8.emf"/></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29.png"/><Relationship Id="rId7"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24.xml"/><Relationship Id="rId6" Type="http://schemas.openxmlformats.org/officeDocument/2006/relationships/image" Target="../media/image8.emf"/><Relationship Id="rId5" Type="http://schemas.openxmlformats.org/officeDocument/2006/relationships/oleObject" Target="../embeddings/oleObject12.bin"/><Relationship Id="rId4" Type="http://schemas.openxmlformats.org/officeDocument/2006/relationships/image" Target="../media/image30.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oleObject" Target="../embeddings/oleObject12.bin"/><Relationship Id="rId7"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25.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8.emf"/></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29.png"/><Relationship Id="rId7"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26.xml"/><Relationship Id="rId6" Type="http://schemas.openxmlformats.org/officeDocument/2006/relationships/image" Target="../media/image8.emf"/><Relationship Id="rId5" Type="http://schemas.openxmlformats.org/officeDocument/2006/relationships/oleObject" Target="../embeddings/oleObject12.bin"/><Relationship Id="rId4" Type="http://schemas.openxmlformats.org/officeDocument/2006/relationships/image" Target="../media/image30.svg"/></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31.png"/><Relationship Id="rId7" Type="http://schemas.openxmlformats.org/officeDocument/2006/relationships/image" Target="../media/image21.png"/><Relationship Id="rId2" Type="http://schemas.openxmlformats.org/officeDocument/2006/relationships/slideMaster" Target="../slideMasters/slideMaster1.xml"/><Relationship Id="rId1" Type="http://schemas.openxmlformats.org/officeDocument/2006/relationships/tags" Target="../tags/tag27.xml"/><Relationship Id="rId6" Type="http://schemas.openxmlformats.org/officeDocument/2006/relationships/image" Target="../media/image8.emf"/><Relationship Id="rId5" Type="http://schemas.openxmlformats.org/officeDocument/2006/relationships/oleObject" Target="../embeddings/oleObject12.bin"/><Relationship Id="rId4" Type="http://schemas.openxmlformats.org/officeDocument/2006/relationships/image" Target="../media/image32.sv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28.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8.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8.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30.xml"/><Relationship Id="rId4" Type="http://schemas.openxmlformats.org/officeDocument/2006/relationships/image" Target="../media/image8.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31.xml"/><Relationship Id="rId4" Type="http://schemas.openxmlformats.org/officeDocument/2006/relationships/image" Target="../media/image8.emf"/></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32.xml"/><Relationship Id="rId4" Type="http://schemas.openxmlformats.org/officeDocument/2006/relationships/image" Target="../media/image8.emf"/></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Master" Target="../slideMasters/slideMaster1.xml"/><Relationship Id="rId1" Type="http://schemas.openxmlformats.org/officeDocument/2006/relationships/tags" Target="../tags/tag33.xml"/><Relationship Id="rId5" Type="http://schemas.openxmlformats.org/officeDocument/2006/relationships/image" Target="../media/image8.emf"/><Relationship Id="rId4" Type="http://schemas.openxmlformats.org/officeDocument/2006/relationships/oleObject" Target="../embeddings/oleObject18.bin"/></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Master" Target="../slideMasters/slideMaster1.xml"/><Relationship Id="rId1" Type="http://schemas.openxmlformats.org/officeDocument/2006/relationships/tags" Target="../tags/tag34.xml"/><Relationship Id="rId5" Type="http://schemas.openxmlformats.org/officeDocument/2006/relationships/image" Target="../media/image8.emf"/><Relationship Id="rId4" Type="http://schemas.openxmlformats.org/officeDocument/2006/relationships/oleObject" Target="../embeddings/oleObject19.bin"/></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Master" Target="../slideMasters/slideMaster1.xml"/><Relationship Id="rId1" Type="http://schemas.openxmlformats.org/officeDocument/2006/relationships/tags" Target="../tags/tag35.xml"/><Relationship Id="rId5" Type="http://schemas.openxmlformats.org/officeDocument/2006/relationships/image" Target="../media/image8.emf"/><Relationship Id="rId4" Type="http://schemas.openxmlformats.org/officeDocument/2006/relationships/oleObject" Target="../embeddings/oleObject20.bin"/></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Master" Target="../slideMasters/slideMaster1.xml"/><Relationship Id="rId1" Type="http://schemas.openxmlformats.org/officeDocument/2006/relationships/tags" Target="../tags/tag36.xml"/><Relationship Id="rId5" Type="http://schemas.openxmlformats.org/officeDocument/2006/relationships/image" Target="../media/image8.emf"/><Relationship Id="rId4" Type="http://schemas.openxmlformats.org/officeDocument/2006/relationships/oleObject" Target="../embeddings/oleObject21.bin"/></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1.png"/><Relationship Id="rId4" Type="http://schemas.openxmlformats.org/officeDocument/2006/relationships/image" Target="../media/image4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oleObject" Target="../embeddings/oleObject7.bin"/><Relationship Id="rId7" Type="http://schemas.openxmlformats.org/officeDocument/2006/relationships/hyperlink" Target="https://www.progress.com/" TargetMode="External"/><Relationship Id="rId2" Type="http://schemas.openxmlformats.org/officeDocument/2006/relationships/slideMaster" Target="../slideMasters/slideMaster1.xml"/><Relationship Id="rId1" Type="http://schemas.openxmlformats.org/officeDocument/2006/relationships/tags" Target="../tags/tag37.xml"/><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image" Target="../media/image8.emf"/><Relationship Id="rId9" Type="http://schemas.openxmlformats.org/officeDocument/2006/relationships/image" Target="../media/image46.sv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Master" Target="../slideMasters/slideMaster2.xml"/><Relationship Id="rId1" Type="http://schemas.openxmlformats.org/officeDocument/2006/relationships/tags" Target="../tags/tag39.xml"/><Relationship Id="rId5" Type="http://schemas.openxmlformats.org/officeDocument/2006/relationships/image" Target="../media/image49.png"/><Relationship Id="rId4" Type="http://schemas.openxmlformats.org/officeDocument/2006/relationships/image" Target="../media/image48.sv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Master" Target="../slideMasters/slideMaster2.xml"/><Relationship Id="rId4" Type="http://schemas.openxmlformats.org/officeDocument/2006/relationships/image" Target="../media/image52.sv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6.svg"/><Relationship Id="rId2" Type="http://schemas.openxmlformats.org/officeDocument/2006/relationships/slideMaster" Target="../slideMasters/slideMaster2.xml"/><Relationship Id="rId1" Type="http://schemas.openxmlformats.org/officeDocument/2006/relationships/tags" Target="../tags/tag40.xml"/><Relationship Id="rId6" Type="http://schemas.openxmlformats.org/officeDocument/2006/relationships/image" Target="../media/image55.png"/><Relationship Id="rId5" Type="http://schemas.openxmlformats.org/officeDocument/2006/relationships/image" Target="../media/image54.svg"/><Relationship Id="rId4" Type="http://schemas.openxmlformats.org/officeDocument/2006/relationships/image" Target="../media/image47.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Master" Target="../slideMasters/slideMaster2.xml"/><Relationship Id="rId1" Type="http://schemas.openxmlformats.org/officeDocument/2006/relationships/tags" Target="../tags/tag41.xml"/><Relationship Id="rId4" Type="http://schemas.openxmlformats.org/officeDocument/2006/relationships/image" Target="../media/image48.sv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slideMaster" Target="../slideMasters/slideMaster2.xml"/><Relationship Id="rId1" Type="http://schemas.openxmlformats.org/officeDocument/2006/relationships/tags" Target="../tags/tag42.xml"/><Relationship Id="rId5" Type="http://schemas.openxmlformats.org/officeDocument/2006/relationships/image" Target="../media/image58.svg"/><Relationship Id="rId4" Type="http://schemas.openxmlformats.org/officeDocument/2006/relationships/image" Target="../media/image57.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7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7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7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1.png"/><Relationship Id="rId2" Type="http://schemas.openxmlformats.org/officeDocument/2006/relationships/slideMaster" Target="../slideMasters/slideMaster1.xml"/><Relationship Id="rId1" Type="http://schemas.openxmlformats.org/officeDocument/2006/relationships/tags" Target="../tags/tag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8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8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8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4.xml"/></Relationships>
</file>

<file path=ppt/slideLayouts/_rels/slideLayout8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5.xml"/></Relationships>
</file>

<file path=ppt/slideLayouts/_rels/slideLayout8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6.xml"/></Relationships>
</file>

<file path=ppt/slideLayouts/_rels/slideLayout8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7.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Master" Target="../slideMasters/slideMaster2.xml"/><Relationship Id="rId1" Type="http://schemas.openxmlformats.org/officeDocument/2006/relationships/tags" Target="../tags/tag58.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Master" Target="../slideMasters/slideMaster2.xml"/><Relationship Id="rId1" Type="http://schemas.openxmlformats.org/officeDocument/2006/relationships/tags" Target="../tags/tag59.xml"/></Relationships>
</file>

<file path=ppt/slideLayouts/_rels/slideLayout8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60.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sv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2.bin"/></Relationships>
</file>

<file path=ppt/slideLayouts/_rels/slideLayout9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61.xml"/></Relationships>
</file>

<file path=ppt/slideLayouts/_rels/slideLayout9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62.xml"/></Relationships>
</file>

<file path=ppt/slideLayouts/_rels/slideLayout9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slideMaster" Target="../slideMasters/slideMaster3.xml"/><Relationship Id="rId7" Type="http://schemas.openxmlformats.org/officeDocument/2006/relationships/image" Target="../media/image61.sv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oleObject" Target="../embeddings/oleObject1.bin"/><Relationship Id="rId9" Type="http://schemas.openxmlformats.org/officeDocument/2006/relationships/image" Target="../media/image10.svg"/></Relationships>
</file>

<file path=ppt/slideLayouts/_rels/slideLayout93.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oleObject" Target="../embeddings/oleObject1.bin"/><Relationship Id="rId7" Type="http://schemas.openxmlformats.org/officeDocument/2006/relationships/image" Target="../media/image62.png"/><Relationship Id="rId12" Type="http://schemas.openxmlformats.org/officeDocument/2006/relationships/image" Target="../media/image67.svg"/><Relationship Id="rId2" Type="http://schemas.openxmlformats.org/officeDocument/2006/relationships/slideMaster" Target="../slideMasters/slideMaster3.xml"/><Relationship Id="rId1" Type="http://schemas.openxmlformats.org/officeDocument/2006/relationships/tags" Target="../tags/tag67.xml"/><Relationship Id="rId6" Type="http://schemas.openxmlformats.org/officeDocument/2006/relationships/image" Target="../media/image61.svg"/><Relationship Id="rId11" Type="http://schemas.openxmlformats.org/officeDocument/2006/relationships/image" Target="../media/image66.png"/><Relationship Id="rId5" Type="http://schemas.openxmlformats.org/officeDocument/2006/relationships/image" Target="../media/image9.png"/><Relationship Id="rId10" Type="http://schemas.openxmlformats.org/officeDocument/2006/relationships/image" Target="../media/image65.svg"/><Relationship Id="rId4" Type="http://schemas.openxmlformats.org/officeDocument/2006/relationships/image" Target="../media/image8.emf"/><Relationship Id="rId9" Type="http://schemas.openxmlformats.org/officeDocument/2006/relationships/image" Target="../media/image64.png"/></Relationships>
</file>

<file path=ppt/slideLayouts/_rels/slideLayout94.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68.wmf"/><Relationship Id="rId2" Type="http://schemas.openxmlformats.org/officeDocument/2006/relationships/slideMaster" Target="../slideMasters/slideMaster3.xml"/><Relationship Id="rId1" Type="http://schemas.openxmlformats.org/officeDocument/2006/relationships/tags" Target="../tags/tag68.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95.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69.wmf"/><Relationship Id="rId2" Type="http://schemas.openxmlformats.org/officeDocument/2006/relationships/slideMaster" Target="../slideMasters/slideMaster3.xml"/><Relationship Id="rId1" Type="http://schemas.openxmlformats.org/officeDocument/2006/relationships/tags" Target="../tags/tag69.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96.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70.png"/><Relationship Id="rId7"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0.xml"/><Relationship Id="rId6" Type="http://schemas.openxmlformats.org/officeDocument/2006/relationships/image" Target="../media/image8.emf"/><Relationship Id="rId5" Type="http://schemas.openxmlformats.org/officeDocument/2006/relationships/oleObject" Target="../embeddings/oleObject1.bin"/><Relationship Id="rId4" Type="http://schemas.openxmlformats.org/officeDocument/2006/relationships/image" Target="../media/image71.svg"/><Relationship Id="rId9" Type="http://schemas.openxmlformats.org/officeDocument/2006/relationships/image" Target="../media/image72.wmf"/></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73.wmf"/><Relationship Id="rId7" Type="http://schemas.openxmlformats.org/officeDocument/2006/relationships/image" Target="../media/image74.svg"/><Relationship Id="rId2" Type="http://schemas.openxmlformats.org/officeDocument/2006/relationships/slideMaster" Target="../slideMasters/slideMaster3.xml"/><Relationship Id="rId1" Type="http://schemas.openxmlformats.org/officeDocument/2006/relationships/tags" Target="../tags/tag71.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1.bin"/></Relationships>
</file>

<file path=ppt/slideLayouts/_rels/slideLayout98.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75.wmf"/><Relationship Id="rId2" Type="http://schemas.openxmlformats.org/officeDocument/2006/relationships/slideMaster" Target="../slideMasters/slideMaster3.xml"/><Relationship Id="rId1" Type="http://schemas.openxmlformats.org/officeDocument/2006/relationships/tags" Target="../tags/tag72.xml"/><Relationship Id="rId6" Type="http://schemas.openxmlformats.org/officeDocument/2006/relationships/image" Target="../media/image61.svg"/><Relationship Id="rId5" Type="http://schemas.openxmlformats.org/officeDocument/2006/relationships/image" Target="../media/image9.png"/><Relationship Id="rId4" Type="http://schemas.openxmlformats.org/officeDocument/2006/relationships/image" Target="../media/image8.emf"/></Relationships>
</file>

<file path=ppt/slideLayouts/_rels/slideLayout99.xml.rels><?xml version="1.0" encoding="UTF-8" standalone="yes"?>
<Relationships xmlns="http://schemas.openxmlformats.org/package/2006/relationships"><Relationship Id="rId8" Type="http://schemas.openxmlformats.org/officeDocument/2006/relationships/image" Target="../media/image77.emf"/><Relationship Id="rId3" Type="http://schemas.openxmlformats.org/officeDocument/2006/relationships/image" Target="../media/image76.wmf"/><Relationship Id="rId7" Type="http://schemas.openxmlformats.org/officeDocument/2006/relationships/image" Target="../media/image74.svg"/><Relationship Id="rId2" Type="http://schemas.openxmlformats.org/officeDocument/2006/relationships/slideMaster" Target="../slideMasters/slideMaster3.xml"/><Relationship Id="rId1" Type="http://schemas.openxmlformats.org/officeDocument/2006/relationships/tags" Target="../tags/tag73.xml"/><Relationship Id="rId6" Type="http://schemas.openxmlformats.org/officeDocument/2006/relationships/image" Target="../media/image13.png"/><Relationship Id="rId5" Type="http://schemas.openxmlformats.org/officeDocument/2006/relationships/image" Target="../media/image8.emf"/><Relationship Id="rId4" Type="http://schemas.openxmlformats.org/officeDocument/2006/relationships/oleObject" Target="../embeddings/oleObject2.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6F108552-1994-C646-9A8E-D616560697C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175" y="0"/>
            <a:ext cx="12192000" cy="6858000"/>
          </a:xfrm>
          <a:prstGeom prst="rect">
            <a:avLst/>
          </a:prstGeom>
        </p:spPr>
      </p:pic>
      <p:sp>
        <p:nvSpPr>
          <p:cNvPr id="2" name="TextBox 1">
            <a:extLst>
              <a:ext uri="{FF2B5EF4-FFF2-40B4-BE49-F238E27FC236}">
                <a16:creationId xmlns:a16="http://schemas.microsoft.com/office/drawing/2014/main" id="{D1BB1023-5A90-784E-928E-8E98823A008F}"/>
              </a:ext>
            </a:extLst>
          </p:cNvPr>
          <p:cNvSpPr txBox="1"/>
          <p:nvPr userDrawn="1"/>
        </p:nvSpPr>
        <p:spPr bwMode="auto">
          <a:xfrm>
            <a:off x="11887200" y="6611007"/>
            <a:ext cx="0" cy="0"/>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noAutofit/>
          </a:bodyPr>
          <a:lstStyle/>
          <a:p>
            <a:pPr algn="l">
              <a:buSzTx/>
            </a:pPr>
            <a:endParaRPr lang="en-US" i="0"/>
          </a:p>
        </p:txBody>
      </p:sp>
      <p:sp>
        <p:nvSpPr>
          <p:cNvPr id="4" name="Slide Number Placeholder 3">
            <a:extLst>
              <a:ext uri="{FF2B5EF4-FFF2-40B4-BE49-F238E27FC236}">
                <a16:creationId xmlns:a16="http://schemas.microsoft.com/office/drawing/2014/main" id="{1B03EF90-78A9-FC41-A8DA-420A7E41A6F4}"/>
              </a:ext>
            </a:extLst>
          </p:cNvPr>
          <p:cNvSpPr>
            <a:spLocks noGrp="1"/>
          </p:cNvSpPr>
          <p:nvPr>
            <p:ph type="sldNum" sz="quarter" idx="10"/>
          </p:nvPr>
        </p:nvSpPr>
        <p:spPr/>
        <p:txBody>
          <a:bodyPr/>
          <a:lstStyle/>
          <a:p>
            <a:fld id="{8EBC49CF-66A5-ED48-92B9-E667BCC463F7}" type="slidenum">
              <a:rPr lang="en-US" smtClean="0"/>
              <a:pPr/>
              <a:t>‹#›</a:t>
            </a:fld>
            <a:endParaRPr lang="en-US"/>
          </a:p>
        </p:txBody>
      </p:sp>
      <p:sp>
        <p:nvSpPr>
          <p:cNvPr id="6" name="Rectangle 5">
            <a:extLst>
              <a:ext uri="{FF2B5EF4-FFF2-40B4-BE49-F238E27FC236}">
                <a16:creationId xmlns:a16="http://schemas.microsoft.com/office/drawing/2014/main" id="{0F86EE19-5D69-3844-9B1B-0A58D5DC3CF5}"/>
              </a:ext>
            </a:extLst>
          </p:cNvPr>
          <p:cNvSpPr>
            <a:spLocks noChangeArrowheads="1"/>
          </p:cNvSpPr>
          <p:nvPr userDrawn="1"/>
        </p:nvSpPr>
        <p:spPr bwMode="black">
          <a:xfrm>
            <a:off x="4245467" y="6548458"/>
            <a:ext cx="3697891" cy="107722"/>
          </a:xfrm>
          <a:prstGeom prst="rect">
            <a:avLst/>
          </a:prstGeom>
          <a:noFill/>
          <a:ln w="9525">
            <a:noFill/>
            <a:miter lim="800000"/>
            <a:headEnd/>
            <a:tailEnd/>
          </a:ln>
          <a:effectLst/>
        </p:spPr>
        <p:txBody>
          <a:bodyPr wrap="square" lIns="0" tIns="0" rIns="0" bIns="0">
            <a:spAutoFit/>
          </a:bodyPr>
          <a:lstStyle/>
          <a:p>
            <a:pPr algn="l" eaLnBrk="0" hangingPunct="0">
              <a:buSzTx/>
              <a:defRPr/>
            </a:pPr>
            <a:r>
              <a:rPr lang="en-US" sz="700" i="0">
                <a:solidFill>
                  <a:schemeClr val="tx1">
                    <a:lumMod val="50000"/>
                    <a:lumOff val="50000"/>
                  </a:schemeClr>
                </a:solidFill>
                <a:latin typeface="+mj-lt"/>
              </a:rPr>
              <a:t>© 2025 Progress Software Corporation and/or its subsidiaries or affiliates. All rights reserved.</a:t>
            </a:r>
          </a:p>
        </p:txBody>
      </p:sp>
      <p:pic>
        <p:nvPicPr>
          <p:cNvPr id="7" name="Picture 6">
            <a:extLst>
              <a:ext uri="{FF2B5EF4-FFF2-40B4-BE49-F238E27FC236}">
                <a16:creationId xmlns:a16="http://schemas.microsoft.com/office/drawing/2014/main" id="{05EF1AE1-BC1A-4A40-8623-FD4034661C1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18860" y="6481098"/>
            <a:ext cx="897195" cy="208763"/>
          </a:xfrm>
          <a:prstGeom prst="rect">
            <a:avLst/>
          </a:prstGeom>
        </p:spPr>
      </p:pic>
    </p:spTree>
    <p:extLst>
      <p:ext uri="{BB962C8B-B14F-4D97-AF65-F5344CB8AC3E}">
        <p14:creationId xmlns:p14="http://schemas.microsoft.com/office/powerpoint/2010/main" val="1561383893"/>
      </p:ext>
    </p:extLst>
  </p:cSld>
  <p:clrMapOvr>
    <a:masterClrMapping/>
  </p:clrMapOvr>
  <p:extLst>
    <p:ext uri="{DCECCB84-F9BA-43D5-87BE-67443E8EF086}">
      <p15:sldGuideLst xmlns:p15="http://schemas.microsoft.com/office/powerpoint/2012/main">
        <p15:guide id="21" orient="horz" pos="1162">
          <p15:clr>
            <a:srgbClr val="FBAE40"/>
          </p15:clr>
        </p15:guide>
        <p15:guide id="22" pos="3839">
          <p15:clr>
            <a:srgbClr val="FBAE40"/>
          </p15:clr>
        </p15:guide>
        <p15:guide id="23" orient="horz" pos="3952">
          <p15:clr>
            <a:srgbClr val="FBAE40"/>
          </p15:clr>
        </p15:guide>
        <p15:guide id="24" pos="8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Blue No Photo">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9A3E233-1134-EA42-BC96-EE2143559B72}"/>
              </a:ext>
            </a:extLst>
          </p:cNvPr>
          <p:cNvSpPr/>
          <p:nvPr userDrawn="1"/>
        </p:nvSpPr>
        <p:spPr>
          <a:xfrm>
            <a:off x="0" y="0"/>
            <a:ext cx="12188825" cy="6858000"/>
          </a:xfrm>
          <a:prstGeom prst="rect">
            <a:avLst/>
          </a:prstGeom>
          <a:solidFill>
            <a:schemeClr val="tx2"/>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22" name="Picture 21" descr="Background pattern&#10;&#10;Description automatically generated">
            <a:extLst>
              <a:ext uri="{FF2B5EF4-FFF2-40B4-BE49-F238E27FC236}">
                <a16:creationId xmlns:a16="http://schemas.microsoft.com/office/drawing/2014/main" id="{0AA7A2AD-DF24-40EA-A53E-3386C69575C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1760312"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0" name="Title 3">
            <a:extLst>
              <a:ext uri="{FF2B5EF4-FFF2-40B4-BE49-F238E27FC236}">
                <a16:creationId xmlns:a16="http://schemas.microsoft.com/office/drawing/2014/main" id="{A41AE411-511D-8146-8417-A7B559E66E33}"/>
              </a:ext>
            </a:extLst>
          </p:cNvPr>
          <p:cNvSpPr>
            <a:spLocks noGrp="1"/>
          </p:cNvSpPr>
          <p:nvPr>
            <p:ph type="title" hasCustomPrompt="1"/>
          </p:nvPr>
        </p:nvSpPr>
        <p:spPr>
          <a:xfrm>
            <a:off x="730451" y="3736976"/>
            <a:ext cx="5260408" cy="1383817"/>
          </a:xfrm>
          <a:prstGeom prst="rect">
            <a:avLst/>
          </a:prstGeom>
        </p:spPr>
        <p:txBody>
          <a:bodyPr vert="horz" lIns="0" tIns="108000" rIns="0" bIns="0" anchor="t" anchorCtr="0">
            <a:noAutofit/>
          </a:bodyPr>
          <a:lstStyle>
            <a:lvl1pPr>
              <a:lnSpc>
                <a:spcPts val="3599"/>
              </a:lnSpc>
              <a:defRPr sz="3999">
                <a:solidFill>
                  <a:schemeClr val="bg1"/>
                </a:solidFill>
                <a:latin typeface="Arial" panose="020B0604020202020204" pitchFamily="34" charset="0"/>
                <a:cs typeface="Arial" panose="020B0604020202020204" pitchFamily="34" charset="0"/>
              </a:defRPr>
            </a:lvl1pPr>
          </a:lstStyle>
          <a:p>
            <a:r>
              <a:rPr lang="en-GB"/>
              <a:t>Headline Up to</a:t>
            </a:r>
            <a:br>
              <a:rPr lang="en-GB"/>
            </a:br>
            <a:r>
              <a:rPr lang="en-GB"/>
              <a:t>Three </a:t>
            </a:r>
            <a:br>
              <a:rPr lang="en-GB"/>
            </a:br>
            <a:r>
              <a:rPr lang="en-GB"/>
              <a:t>Lines</a:t>
            </a:r>
            <a:endParaRPr lang="en-BG"/>
          </a:p>
        </p:txBody>
      </p:sp>
      <p:pic>
        <p:nvPicPr>
          <p:cNvPr id="12" name="Picture 3">
            <a:extLst>
              <a:ext uri="{FF2B5EF4-FFF2-40B4-BE49-F238E27FC236}">
                <a16:creationId xmlns:a16="http://schemas.microsoft.com/office/drawing/2014/main" id="{5FFB1DD7-A134-4800-A20B-F8CB2D63D449}"/>
              </a:ext>
            </a:extLst>
          </p:cNvPr>
          <p:cNvPicPr>
            <a:picLocks noChangeAspect="1"/>
          </p:cNvPicPr>
          <p:nvPr userDrawn="1"/>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26204" y="3272915"/>
            <a:ext cx="1342450" cy="311474"/>
          </a:xfrm>
          <a:prstGeom prst="rect">
            <a:avLst/>
          </a:prstGeom>
        </p:spPr>
      </p:pic>
      <p:sp>
        <p:nvSpPr>
          <p:cNvPr id="8" name="Rectangle 6">
            <a:extLst>
              <a:ext uri="{FF2B5EF4-FFF2-40B4-BE49-F238E27FC236}">
                <a16:creationId xmlns:a16="http://schemas.microsoft.com/office/drawing/2014/main" id="{EC20BF15-B521-4443-B82F-AD15675E6FEF}"/>
              </a:ext>
            </a:extLst>
          </p:cNvPr>
          <p:cNvSpPr>
            <a:spLocks noGrp="1" noChangeArrowheads="1"/>
          </p:cNvSpPr>
          <p:nvPr>
            <p:ph type="subTitle" idx="1" hasCustomPrompt="1"/>
          </p:nvPr>
        </p:nvSpPr>
        <p:spPr>
          <a:xfrm>
            <a:off x="722125" y="5273379"/>
            <a:ext cx="5277062" cy="441487"/>
          </a:xfrm>
          <a:prstGeom prst="rect">
            <a:avLst/>
          </a:prstGeom>
          <a:ln algn="ctr"/>
        </p:spPr>
        <p:txBody>
          <a:bodyPr lIns="0" tIns="0" rIns="0" bIns="0" anchor="ctr" anchorCtr="0"/>
          <a:lstStyle>
            <a:lvl1pPr marL="0" indent="0">
              <a:buClrTx/>
              <a:buFontTx/>
              <a:buNone/>
              <a:defRPr sz="2399" i="0">
                <a:solidFill>
                  <a:schemeClr val="bg1"/>
                </a:solidFill>
                <a:latin typeface="Arial" panose="020B0604020202020204" pitchFamily="34" charset="0"/>
                <a:cs typeface="Arial" pitchFamily="34" charset="0"/>
              </a:defRPr>
            </a:lvl1pPr>
          </a:lstStyle>
          <a:p>
            <a:r>
              <a:rPr lang="en-US"/>
              <a:t>Subtitle Goes Here</a:t>
            </a:r>
          </a:p>
        </p:txBody>
      </p:sp>
    </p:spTree>
    <p:extLst>
      <p:ext uri="{BB962C8B-B14F-4D97-AF65-F5344CB8AC3E}">
        <p14:creationId xmlns:p14="http://schemas.microsoft.com/office/powerpoint/2010/main" val="200784918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Segue 1">
    <p:bg>
      <p:bgPr>
        <a:solidFill>
          <a:srgbClr val="2921B5"/>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E545AB9-45E7-63BB-2CA1-D0E72871F6ED}"/>
              </a:ext>
            </a:extLst>
          </p:cNvPr>
          <p:cNvPicPr>
            <a:picLocks noChangeAspect="1"/>
          </p:cNvPicPr>
          <p:nvPr/>
        </p:nvPicPr>
        <p:blipFill>
          <a:blip r:embed="rId3">
            <a:extLst>
              <a:ext uri="{28A0092B-C50C-407E-A947-70E740481C1C}">
                <a14:useLocalDpi xmlns:a14="http://schemas.microsoft.com/office/drawing/2010/main" val="0"/>
              </a:ext>
            </a:extLst>
          </a:blip>
          <a:srcRect l="1543" r="1543"/>
          <a:stretch/>
        </p:blipFill>
        <p:spPr>
          <a:xfrm>
            <a:off x="0" y="0"/>
            <a:ext cx="12188828" cy="6858002"/>
          </a:xfrm>
          <a:prstGeom prst="rect">
            <a:avLst/>
          </a:prstGeom>
        </p:spPr>
      </p:pic>
      <p:pic>
        <p:nvPicPr>
          <p:cNvPr id="4" name="Picture 3">
            <a:extLst>
              <a:ext uri="{FF2B5EF4-FFF2-40B4-BE49-F238E27FC236}">
                <a16:creationId xmlns:a16="http://schemas.microsoft.com/office/drawing/2014/main" id="{D33DD2E0-168B-3C9E-6B5B-E07AB1DB82E7}"/>
              </a:ext>
            </a:extLst>
          </p:cNvPr>
          <p:cNvPicPr>
            <a:picLocks noChangeAspect="1"/>
          </p:cNvPicPr>
          <p:nvPr/>
        </p:nvPicPr>
        <p:blipFill rotWithShape="1">
          <a:blip r:embed="rId4" cstate="screen">
            <a:alphaModFix amt="25000"/>
            <a:extLst>
              <a:ext uri="{28A0092B-C50C-407E-A947-70E740481C1C}">
                <a14:useLocalDpi xmlns:a14="http://schemas.microsoft.com/office/drawing/2010/main"/>
              </a:ext>
            </a:extLst>
          </a:blip>
          <a:srcRect t="2309" r="46333" b="48607"/>
          <a:stretch/>
        </p:blipFill>
        <p:spPr>
          <a:xfrm>
            <a:off x="2762057" y="0"/>
            <a:ext cx="9580378" cy="6858002"/>
          </a:xfrm>
          <a:prstGeom prst="rect">
            <a:avLst/>
          </a:prstGeom>
        </p:spPr>
      </p:pic>
      <p:sp>
        <p:nvSpPr>
          <p:cNvPr id="10" name="Slide Number Placeholder 5">
            <a:extLst>
              <a:ext uri="{FF2B5EF4-FFF2-40B4-BE49-F238E27FC236}">
                <a16:creationId xmlns:a16="http://schemas.microsoft.com/office/drawing/2014/main" id="{7CB40B33-A7C9-794A-8DD4-F029935874E2}"/>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086C245B-9648-EA4E-836E-6BBB5FA39829}"/>
              </a:ext>
            </a:extLst>
          </p:cNvPr>
          <p:cNvSpPr txBox="1"/>
          <p:nvPr/>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2" name="Rectangle 3">
            <a:extLst>
              <a:ext uri="{FF2B5EF4-FFF2-40B4-BE49-F238E27FC236}">
                <a16:creationId xmlns:a16="http://schemas.microsoft.com/office/drawing/2014/main" id="{BCB04082-9BDB-31FF-09E3-BCCE765EF811}"/>
              </a:ext>
            </a:extLst>
          </p:cNvPr>
          <p:cNvSpPr>
            <a:spLocks noGrp="1" noChangeArrowheads="1"/>
          </p:cNvSpPr>
          <p:nvPr>
            <p:ph type="ctrTitle" hasCustomPrompt="1"/>
          </p:nvPr>
        </p:nvSpPr>
        <p:spPr bwMode="auto">
          <a:xfrm>
            <a:off x="2608447" y="2592388"/>
            <a:ext cx="6971931" cy="1606550"/>
          </a:xfrm>
          <a:prstGeom prst="rect">
            <a:avLst/>
          </a:prstGeom>
          <a:ln algn="ctr"/>
        </p:spPr>
        <p:txBody>
          <a:bodyPr vert="horz" lIns="0" tIns="0" rIns="0" bIns="0" anchor="ctr" anchorCtr="0">
            <a:noAutofit/>
          </a:bodyPr>
          <a:lstStyle>
            <a:lvl1pPr algn="ctr">
              <a:lnSpc>
                <a:spcPct val="85000"/>
              </a:lnSpc>
              <a:defRPr sz="3999" b="1">
                <a:solidFill>
                  <a:schemeClr val="bg1"/>
                </a:solidFill>
                <a:latin typeface="Arial" panose="020B0604020202020204" pitchFamily="34" charset="0"/>
                <a:cs typeface="Arial" pitchFamily="34" charset="0"/>
              </a:defRPr>
            </a:lvl1pPr>
          </a:lstStyle>
          <a:p>
            <a:r>
              <a:rPr lang="en-US"/>
              <a:t>Centered Title Style</a:t>
            </a:r>
            <a:br>
              <a:rPr lang="en-US"/>
            </a:br>
            <a:r>
              <a:rPr lang="en-US"/>
              <a:t>Up to</a:t>
            </a:r>
            <a:br>
              <a:rPr lang="en-US"/>
            </a:br>
            <a:r>
              <a:rPr lang="en-US"/>
              <a:t>Three Lines</a:t>
            </a:r>
          </a:p>
        </p:txBody>
      </p:sp>
      <p:pic>
        <p:nvPicPr>
          <p:cNvPr id="3" name="Picture 3">
            <a:extLst>
              <a:ext uri="{FF2B5EF4-FFF2-40B4-BE49-F238E27FC236}">
                <a16:creationId xmlns:a16="http://schemas.microsoft.com/office/drawing/2014/main" id="{4673F1BD-AAA3-D8FF-20C1-E7CF655A0A3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93946" y="6445423"/>
            <a:ext cx="939355" cy="217948"/>
          </a:xfrm>
          <a:prstGeom prst="rect">
            <a:avLst/>
          </a:prstGeom>
        </p:spPr>
      </p:pic>
      <p:graphicFrame>
        <p:nvGraphicFramePr>
          <p:cNvPr id="7" name="Object 6" hidden="1">
            <a:extLst>
              <a:ext uri="{FF2B5EF4-FFF2-40B4-BE49-F238E27FC236}">
                <a16:creationId xmlns:a16="http://schemas.microsoft.com/office/drawing/2014/main" id="{926DAE84-B8DD-29BD-0914-A5C62E8AB286}"/>
              </a:ext>
            </a:extLst>
          </p:cNvPr>
          <p:cNvGraphicFramePr>
            <a:graphicFrameLocks noChangeAspect="1"/>
          </p:cNvGraphicFramePr>
          <p:nvPr userDrawn="1">
            <p:custDataLst>
              <p:tags r:id="rId1"/>
            </p:custDataLst>
            <p:extLst>
              <p:ext uri="{D42A27DB-BD31-4B8C-83A1-F6EECF244321}">
                <p14:modId xmlns:p14="http://schemas.microsoft.com/office/powerpoint/2010/main" val="252164160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7" imgW="349" imgH="349" progId="TCLayout.ActiveDocument.1">
                  <p:embed/>
                </p:oleObj>
              </mc:Choice>
              <mc:Fallback>
                <p:oleObj name="think-cell Slide" r:id="rId7" imgW="349" imgH="349" progId="TCLayout.ActiveDocument.1">
                  <p:embed/>
                  <p:pic>
                    <p:nvPicPr>
                      <p:cNvPr id="7" name="Object 6" hidden="1">
                        <a:extLst>
                          <a:ext uri="{FF2B5EF4-FFF2-40B4-BE49-F238E27FC236}">
                            <a16:creationId xmlns:a16="http://schemas.microsoft.com/office/drawing/2014/main" id="{926DAE84-B8DD-29BD-0914-A5C62E8AB286}"/>
                          </a:ext>
                        </a:extLst>
                      </p:cNvPr>
                      <p:cNvPicPr/>
                      <p:nvPr/>
                    </p:nvPicPr>
                    <p:blipFill>
                      <a:blip r:embed="rId8"/>
                      <a:stretch>
                        <a:fillRect/>
                      </a:stretch>
                    </p:blipFill>
                    <p:spPr>
                      <a:xfrm>
                        <a:off x="1587" y="1588"/>
                        <a:ext cx="1588" cy="1588"/>
                      </a:xfrm>
                      <a:prstGeom prst="rect">
                        <a:avLst/>
                      </a:prstGeom>
                    </p:spPr>
                  </p:pic>
                </p:oleObj>
              </mc:Fallback>
            </mc:AlternateContent>
          </a:graphicData>
        </a:graphic>
      </p:graphicFrame>
      <p:sp>
        <p:nvSpPr>
          <p:cNvPr id="8" name="Slide Number Placeholder 5">
            <a:extLst>
              <a:ext uri="{FF2B5EF4-FFF2-40B4-BE49-F238E27FC236}">
                <a16:creationId xmlns:a16="http://schemas.microsoft.com/office/drawing/2014/main" id="{DBE86C21-DB48-8915-DAFF-B644B112D10E}"/>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pic>
        <p:nvPicPr>
          <p:cNvPr id="9" name="Picture 2">
            <a:extLst>
              <a:ext uri="{FF2B5EF4-FFF2-40B4-BE49-F238E27FC236}">
                <a16:creationId xmlns:a16="http://schemas.microsoft.com/office/drawing/2014/main" id="{B3270959-B4AE-95AC-C6FF-73F72F6CC1DD}"/>
              </a:ext>
            </a:extLst>
          </p:cNvPr>
          <p:cNvPicPr>
            <a:picLocks noChangeAspect="1"/>
          </p:cNvPicPr>
          <p:nvPr userDrawn="1"/>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493946" y="6453499"/>
            <a:ext cx="939355" cy="217948"/>
          </a:xfrm>
          <a:prstGeom prst="rect">
            <a:avLst/>
          </a:prstGeom>
        </p:spPr>
      </p:pic>
    </p:spTree>
    <p:extLst>
      <p:ext uri="{BB962C8B-B14F-4D97-AF65-F5344CB8AC3E}">
        <p14:creationId xmlns:p14="http://schemas.microsoft.com/office/powerpoint/2010/main" val="426283939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Segue 2">
    <p:bg>
      <p:bgPr>
        <a:solidFill>
          <a:schemeClr val="accent2"/>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90CD74EF-88A7-BA0A-D5E3-994D57561A21}"/>
              </a:ext>
            </a:extLst>
          </p:cNvPr>
          <p:cNvPicPr>
            <a:picLocks noChangeAspect="1"/>
          </p:cNvPicPr>
          <p:nvPr/>
        </p:nvPicPr>
        <p:blipFill rotWithShape="1">
          <a:blip r:embed="rId2">
            <a:extLst>
              <a:ext uri="{28A0092B-C50C-407E-A947-70E740481C1C}">
                <a14:useLocalDpi xmlns:a14="http://schemas.microsoft.com/office/drawing/2010/main" val="0"/>
              </a:ext>
            </a:extLst>
          </a:blip>
          <a:srcRect t="-71245"/>
          <a:stretch/>
        </p:blipFill>
        <p:spPr>
          <a:xfrm>
            <a:off x="0" y="0"/>
            <a:ext cx="12188825" cy="6858000"/>
          </a:xfrm>
          <a:prstGeom prst="rect">
            <a:avLst/>
          </a:prstGeom>
        </p:spPr>
      </p:pic>
      <p:pic>
        <p:nvPicPr>
          <p:cNvPr id="3" name="Picture 2">
            <a:extLst>
              <a:ext uri="{FF2B5EF4-FFF2-40B4-BE49-F238E27FC236}">
                <a16:creationId xmlns:a16="http://schemas.microsoft.com/office/drawing/2014/main" id="{ADEF2908-ED85-2A14-5FA5-801BBE8ACBBD}"/>
              </a:ext>
            </a:extLst>
          </p:cNvPr>
          <p:cNvPicPr>
            <a:picLocks noChangeAspect="1"/>
          </p:cNvPicPr>
          <p:nvPr/>
        </p:nvPicPr>
        <p:blipFill rotWithShape="1">
          <a:blip r:embed="rId3" cstate="screen">
            <a:alphaModFix amt="47000"/>
            <a:extLst>
              <a:ext uri="{28A0092B-C50C-407E-A947-70E740481C1C}">
                <a14:useLocalDpi xmlns:a14="http://schemas.microsoft.com/office/drawing/2010/main"/>
              </a:ext>
            </a:extLst>
          </a:blip>
          <a:srcRect l="13860" t="19770" r="48897" b="51917"/>
          <a:stretch/>
        </p:blipFill>
        <p:spPr>
          <a:xfrm>
            <a:off x="5019579" y="2592388"/>
            <a:ext cx="7169246" cy="4265612"/>
          </a:xfrm>
          <a:prstGeom prst="rect">
            <a:avLst/>
          </a:prstGeom>
        </p:spPr>
      </p:pic>
      <p:sp>
        <p:nvSpPr>
          <p:cNvPr id="10" name="Slide Number Placeholder 5">
            <a:extLst>
              <a:ext uri="{FF2B5EF4-FFF2-40B4-BE49-F238E27FC236}">
                <a16:creationId xmlns:a16="http://schemas.microsoft.com/office/drawing/2014/main" id="{7CB40B33-A7C9-794A-8DD4-F029935874E2}"/>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086C245B-9648-EA4E-836E-6BBB5FA39829}"/>
              </a:ext>
            </a:extLst>
          </p:cNvPr>
          <p:cNvSpPr txBox="1"/>
          <p:nvPr/>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2" name="Rectangle 3">
            <a:extLst>
              <a:ext uri="{FF2B5EF4-FFF2-40B4-BE49-F238E27FC236}">
                <a16:creationId xmlns:a16="http://schemas.microsoft.com/office/drawing/2014/main" id="{BCB04082-9BDB-31FF-09E3-BCCE765EF811}"/>
              </a:ext>
            </a:extLst>
          </p:cNvPr>
          <p:cNvSpPr>
            <a:spLocks noGrp="1" noChangeArrowheads="1"/>
          </p:cNvSpPr>
          <p:nvPr>
            <p:ph type="ctrTitle" hasCustomPrompt="1"/>
          </p:nvPr>
        </p:nvSpPr>
        <p:spPr bwMode="auto">
          <a:xfrm>
            <a:off x="2608447" y="2592388"/>
            <a:ext cx="6971931" cy="1606550"/>
          </a:xfrm>
          <a:prstGeom prst="rect">
            <a:avLst/>
          </a:prstGeom>
          <a:ln algn="ctr"/>
        </p:spPr>
        <p:txBody>
          <a:bodyPr vert="horz" lIns="0" tIns="0" rIns="0" bIns="0" anchor="ctr" anchorCtr="0">
            <a:noAutofit/>
          </a:bodyPr>
          <a:lstStyle>
            <a:lvl1pPr algn="ctr">
              <a:lnSpc>
                <a:spcPct val="85000"/>
              </a:lnSpc>
              <a:defRPr sz="3999" b="1">
                <a:solidFill>
                  <a:schemeClr val="bg1"/>
                </a:solidFill>
                <a:latin typeface="Arial" panose="020B0604020202020204" pitchFamily="34" charset="0"/>
                <a:cs typeface="Arial" pitchFamily="34" charset="0"/>
              </a:defRPr>
            </a:lvl1pPr>
          </a:lstStyle>
          <a:p>
            <a:r>
              <a:rPr lang="en-US"/>
              <a:t>Centered Title Style</a:t>
            </a:r>
            <a:br>
              <a:rPr lang="en-US"/>
            </a:br>
            <a:r>
              <a:rPr lang="en-US"/>
              <a:t>Up to</a:t>
            </a:r>
            <a:br>
              <a:rPr lang="en-US"/>
            </a:br>
            <a:r>
              <a:rPr lang="en-US"/>
              <a:t>Three Lines</a:t>
            </a:r>
          </a:p>
        </p:txBody>
      </p:sp>
      <p:pic>
        <p:nvPicPr>
          <p:cNvPr id="7" name="Picture 3">
            <a:extLst>
              <a:ext uri="{FF2B5EF4-FFF2-40B4-BE49-F238E27FC236}">
                <a16:creationId xmlns:a16="http://schemas.microsoft.com/office/drawing/2014/main" id="{CFF3731A-EFE4-C688-3AFC-EE08E6806152}"/>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493946" y="6445423"/>
            <a:ext cx="939355" cy="217948"/>
          </a:xfrm>
          <a:prstGeom prst="rect">
            <a:avLst/>
          </a:prstGeom>
        </p:spPr>
      </p:pic>
    </p:spTree>
    <p:extLst>
      <p:ext uri="{BB962C8B-B14F-4D97-AF65-F5344CB8AC3E}">
        <p14:creationId xmlns:p14="http://schemas.microsoft.com/office/powerpoint/2010/main" val="325463878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Seque 3">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AE07A5C9-E2A5-EBBC-AFC4-290FA6ACC82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507" y="-6545"/>
            <a:ext cx="12181807" cy="6663265"/>
          </a:xfrm>
          <a:prstGeom prst="rect">
            <a:avLst/>
          </a:prstGeom>
        </p:spPr>
      </p:pic>
      <p:pic>
        <p:nvPicPr>
          <p:cNvPr id="11" name="Picture 10">
            <a:extLst>
              <a:ext uri="{FF2B5EF4-FFF2-40B4-BE49-F238E27FC236}">
                <a16:creationId xmlns:a16="http://schemas.microsoft.com/office/drawing/2014/main" id="{2C95D576-686E-B842-FBF4-75B8C0003FB7}"/>
              </a:ext>
            </a:extLst>
          </p:cNvPr>
          <p:cNvPicPr>
            <a:picLocks noChangeAspect="1"/>
          </p:cNvPicPr>
          <p:nvPr/>
        </p:nvPicPr>
        <p:blipFill rotWithShape="1">
          <a:blip r:embed="rId3" cstate="screen">
            <a:alphaModFix amt="50000"/>
            <a:extLst>
              <a:ext uri="{28A0092B-C50C-407E-A947-70E740481C1C}">
                <a14:useLocalDpi xmlns:a14="http://schemas.microsoft.com/office/drawing/2010/main"/>
              </a:ext>
            </a:extLst>
          </a:blip>
          <a:srcRect l="-28724" t="-16457" r="-1"/>
          <a:stretch/>
        </p:blipFill>
        <p:spPr>
          <a:xfrm>
            <a:off x="-3953456" y="4655127"/>
            <a:ext cx="12188827" cy="6858001"/>
          </a:xfrm>
          <a:prstGeom prst="rect">
            <a:avLst/>
          </a:prstGeom>
          <a:ln>
            <a:noFill/>
          </a:ln>
        </p:spPr>
      </p:pic>
      <p:sp>
        <p:nvSpPr>
          <p:cNvPr id="2" name="Rectangle 3">
            <a:extLst>
              <a:ext uri="{FF2B5EF4-FFF2-40B4-BE49-F238E27FC236}">
                <a16:creationId xmlns:a16="http://schemas.microsoft.com/office/drawing/2014/main" id="{BCB04082-9BDB-31FF-09E3-BCCE765EF811}"/>
              </a:ext>
            </a:extLst>
          </p:cNvPr>
          <p:cNvSpPr>
            <a:spLocks noGrp="1" noChangeArrowheads="1"/>
          </p:cNvSpPr>
          <p:nvPr>
            <p:ph type="ctrTitle" hasCustomPrompt="1"/>
          </p:nvPr>
        </p:nvSpPr>
        <p:spPr bwMode="auto">
          <a:xfrm>
            <a:off x="2608447" y="2592388"/>
            <a:ext cx="6971931" cy="1606550"/>
          </a:xfrm>
          <a:prstGeom prst="rect">
            <a:avLst/>
          </a:prstGeom>
          <a:ln algn="ctr"/>
        </p:spPr>
        <p:txBody>
          <a:bodyPr vert="horz" lIns="0" tIns="0" rIns="0" bIns="0" anchor="ctr" anchorCtr="0">
            <a:noAutofit/>
          </a:bodyPr>
          <a:lstStyle>
            <a:lvl1pPr algn="ctr">
              <a:lnSpc>
                <a:spcPct val="85000"/>
              </a:lnSpc>
              <a:defRPr sz="3999" b="1">
                <a:solidFill>
                  <a:schemeClr val="tx1"/>
                </a:solidFill>
                <a:latin typeface="Arial" panose="020B0604020202020204" pitchFamily="34" charset="0"/>
                <a:cs typeface="Arial" pitchFamily="34" charset="0"/>
              </a:defRPr>
            </a:lvl1pPr>
          </a:lstStyle>
          <a:p>
            <a:r>
              <a:rPr lang="en-US"/>
              <a:t>Centered Title Style</a:t>
            </a:r>
            <a:br>
              <a:rPr lang="en-US"/>
            </a:br>
            <a:r>
              <a:rPr lang="en-US"/>
              <a:t>Up to</a:t>
            </a:r>
            <a:br>
              <a:rPr lang="en-US"/>
            </a:br>
            <a:r>
              <a:rPr lang="en-US"/>
              <a:t>Three Lines</a:t>
            </a:r>
          </a:p>
        </p:txBody>
      </p:sp>
    </p:spTree>
    <p:extLst>
      <p:ext uri="{BB962C8B-B14F-4D97-AF65-F5344CB8AC3E}">
        <p14:creationId xmlns:p14="http://schemas.microsoft.com/office/powerpoint/2010/main" val="352257653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p:cSld name="Agenda">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4317C52-CA2C-5D17-CE18-670F7E190775}"/>
              </a:ext>
            </a:extLst>
          </p:cNvPr>
          <p:cNvPicPr>
            <a:picLocks noChangeAspect="1"/>
          </p:cNvPicPr>
          <p:nvPr/>
        </p:nvPicPr>
        <p:blipFill rotWithShape="1">
          <a:blip r:embed="rId2">
            <a:extLst>
              <a:ext uri="{28A0092B-C50C-407E-A947-70E740481C1C}">
                <a14:useLocalDpi xmlns:a14="http://schemas.microsoft.com/office/drawing/2010/main" val="0"/>
              </a:ext>
            </a:extLst>
          </a:blip>
          <a:srcRect l="-62"/>
          <a:stretch/>
        </p:blipFill>
        <p:spPr>
          <a:xfrm>
            <a:off x="-3907" y="0"/>
            <a:ext cx="5227812" cy="6858000"/>
          </a:xfrm>
          <a:prstGeom prst="rect">
            <a:avLst/>
          </a:prstGeom>
        </p:spPr>
      </p:pic>
      <p:sp>
        <p:nvSpPr>
          <p:cNvPr id="8" name="Title Placeholder 7">
            <a:extLst>
              <a:ext uri="{FF2B5EF4-FFF2-40B4-BE49-F238E27FC236}">
                <a16:creationId xmlns:a16="http://schemas.microsoft.com/office/drawing/2014/main" id="{61753ADC-75D8-4448-B5D4-E9BBB1B32F37}"/>
              </a:ext>
            </a:extLst>
          </p:cNvPr>
          <p:cNvSpPr>
            <a:spLocks noGrp="1"/>
          </p:cNvSpPr>
          <p:nvPr>
            <p:ph type="title" hasCustomPrompt="1"/>
          </p:nvPr>
        </p:nvSpPr>
        <p:spPr>
          <a:xfrm>
            <a:off x="5833788" y="538163"/>
            <a:ext cx="5632914" cy="1117523"/>
          </a:xfrm>
          <a:prstGeom prst="rect">
            <a:avLst/>
          </a:prstGeom>
        </p:spPr>
        <p:txBody>
          <a:bodyPr vert="horz" lIns="0" tIns="108000" rIns="0" bIns="0" rtlCol="0" anchor="t" anchorCtr="0">
            <a:noAutofit/>
          </a:bodyPr>
          <a:lstStyle/>
          <a:p>
            <a:r>
              <a:rPr lang="en-GB"/>
              <a:t>Agenda</a:t>
            </a:r>
            <a:endParaRPr lang="en-BG"/>
          </a:p>
        </p:txBody>
      </p:sp>
      <p:sp>
        <p:nvSpPr>
          <p:cNvPr id="5" name="Text Placeholder 3">
            <a:extLst>
              <a:ext uri="{FF2B5EF4-FFF2-40B4-BE49-F238E27FC236}">
                <a16:creationId xmlns:a16="http://schemas.microsoft.com/office/drawing/2014/main" id="{7717AEA2-C535-A841-90FA-42041EABB7A1}"/>
              </a:ext>
            </a:extLst>
          </p:cNvPr>
          <p:cNvSpPr>
            <a:spLocks noGrp="1"/>
          </p:cNvSpPr>
          <p:nvPr>
            <p:ph type="body" sz="quarter" idx="10"/>
          </p:nvPr>
        </p:nvSpPr>
        <p:spPr>
          <a:xfrm>
            <a:off x="5823993" y="1814513"/>
            <a:ext cx="5631220"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6" name="Slide Number Placeholder 5">
            <a:extLst>
              <a:ext uri="{FF2B5EF4-FFF2-40B4-BE49-F238E27FC236}">
                <a16:creationId xmlns:a16="http://schemas.microsoft.com/office/drawing/2014/main" id="{4B7B4C29-929C-16B0-D499-37624916C4E9}"/>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4B40242-1D99-1BB3-8DCD-1164BB0FA220}"/>
              </a:ext>
            </a:extLst>
          </p:cNvPr>
          <p:cNvSpPr txBox="1"/>
          <p:nvPr/>
        </p:nvSpPr>
        <p:spPr>
          <a:xfrm>
            <a:off x="5833787"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pic>
        <p:nvPicPr>
          <p:cNvPr id="13" name="Picture 3">
            <a:extLst>
              <a:ext uri="{FF2B5EF4-FFF2-40B4-BE49-F238E27FC236}">
                <a16:creationId xmlns:a16="http://schemas.microsoft.com/office/drawing/2014/main" id="{565C78F4-70EB-2B11-FC92-062249EA547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93946" y="6445423"/>
            <a:ext cx="939355" cy="217948"/>
          </a:xfrm>
          <a:prstGeom prst="rect">
            <a:avLst/>
          </a:prstGeom>
        </p:spPr>
      </p:pic>
    </p:spTree>
    <p:extLst>
      <p:ext uri="{BB962C8B-B14F-4D97-AF65-F5344CB8AC3E}">
        <p14:creationId xmlns:p14="http://schemas.microsoft.com/office/powerpoint/2010/main" val="184418756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Agenda 2">
    <p:spTree>
      <p:nvGrpSpPr>
        <p:cNvPr id="1" name=""/>
        <p:cNvGrpSpPr/>
        <p:nvPr/>
      </p:nvGrpSpPr>
      <p:grpSpPr>
        <a:xfrm>
          <a:off x="0" y="0"/>
          <a:ext cx="0" cy="0"/>
          <a:chOff x="0" y="0"/>
          <a:chExt cx="0" cy="0"/>
        </a:xfrm>
      </p:grpSpPr>
      <p:sp>
        <p:nvSpPr>
          <p:cNvPr id="7" name="Title Placeholder 7">
            <a:extLst>
              <a:ext uri="{FF2B5EF4-FFF2-40B4-BE49-F238E27FC236}">
                <a16:creationId xmlns:a16="http://schemas.microsoft.com/office/drawing/2014/main" id="{1D14C74F-C6B8-BA4D-B7D2-50D8BE1D38CD}"/>
              </a:ext>
            </a:extLst>
          </p:cNvPr>
          <p:cNvSpPr>
            <a:spLocks noGrp="1"/>
          </p:cNvSpPr>
          <p:nvPr>
            <p:ph type="title" hasCustomPrompt="1"/>
          </p:nvPr>
        </p:nvSpPr>
        <p:spPr>
          <a:xfrm>
            <a:off x="2965119" y="538163"/>
            <a:ext cx="8501582" cy="1117523"/>
          </a:xfrm>
          <a:prstGeom prst="rect">
            <a:avLst/>
          </a:prstGeom>
        </p:spPr>
        <p:txBody>
          <a:bodyPr vert="horz" lIns="0" tIns="108000" rIns="0" bIns="0" rtlCol="0" anchor="t" anchorCtr="0">
            <a:noAutofit/>
          </a:bodyPr>
          <a:lstStyle/>
          <a:p>
            <a:r>
              <a:rPr lang="en-GB"/>
              <a:t>Agenda</a:t>
            </a:r>
            <a:endParaRPr lang="en-BG"/>
          </a:p>
        </p:txBody>
      </p:sp>
      <p:sp>
        <p:nvSpPr>
          <p:cNvPr id="8" name="Text Placeholder 3">
            <a:extLst>
              <a:ext uri="{FF2B5EF4-FFF2-40B4-BE49-F238E27FC236}">
                <a16:creationId xmlns:a16="http://schemas.microsoft.com/office/drawing/2014/main" id="{5ABA020A-167C-8548-B132-41F414F8BC19}"/>
              </a:ext>
            </a:extLst>
          </p:cNvPr>
          <p:cNvSpPr>
            <a:spLocks noGrp="1"/>
          </p:cNvSpPr>
          <p:nvPr>
            <p:ph type="body" sz="quarter" idx="10"/>
          </p:nvPr>
        </p:nvSpPr>
        <p:spPr>
          <a:xfrm>
            <a:off x="2956186" y="1814513"/>
            <a:ext cx="8499026" cy="4487862"/>
          </a:xfrm>
        </p:spPr>
        <p:txBody>
          <a:bodyPr/>
          <a:lstStyle>
            <a:lvl1pPr>
              <a:defRPr sz="1999"/>
            </a:lvl1pPr>
            <a:lvl2pPr>
              <a:defRPr sz="1999"/>
            </a:lvl2pPr>
            <a:lvl3pPr>
              <a:defRPr sz="1999"/>
            </a:lvl3pPr>
            <a:lvl4pPr>
              <a:defRPr sz="1999"/>
            </a:lvl4pPr>
            <a:lvl5pPr>
              <a:defRPr sz="1999"/>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pic>
        <p:nvPicPr>
          <p:cNvPr id="6" name="Graphic 5">
            <a:extLst>
              <a:ext uri="{FF2B5EF4-FFF2-40B4-BE49-F238E27FC236}">
                <a16:creationId xmlns:a16="http://schemas.microsoft.com/office/drawing/2014/main" id="{1A24B2D0-EC88-391E-C8D9-49C0E15EA20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 y="5287"/>
            <a:ext cx="2545176" cy="5717565"/>
          </a:xfrm>
          <a:prstGeom prst="rect">
            <a:avLst/>
          </a:prstGeom>
        </p:spPr>
      </p:pic>
      <p:pic>
        <p:nvPicPr>
          <p:cNvPr id="2" name="Picture 1">
            <a:extLst>
              <a:ext uri="{FF2B5EF4-FFF2-40B4-BE49-F238E27FC236}">
                <a16:creationId xmlns:a16="http://schemas.microsoft.com/office/drawing/2014/main" id="{7C64A454-9190-A2EB-70B0-1CF774DC912B}"/>
              </a:ext>
            </a:extLst>
          </p:cNvPr>
          <p:cNvPicPr>
            <a:picLocks noChangeAspect="1"/>
          </p:cNvPicPr>
          <p:nvPr userDrawn="1"/>
        </p:nvPicPr>
        <p:blipFill>
          <a:blip r:embed="rId3"/>
          <a:stretch>
            <a:fillRect/>
          </a:stretch>
        </p:blipFill>
        <p:spPr>
          <a:xfrm>
            <a:off x="0" y="0"/>
            <a:ext cx="6057846" cy="6858000"/>
          </a:xfrm>
          <a:prstGeom prst="rect">
            <a:avLst/>
          </a:prstGeom>
        </p:spPr>
      </p:pic>
    </p:spTree>
    <p:extLst>
      <p:ext uri="{BB962C8B-B14F-4D97-AF65-F5344CB8AC3E}">
        <p14:creationId xmlns:p14="http://schemas.microsoft.com/office/powerpoint/2010/main" val="343939322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1_Image Slide">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53A27003-DC61-C64B-B594-FC0DBDB245CA}"/>
              </a:ext>
            </a:extLst>
          </p:cNvPr>
          <p:cNvSpPr>
            <a:spLocks noGrp="1"/>
          </p:cNvSpPr>
          <p:nvPr>
            <p:ph type="pic" sz="quarter" idx="10"/>
          </p:nvPr>
        </p:nvSpPr>
        <p:spPr>
          <a:xfrm>
            <a:off x="0" y="0"/>
            <a:ext cx="12188825" cy="6858000"/>
          </a:xfrm>
          <a:prstGeom prst="rect">
            <a:avLst/>
          </a:prstGeom>
          <a:solidFill>
            <a:srgbClr val="DDE9F7"/>
          </a:solidFill>
        </p:spPr>
        <p:txBody>
          <a:bodyPr vert="horz" lIns="91440" tIns="72000" rIns="91440" bIns="756000" rtlCol="0" anchor="ctr">
            <a:noAutofit/>
          </a:bodyPr>
          <a:lstStyle>
            <a:lvl1pPr algn="ctr">
              <a:defRPr lang="id-ID" sz="1799" b="0">
                <a:latin typeface="Arial" panose="020B0604020202020204" pitchFamily="34" charset="0"/>
                <a:cs typeface="Arial" panose="020B0604020202020204" pitchFamily="34" charset="0"/>
              </a:defRPr>
            </a:lvl1pPr>
          </a:lstStyle>
          <a:p>
            <a:pPr marL="0" lvl="0" indent="0" algn="ctr">
              <a:buNone/>
            </a:pPr>
            <a:r>
              <a:rPr lang="en-GB"/>
              <a:t>Click icon to add picture</a:t>
            </a:r>
            <a:endParaRPr lang="id-ID"/>
          </a:p>
        </p:txBody>
      </p:sp>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156414504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8" name="Title 1">
            <a:extLst>
              <a:ext uri="{FF2B5EF4-FFF2-40B4-BE49-F238E27FC236}">
                <a16:creationId xmlns:a16="http://schemas.microsoft.com/office/drawing/2014/main" id="{0914E58E-8C0C-C445-92B6-E34490EA0F17}"/>
              </a:ext>
            </a:extLst>
          </p:cNvPr>
          <p:cNvSpPr>
            <a:spLocks noGrp="1"/>
          </p:cNvSpPr>
          <p:nvPr>
            <p:ph type="title" hasCustomPrompt="1"/>
          </p:nvPr>
        </p:nvSpPr>
        <p:spPr>
          <a:xfrm>
            <a:off x="722125" y="4198939"/>
            <a:ext cx="7100625" cy="2038350"/>
          </a:xfrm>
          <a:prstGeom prst="rect">
            <a:avLst/>
          </a:prstGeom>
        </p:spPr>
        <p:txBody>
          <a:bodyPr vert="horz" tIns="144000" anchor="t">
            <a:noAutofit/>
          </a:bodyPr>
          <a:lstStyle>
            <a:lvl1pPr>
              <a:lnSpc>
                <a:spcPct val="90000"/>
              </a:lnSpc>
              <a:defRPr lang="en-US" sz="4999" b="1" i="0" kern="0" spc="-150" noProof="0" dirty="0">
                <a:solidFill>
                  <a:schemeClr val="tx1"/>
                </a:solidFill>
                <a:latin typeface="Arial" panose="020B0604020202020204" pitchFamily="34" charset="0"/>
                <a:ea typeface="+mj-ea"/>
                <a:cs typeface="Arial" pitchFamily="34" charset="0"/>
              </a:defRPr>
            </a:lvl1pPr>
          </a:lstStyle>
          <a:p>
            <a:r>
              <a:rPr lang="en-US"/>
              <a:t>Very Important </a:t>
            </a:r>
            <a:br>
              <a:rPr lang="bg-BG"/>
            </a:br>
            <a:r>
              <a:rPr lang="en-US"/>
              <a:t>Message / Statement </a:t>
            </a:r>
            <a:br>
              <a:rPr lang="bg-BG"/>
            </a:br>
            <a:r>
              <a:rPr lang="en-US"/>
              <a:t>/ Conclusion</a:t>
            </a:r>
          </a:p>
        </p:txBody>
      </p:sp>
      <p:sp>
        <p:nvSpPr>
          <p:cNvPr id="12" name="Slide Number Placeholder 5">
            <a:extLst>
              <a:ext uri="{FF2B5EF4-FFF2-40B4-BE49-F238E27FC236}">
                <a16:creationId xmlns:a16="http://schemas.microsoft.com/office/drawing/2014/main" id="{24BB9F5E-A805-46CD-8420-640AE6C67799}"/>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smtClean="0">
                <a:solidFill>
                  <a:schemeClr val="bg1">
                    <a:alpha val="69766"/>
                  </a:schemeClr>
                </a:solidFill>
                <a:latin typeface="Arial" panose="020B0604020202020204" pitchFamily="34" charset="0"/>
                <a:cs typeface="Arial" panose="020B0604020202020204" pitchFamily="34" charset="0"/>
              </a:rPr>
              <a:pPr lvl="0" algn="r"/>
              <a:t>‹#›</a:t>
            </a:fld>
            <a:endParaRPr lang="en-US" sz="800" b="0">
              <a:solidFill>
                <a:schemeClr val="bg1">
                  <a:alpha val="69766"/>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59FE59C-2AB9-319A-B3AC-551DCA8B2171}"/>
              </a:ext>
            </a:extLst>
          </p:cNvPr>
          <p:cNvSpPr txBox="1"/>
          <p:nvPr/>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pic>
        <p:nvPicPr>
          <p:cNvPr id="5" name="Picture 3">
            <a:extLst>
              <a:ext uri="{FF2B5EF4-FFF2-40B4-BE49-F238E27FC236}">
                <a16:creationId xmlns:a16="http://schemas.microsoft.com/office/drawing/2014/main" id="{F69A72E1-A963-2476-1A04-1E6BD011D44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93946" y="6445423"/>
            <a:ext cx="939355" cy="217948"/>
          </a:xfrm>
          <a:prstGeom prst="rect">
            <a:avLst/>
          </a:prstGeom>
        </p:spPr>
      </p:pic>
    </p:spTree>
    <p:extLst>
      <p:ext uri="{BB962C8B-B14F-4D97-AF65-F5344CB8AC3E}">
        <p14:creationId xmlns:p14="http://schemas.microsoft.com/office/powerpoint/2010/main" val="92661412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p:cSld name="Statement slide 1">
    <p:bg>
      <p:bgPr>
        <a:solidFill>
          <a:srgbClr val="4A41FC"/>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727FD7B2-A828-1FE3-CB47-CD1F99CE8E2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233" y="-11"/>
            <a:ext cx="12188825" cy="6858001"/>
          </a:xfrm>
          <a:prstGeom prst="rect">
            <a:avLst/>
          </a:prstGeom>
        </p:spPr>
      </p:pic>
      <p:pic>
        <p:nvPicPr>
          <p:cNvPr id="3" name="Picture 2">
            <a:extLst>
              <a:ext uri="{FF2B5EF4-FFF2-40B4-BE49-F238E27FC236}">
                <a16:creationId xmlns:a16="http://schemas.microsoft.com/office/drawing/2014/main" id="{FA1A1009-D767-594A-B505-AA18289D9C34}"/>
              </a:ext>
            </a:extLst>
          </p:cNvPr>
          <p:cNvPicPr>
            <a:picLocks noChangeAspect="1"/>
          </p:cNvPicPr>
          <p:nvPr/>
        </p:nvPicPr>
        <p:blipFill rotWithShape="1">
          <a:blip r:embed="rId5" cstate="screen">
            <a:alphaModFix amt="25000"/>
            <a:extLst>
              <a:ext uri="{28A0092B-C50C-407E-A947-70E740481C1C}">
                <a14:useLocalDpi xmlns:a14="http://schemas.microsoft.com/office/drawing/2010/main"/>
              </a:ext>
            </a:extLst>
          </a:blip>
          <a:srcRect l="15628" t="21844" r="49798" b="53049"/>
          <a:stretch/>
        </p:blipFill>
        <p:spPr>
          <a:xfrm>
            <a:off x="6008538" y="3350030"/>
            <a:ext cx="6171977" cy="3507961"/>
          </a:xfrm>
          <a:prstGeom prst="rect">
            <a:avLst/>
          </a:prstGeom>
        </p:spPr>
      </p:pic>
      <p:sp>
        <p:nvSpPr>
          <p:cNvPr id="5" name="Slide Number Placeholder 5">
            <a:extLst>
              <a:ext uri="{FF2B5EF4-FFF2-40B4-BE49-F238E27FC236}">
                <a16:creationId xmlns:a16="http://schemas.microsoft.com/office/drawing/2014/main" id="{48EB774F-D493-4254-A24C-E9681757802C}"/>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806FEC3-598C-8A4B-9E0E-C28EF72E794F}"/>
              </a:ext>
            </a:extLst>
          </p:cNvPr>
          <p:cNvSpPr txBox="1"/>
          <p:nvPr/>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2" name="Title 1">
            <a:extLst>
              <a:ext uri="{FF2B5EF4-FFF2-40B4-BE49-F238E27FC236}">
                <a16:creationId xmlns:a16="http://schemas.microsoft.com/office/drawing/2014/main" id="{7CA01C3E-6DDF-C561-ADB5-64AA2B167D12}"/>
              </a:ext>
            </a:extLst>
          </p:cNvPr>
          <p:cNvSpPr>
            <a:spLocks noGrp="1"/>
          </p:cNvSpPr>
          <p:nvPr>
            <p:ph type="title" hasCustomPrompt="1"/>
          </p:nvPr>
        </p:nvSpPr>
        <p:spPr>
          <a:xfrm>
            <a:off x="722125" y="4198939"/>
            <a:ext cx="7100625" cy="2038350"/>
          </a:xfrm>
          <a:prstGeom prst="rect">
            <a:avLst/>
          </a:prstGeom>
        </p:spPr>
        <p:txBody>
          <a:bodyPr vert="horz" tIns="144000" anchor="t">
            <a:noAutofit/>
          </a:bodyPr>
          <a:lstStyle>
            <a:lvl1pPr>
              <a:lnSpc>
                <a:spcPct val="90000"/>
              </a:lnSpc>
              <a:defRPr lang="en-US" sz="4999" b="1" i="0" kern="0" spc="-150" noProof="0" dirty="0">
                <a:solidFill>
                  <a:schemeClr val="bg1"/>
                </a:solidFill>
                <a:latin typeface="Arial" panose="020B0604020202020204" pitchFamily="34" charset="0"/>
                <a:ea typeface="+mj-ea"/>
                <a:cs typeface="Arial" pitchFamily="34" charset="0"/>
              </a:defRPr>
            </a:lvl1pPr>
          </a:lstStyle>
          <a:p>
            <a:r>
              <a:rPr lang="en-US"/>
              <a:t>Very Important </a:t>
            </a:r>
            <a:br>
              <a:rPr lang="bg-BG"/>
            </a:br>
            <a:r>
              <a:rPr lang="en-US"/>
              <a:t>Message / Statement </a:t>
            </a:r>
            <a:br>
              <a:rPr lang="bg-BG"/>
            </a:br>
            <a:r>
              <a:rPr lang="en-US"/>
              <a:t>/ Conclusion</a:t>
            </a:r>
          </a:p>
        </p:txBody>
      </p:sp>
      <p:sp>
        <p:nvSpPr>
          <p:cNvPr id="8" name="TextBox 7">
            <a:extLst>
              <a:ext uri="{FF2B5EF4-FFF2-40B4-BE49-F238E27FC236}">
                <a16:creationId xmlns:a16="http://schemas.microsoft.com/office/drawing/2014/main" id="{3FD8F5FC-90D4-26E2-2807-DC1F22B25176}"/>
              </a:ext>
            </a:extLst>
          </p:cNvPr>
          <p:cNvSpPr txBox="1"/>
          <p:nvPr/>
        </p:nvSpPr>
        <p:spPr>
          <a:xfrm>
            <a:off x="20924150" y="28651200"/>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2339E9BE-AB7A-2053-4DFF-C0D98D6232E8}"/>
              </a:ext>
            </a:extLst>
          </p:cNvPr>
          <p:cNvSpPr txBox="1"/>
          <p:nvPr/>
        </p:nvSpPr>
        <p:spPr>
          <a:xfrm>
            <a:off x="20477226" y="-10546080"/>
            <a:ext cx="0" cy="0"/>
          </a:xfrm>
          <a:prstGeom prst="rect">
            <a:avLst/>
          </a:prstGeom>
        </p:spPr>
        <p:txBody>
          <a:bodyPr vert="horz" wrap="none" lIns="0" tIns="0" rIns="0" bIns="0" rtlCol="0">
            <a:noAutofit/>
          </a:bodyPr>
          <a:lstStyle/>
          <a:p>
            <a:pPr algn="l">
              <a:lnSpc>
                <a:spcPts val="2699"/>
              </a:lnSpc>
            </a:pPr>
            <a:endParaRPr lang="en-BG" sz="2399"/>
          </a:p>
        </p:txBody>
      </p:sp>
      <p:pic>
        <p:nvPicPr>
          <p:cNvPr id="7" name="Picture 3">
            <a:extLst>
              <a:ext uri="{FF2B5EF4-FFF2-40B4-BE49-F238E27FC236}">
                <a16:creationId xmlns:a16="http://schemas.microsoft.com/office/drawing/2014/main" id="{C2906BBF-60CE-452D-63A5-4A0FC2ADC06A}"/>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45423"/>
            <a:ext cx="939355" cy="217948"/>
          </a:xfrm>
          <a:prstGeom prst="rect">
            <a:avLst/>
          </a:prstGeom>
        </p:spPr>
      </p:pic>
      <p:graphicFrame>
        <p:nvGraphicFramePr>
          <p:cNvPr id="11" name="Object 10" hidden="1">
            <a:extLst>
              <a:ext uri="{FF2B5EF4-FFF2-40B4-BE49-F238E27FC236}">
                <a16:creationId xmlns:a16="http://schemas.microsoft.com/office/drawing/2014/main" id="{8F1511FF-B2DA-966E-272E-AA75BFB897C1}"/>
              </a:ext>
            </a:extLst>
          </p:cNvPr>
          <p:cNvGraphicFramePr>
            <a:graphicFrameLocks noChangeAspect="1"/>
          </p:cNvGraphicFramePr>
          <p:nvPr userDrawn="1">
            <p:custDataLst>
              <p:tags r:id="rId1"/>
            </p:custDataLst>
            <p:extLst>
              <p:ext uri="{D42A27DB-BD31-4B8C-83A1-F6EECF244321}">
                <p14:modId xmlns:p14="http://schemas.microsoft.com/office/powerpoint/2010/main" val="28282828"/>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8" imgW="349" imgH="349" progId="TCLayout.ActiveDocument.1">
                  <p:embed/>
                </p:oleObj>
              </mc:Choice>
              <mc:Fallback>
                <p:oleObj name="think-cell Slide" r:id="rId8" imgW="349" imgH="349" progId="TCLayout.ActiveDocument.1">
                  <p:embed/>
                  <p:pic>
                    <p:nvPicPr>
                      <p:cNvPr id="11" name="Object 10" hidden="1">
                        <a:extLst>
                          <a:ext uri="{FF2B5EF4-FFF2-40B4-BE49-F238E27FC236}">
                            <a16:creationId xmlns:a16="http://schemas.microsoft.com/office/drawing/2014/main" id="{8F1511FF-B2DA-966E-272E-AA75BFB897C1}"/>
                          </a:ext>
                        </a:extLst>
                      </p:cNvPr>
                      <p:cNvPicPr/>
                      <p:nvPr/>
                    </p:nvPicPr>
                    <p:blipFill>
                      <a:blip r:embed="rId9"/>
                      <a:stretch>
                        <a:fillRect/>
                      </a:stretch>
                    </p:blipFill>
                    <p:spPr>
                      <a:xfrm>
                        <a:off x="1587" y="1588"/>
                        <a:ext cx="1588" cy="1588"/>
                      </a:xfrm>
                      <a:prstGeom prst="rect">
                        <a:avLst/>
                      </a:prstGeom>
                    </p:spPr>
                  </p:pic>
                </p:oleObj>
              </mc:Fallback>
            </mc:AlternateContent>
          </a:graphicData>
        </a:graphic>
      </p:graphicFrame>
      <p:sp>
        <p:nvSpPr>
          <p:cNvPr id="12" name="Slide Number Placeholder 5">
            <a:extLst>
              <a:ext uri="{FF2B5EF4-FFF2-40B4-BE49-F238E27FC236}">
                <a16:creationId xmlns:a16="http://schemas.microsoft.com/office/drawing/2014/main" id="{9BCDA0E1-BCB7-BCEE-FD06-C35930FF560A}"/>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28703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p:cSld name="Statement Slide 2">
    <p:bg>
      <p:bgPr>
        <a:solidFill>
          <a:srgbClr val="00B563"/>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CF8A3091-6DB8-DCBF-D10D-5CB65CF881AF}"/>
              </a:ext>
            </a:extLst>
          </p:cNvPr>
          <p:cNvPicPr>
            <a:picLocks noChangeAspect="1"/>
          </p:cNvPicPr>
          <p:nvPr/>
        </p:nvPicPr>
        <p:blipFill>
          <a:blip r:embed="rId2">
            <a:extLst>
              <a:ext uri="{28A0092B-C50C-407E-A947-70E740481C1C}">
                <a14:useLocalDpi xmlns:a14="http://schemas.microsoft.com/office/drawing/2010/main" val="0"/>
              </a:ext>
            </a:extLst>
          </a:blip>
          <a:srcRect t="142" b="142"/>
          <a:stretch/>
        </p:blipFill>
        <p:spPr>
          <a:xfrm>
            <a:off x="0" y="0"/>
            <a:ext cx="12188825" cy="6858000"/>
          </a:xfrm>
          <a:prstGeom prst="rect">
            <a:avLst/>
          </a:prstGeom>
        </p:spPr>
      </p:pic>
      <p:sp>
        <p:nvSpPr>
          <p:cNvPr id="5" name="Slide Number Placeholder 5">
            <a:extLst>
              <a:ext uri="{FF2B5EF4-FFF2-40B4-BE49-F238E27FC236}">
                <a16:creationId xmlns:a16="http://schemas.microsoft.com/office/drawing/2014/main" id="{48EB774F-D493-4254-A24C-E9681757802C}"/>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806FEC3-598C-8A4B-9E0E-C28EF72E794F}"/>
              </a:ext>
            </a:extLst>
          </p:cNvPr>
          <p:cNvSpPr txBox="1"/>
          <p:nvPr/>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2" name="Title 1">
            <a:extLst>
              <a:ext uri="{FF2B5EF4-FFF2-40B4-BE49-F238E27FC236}">
                <a16:creationId xmlns:a16="http://schemas.microsoft.com/office/drawing/2014/main" id="{7CA01C3E-6DDF-C561-ADB5-64AA2B167D12}"/>
              </a:ext>
            </a:extLst>
          </p:cNvPr>
          <p:cNvSpPr>
            <a:spLocks noGrp="1"/>
          </p:cNvSpPr>
          <p:nvPr>
            <p:ph type="title" hasCustomPrompt="1"/>
          </p:nvPr>
        </p:nvSpPr>
        <p:spPr>
          <a:xfrm>
            <a:off x="722125" y="4198939"/>
            <a:ext cx="7100625" cy="2038350"/>
          </a:xfrm>
          <a:prstGeom prst="rect">
            <a:avLst/>
          </a:prstGeom>
        </p:spPr>
        <p:txBody>
          <a:bodyPr vert="horz" tIns="144000" anchor="t">
            <a:noAutofit/>
          </a:bodyPr>
          <a:lstStyle>
            <a:lvl1pPr>
              <a:lnSpc>
                <a:spcPct val="90000"/>
              </a:lnSpc>
              <a:defRPr lang="en-US" sz="4999" b="1" i="0" kern="0" spc="-150" noProof="0" dirty="0">
                <a:solidFill>
                  <a:schemeClr val="bg1"/>
                </a:solidFill>
                <a:latin typeface="Arial" panose="020B0604020202020204" pitchFamily="34" charset="0"/>
                <a:ea typeface="+mj-ea"/>
                <a:cs typeface="Arial" pitchFamily="34" charset="0"/>
              </a:defRPr>
            </a:lvl1pPr>
          </a:lstStyle>
          <a:p>
            <a:r>
              <a:rPr lang="en-US"/>
              <a:t>Very Important </a:t>
            </a:r>
            <a:br>
              <a:rPr lang="bg-BG"/>
            </a:br>
            <a:r>
              <a:rPr lang="en-US"/>
              <a:t>Message / Statement </a:t>
            </a:r>
            <a:br>
              <a:rPr lang="bg-BG"/>
            </a:br>
            <a:r>
              <a:rPr lang="en-US"/>
              <a:t>/ Conclusion</a:t>
            </a:r>
          </a:p>
        </p:txBody>
      </p:sp>
      <p:sp>
        <p:nvSpPr>
          <p:cNvPr id="8" name="TextBox 7">
            <a:extLst>
              <a:ext uri="{FF2B5EF4-FFF2-40B4-BE49-F238E27FC236}">
                <a16:creationId xmlns:a16="http://schemas.microsoft.com/office/drawing/2014/main" id="{3FD8F5FC-90D4-26E2-2807-DC1F22B25176}"/>
              </a:ext>
            </a:extLst>
          </p:cNvPr>
          <p:cNvSpPr txBox="1"/>
          <p:nvPr/>
        </p:nvSpPr>
        <p:spPr>
          <a:xfrm>
            <a:off x="20924150" y="28651200"/>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2339E9BE-AB7A-2053-4DFF-C0D98D6232E8}"/>
              </a:ext>
            </a:extLst>
          </p:cNvPr>
          <p:cNvSpPr txBox="1"/>
          <p:nvPr/>
        </p:nvSpPr>
        <p:spPr>
          <a:xfrm>
            <a:off x="20477226" y="-10546080"/>
            <a:ext cx="0" cy="0"/>
          </a:xfrm>
          <a:prstGeom prst="rect">
            <a:avLst/>
          </a:prstGeom>
        </p:spPr>
        <p:txBody>
          <a:bodyPr vert="horz" wrap="none" lIns="0" tIns="0" rIns="0" bIns="0" rtlCol="0">
            <a:noAutofit/>
          </a:bodyPr>
          <a:lstStyle/>
          <a:p>
            <a:pPr algn="l">
              <a:lnSpc>
                <a:spcPts val="2699"/>
              </a:lnSpc>
            </a:pPr>
            <a:endParaRPr lang="en-BG" sz="2399"/>
          </a:p>
        </p:txBody>
      </p:sp>
      <p:pic>
        <p:nvPicPr>
          <p:cNvPr id="3" name="Picture 3">
            <a:extLst>
              <a:ext uri="{FF2B5EF4-FFF2-40B4-BE49-F238E27FC236}">
                <a16:creationId xmlns:a16="http://schemas.microsoft.com/office/drawing/2014/main" id="{F2E64471-9F7C-3798-F442-86CB17C5626F}"/>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93946" y="6445423"/>
            <a:ext cx="939355" cy="217948"/>
          </a:xfrm>
          <a:prstGeom prst="rect">
            <a:avLst/>
          </a:prstGeom>
        </p:spPr>
      </p:pic>
      <p:pic>
        <p:nvPicPr>
          <p:cNvPr id="7" name="Picture 6">
            <a:extLst>
              <a:ext uri="{FF2B5EF4-FFF2-40B4-BE49-F238E27FC236}">
                <a16:creationId xmlns:a16="http://schemas.microsoft.com/office/drawing/2014/main" id="{0B196753-5C57-BAD0-EA7E-3AF34D839E40}"/>
              </a:ext>
            </a:extLst>
          </p:cNvPr>
          <p:cNvPicPr>
            <a:picLocks noChangeAspect="1"/>
          </p:cNvPicPr>
          <p:nvPr/>
        </p:nvPicPr>
        <p:blipFill rotWithShape="1">
          <a:blip r:embed="rId5" cstate="screen">
            <a:alphaModFix amt="25000"/>
            <a:extLst>
              <a:ext uri="{28A0092B-C50C-407E-A947-70E740481C1C}">
                <a14:useLocalDpi xmlns:a14="http://schemas.microsoft.com/office/drawing/2010/main"/>
              </a:ext>
            </a:extLst>
          </a:blip>
          <a:srcRect l="9252" t="21844" r="49797" b="30528"/>
          <a:stretch/>
        </p:blipFill>
        <p:spPr>
          <a:xfrm rot="14400000">
            <a:off x="6283265" y="-1569166"/>
            <a:ext cx="6833061" cy="6216838"/>
          </a:xfrm>
          <a:prstGeom prst="rect">
            <a:avLst/>
          </a:prstGeom>
        </p:spPr>
      </p:pic>
    </p:spTree>
    <p:extLst>
      <p:ext uri="{BB962C8B-B14F-4D97-AF65-F5344CB8AC3E}">
        <p14:creationId xmlns:p14="http://schemas.microsoft.com/office/powerpoint/2010/main" val="415918093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Statement Slide 3">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88825" cy="6858000"/>
          </a:xfrm>
          <a:prstGeom prst="rect">
            <a:avLst/>
          </a:prstGeom>
          <a:solidFill>
            <a:srgbClr val="DDE9F7"/>
          </a:solidFill>
        </p:spPr>
        <p:txBody>
          <a:bodyPr vert="horz" lIns="91440" tIns="72000" rIns="91440" bIns="756000" rtlCol="0" anchor="ctr">
            <a:noAutofit/>
          </a:bodyPr>
          <a:lstStyle>
            <a:lvl1pPr algn="ctr">
              <a:defRPr lang="id-ID" sz="1799"/>
            </a:lvl1pPr>
          </a:lstStyle>
          <a:p>
            <a:pPr marL="0" lvl="0" indent="0" algn="ctr">
              <a:buNone/>
            </a:pPr>
            <a:r>
              <a:rPr lang="en-GB"/>
              <a:t>Click icon to add picture</a:t>
            </a:r>
            <a:endParaRPr lang="id-ID"/>
          </a:p>
        </p:txBody>
      </p:sp>
    </p:spTree>
    <p:extLst>
      <p:ext uri="{BB962C8B-B14F-4D97-AF65-F5344CB8AC3E}">
        <p14:creationId xmlns:p14="http://schemas.microsoft.com/office/powerpoint/2010/main" val="229791021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itle and Content with Bullet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18697199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p>
            <a:r>
              <a:rPr lang="en-GB"/>
              <a:t>Click to edit Master title style</a:t>
            </a:r>
            <a:endParaRPr lang="en-BG"/>
          </a:p>
        </p:txBody>
      </p:sp>
      <p:sp>
        <p:nvSpPr>
          <p:cNvPr id="2" name="TextBox 1">
            <a:extLst>
              <a:ext uri="{FF2B5EF4-FFF2-40B4-BE49-F238E27FC236}">
                <a16:creationId xmlns:a16="http://schemas.microsoft.com/office/drawing/2014/main" id="{B3097676-D6A1-2D4B-BDD3-E7E914641366}"/>
              </a:ext>
            </a:extLst>
          </p:cNvPr>
          <p:cNvSpPr txBox="1"/>
          <p:nvPr/>
        </p:nvSpPr>
        <p:spPr>
          <a:xfrm>
            <a:off x="722125" y="1780674"/>
            <a:ext cx="10744575" cy="4449010"/>
          </a:xfrm>
          <a:prstGeom prst="rect">
            <a:avLst/>
          </a:prstGeom>
        </p:spPr>
        <p:txBody>
          <a:bodyPr vert="horz" wrap="square" lIns="0" tIns="0" rIns="0" bIns="0" rtlCol="0">
            <a:noAutofit/>
          </a:bodyPr>
          <a:lstStyle/>
          <a:p>
            <a:pPr algn="l">
              <a:lnSpc>
                <a:spcPts val="2699"/>
              </a:lnSpc>
            </a:pPr>
            <a:endParaRPr lang="en-BG" sz="2399"/>
          </a:p>
        </p:txBody>
      </p:sp>
      <p:sp>
        <p:nvSpPr>
          <p:cNvPr id="6" name="Text Placeholder 5">
            <a:extLst>
              <a:ext uri="{FF2B5EF4-FFF2-40B4-BE49-F238E27FC236}">
                <a16:creationId xmlns:a16="http://schemas.microsoft.com/office/drawing/2014/main" id="{58C9353E-244A-3B4E-B54E-FCA42C07336F}"/>
              </a:ext>
            </a:extLst>
          </p:cNvPr>
          <p:cNvSpPr>
            <a:spLocks noGrp="1"/>
          </p:cNvSpPr>
          <p:nvPr>
            <p:ph type="body" sz="quarter" idx="10"/>
          </p:nvPr>
        </p:nvSpPr>
        <p:spPr>
          <a:xfrm>
            <a:off x="722125" y="1863726"/>
            <a:ext cx="10744576" cy="4365625"/>
          </a:xfrm>
        </p:spPr>
        <p:txBody>
          <a:bodyPr/>
          <a:lstStyle>
            <a:lvl3pPr>
              <a:defRPr sz="1999"/>
            </a:lvl3pPr>
            <a:lvl4pPr>
              <a:defRPr sz="1799"/>
            </a:lvl4pPr>
            <a:lvl5pPr>
              <a:defRPr sz="1799"/>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graphicFrame>
        <p:nvGraphicFramePr>
          <p:cNvPr id="3" name="Object 2" hidden="1">
            <a:extLst>
              <a:ext uri="{FF2B5EF4-FFF2-40B4-BE49-F238E27FC236}">
                <a16:creationId xmlns:a16="http://schemas.microsoft.com/office/drawing/2014/main" id="{12D88F38-1A77-C795-E43D-1024E76FD23D}"/>
              </a:ext>
            </a:extLst>
          </p:cNvPr>
          <p:cNvGraphicFramePr>
            <a:graphicFrameLocks noChangeAspect="1"/>
          </p:cNvGraphicFramePr>
          <p:nvPr userDrawn="1">
            <p:custDataLst>
              <p:tags r:id="rId2"/>
            </p:custDataLst>
            <p:extLst>
              <p:ext uri="{D42A27DB-BD31-4B8C-83A1-F6EECF244321}">
                <p14:modId xmlns:p14="http://schemas.microsoft.com/office/powerpoint/2010/main" val="318697199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12D88F38-1A77-C795-E43D-1024E76FD23D}"/>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34EC85D1-278B-C5CE-1DE2-8BC96AECDB53}"/>
              </a:ext>
            </a:extLst>
          </p:cNvPr>
          <p:cNvSpPr txBox="1"/>
          <p:nvPr userDrawn="1"/>
        </p:nvSpPr>
        <p:spPr>
          <a:xfrm>
            <a:off x="722125" y="1780674"/>
            <a:ext cx="10744575" cy="4449010"/>
          </a:xfrm>
          <a:prstGeom prst="rect">
            <a:avLst/>
          </a:prstGeom>
        </p:spPr>
        <p:txBody>
          <a:bodyPr vert="horz" wrap="square" lIns="0" tIns="0" rIns="0" bIns="0" rtlCol="0">
            <a:noAutofit/>
          </a:bodyPr>
          <a:lstStyle/>
          <a:p>
            <a:pPr algn="l">
              <a:lnSpc>
                <a:spcPts val="2699"/>
              </a:lnSpc>
            </a:pPr>
            <a:endParaRPr lang="en-BG" sz="2399"/>
          </a:p>
        </p:txBody>
      </p:sp>
    </p:spTree>
    <p:extLst>
      <p:ext uri="{BB962C8B-B14F-4D97-AF65-F5344CB8AC3E}">
        <p14:creationId xmlns:p14="http://schemas.microsoft.com/office/powerpoint/2010/main" val="266801137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Slide Green with Photo">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AFED4F88-4F8F-456C-B545-1EA180BAE733}"/>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1760312"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594410143"/>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34" name="Picture Placeholder 33">
            <a:extLst>
              <a:ext uri="{FF2B5EF4-FFF2-40B4-BE49-F238E27FC236}">
                <a16:creationId xmlns:a16="http://schemas.microsoft.com/office/drawing/2014/main" id="{F16280BD-A737-4168-AD03-8CFA3C9E7894}"/>
              </a:ext>
            </a:extLst>
          </p:cNvPr>
          <p:cNvSpPr>
            <a:spLocks noGrp="1"/>
          </p:cNvSpPr>
          <p:nvPr>
            <p:ph type="pic" sz="quarter" idx="10"/>
          </p:nvPr>
        </p:nvSpPr>
        <p:spPr>
          <a:xfrm>
            <a:off x="1207138" y="0"/>
            <a:ext cx="10981687" cy="6858000"/>
          </a:xfrm>
          <a:custGeom>
            <a:avLst/>
            <a:gdLst>
              <a:gd name="connsiteX0" fmla="*/ 0 w 10984548"/>
              <a:gd name="connsiteY0" fmla="*/ 0 h 6851650"/>
              <a:gd name="connsiteX1" fmla="*/ 6617336 w 10984548"/>
              <a:gd name="connsiteY1" fmla="*/ 0 h 6851650"/>
              <a:gd name="connsiteX2" fmla="*/ 10717848 w 10984548"/>
              <a:gd name="connsiteY2" fmla="*/ 0 h 6851650"/>
              <a:gd name="connsiteX3" fmla="*/ 10961688 w 10984548"/>
              <a:gd name="connsiteY3" fmla="*/ 0 h 6851650"/>
              <a:gd name="connsiteX4" fmla="*/ 10984548 w 10984548"/>
              <a:gd name="connsiteY4" fmla="*/ 0 h 6851650"/>
              <a:gd name="connsiteX5" fmla="*/ 10984548 w 10984548"/>
              <a:gd name="connsiteY5" fmla="*/ 2921000 h 6851650"/>
              <a:gd name="connsiteX6" fmla="*/ 10984548 w 10984548"/>
              <a:gd name="connsiteY6" fmla="*/ 6851650 h 6851650"/>
              <a:gd name="connsiteX7" fmla="*/ 10961688 w 10984548"/>
              <a:gd name="connsiteY7" fmla="*/ 6851650 h 6851650"/>
              <a:gd name="connsiteX8" fmla="*/ 10717848 w 10984548"/>
              <a:gd name="connsiteY8" fmla="*/ 6851650 h 6851650"/>
              <a:gd name="connsiteX9" fmla="*/ 10529888 w 10984548"/>
              <a:gd name="connsiteY9" fmla="*/ 6851650 h 6851650"/>
              <a:gd name="connsiteX10" fmla="*/ 10529888 w 10984548"/>
              <a:gd name="connsiteY10" fmla="*/ 6270625 h 6851650"/>
              <a:gd name="connsiteX11" fmla="*/ 10529888 w 10984548"/>
              <a:gd name="connsiteY11" fmla="*/ 6238875 h 6851650"/>
              <a:gd name="connsiteX12" fmla="*/ 10523538 w 10984548"/>
              <a:gd name="connsiteY12" fmla="*/ 6203950 h 6851650"/>
              <a:gd name="connsiteX13" fmla="*/ 10514013 w 10984548"/>
              <a:gd name="connsiteY13" fmla="*/ 6172200 h 6851650"/>
              <a:gd name="connsiteX14" fmla="*/ 10501313 w 10984548"/>
              <a:gd name="connsiteY14" fmla="*/ 6140450 h 6851650"/>
              <a:gd name="connsiteX15" fmla="*/ 10479088 w 10984548"/>
              <a:gd name="connsiteY15" fmla="*/ 6099175 h 6851650"/>
              <a:gd name="connsiteX16" fmla="*/ 10453688 w 10984548"/>
              <a:gd name="connsiteY16" fmla="*/ 6061075 h 6851650"/>
              <a:gd name="connsiteX17" fmla="*/ 10421938 w 10984548"/>
              <a:gd name="connsiteY17" fmla="*/ 6029325 h 6851650"/>
              <a:gd name="connsiteX18" fmla="*/ 10387013 w 10984548"/>
              <a:gd name="connsiteY18" fmla="*/ 6000750 h 6851650"/>
              <a:gd name="connsiteX19" fmla="*/ 10347325 w 10984548"/>
              <a:gd name="connsiteY19" fmla="*/ 5975350 h 6851650"/>
              <a:gd name="connsiteX20" fmla="*/ 10309225 w 10984548"/>
              <a:gd name="connsiteY20" fmla="*/ 5949950 h 6851650"/>
              <a:gd name="connsiteX21" fmla="*/ 10226675 w 10984548"/>
              <a:gd name="connsiteY21" fmla="*/ 5902325 h 685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984548" h="6851650">
                <a:moveTo>
                  <a:pt x="0" y="0"/>
                </a:moveTo>
                <a:lnTo>
                  <a:pt x="6617336" y="0"/>
                </a:lnTo>
                <a:lnTo>
                  <a:pt x="10717848" y="0"/>
                </a:lnTo>
                <a:lnTo>
                  <a:pt x="10961688" y="0"/>
                </a:lnTo>
                <a:lnTo>
                  <a:pt x="10984548" y="0"/>
                </a:lnTo>
                <a:lnTo>
                  <a:pt x="10984548" y="2921000"/>
                </a:lnTo>
                <a:lnTo>
                  <a:pt x="10984548" y="6851650"/>
                </a:lnTo>
                <a:lnTo>
                  <a:pt x="10961688" y="6851650"/>
                </a:lnTo>
                <a:lnTo>
                  <a:pt x="10717848" y="6851650"/>
                </a:lnTo>
                <a:lnTo>
                  <a:pt x="10529888" y="6851650"/>
                </a:lnTo>
                <a:lnTo>
                  <a:pt x="10529888" y="6270625"/>
                </a:lnTo>
                <a:lnTo>
                  <a:pt x="10529888" y="6238875"/>
                </a:lnTo>
                <a:lnTo>
                  <a:pt x="10523538" y="6203950"/>
                </a:lnTo>
                <a:lnTo>
                  <a:pt x="10514013" y="6172200"/>
                </a:lnTo>
                <a:lnTo>
                  <a:pt x="10501313" y="6140450"/>
                </a:lnTo>
                <a:lnTo>
                  <a:pt x="10479088" y="6099175"/>
                </a:lnTo>
                <a:lnTo>
                  <a:pt x="10453688" y="6061075"/>
                </a:lnTo>
                <a:lnTo>
                  <a:pt x="10421938" y="6029325"/>
                </a:lnTo>
                <a:lnTo>
                  <a:pt x="10387013" y="6000750"/>
                </a:lnTo>
                <a:lnTo>
                  <a:pt x="10347325" y="5975350"/>
                </a:lnTo>
                <a:lnTo>
                  <a:pt x="10309225" y="5949950"/>
                </a:lnTo>
                <a:lnTo>
                  <a:pt x="10226675" y="5902325"/>
                </a:lnTo>
                <a:close/>
              </a:path>
            </a:pathLst>
          </a:custGeom>
          <a:solidFill>
            <a:schemeClr val="bg2"/>
          </a:solidFill>
        </p:spPr>
        <p:txBody>
          <a:bodyPr vert="horz" wrap="square" lIns="0" tIns="0" rIns="0" bIns="0" rtlCol="0" anchor="t" anchorCtr="0">
            <a:noAutofit/>
          </a:bodyPr>
          <a:lstStyle>
            <a:lvl1pPr marL="0" indent="0" algn="r">
              <a:buNone/>
              <a:defRPr lang="id-ID" b="1" dirty="0">
                <a:solidFill>
                  <a:srgbClr val="F1627A"/>
                </a:solidFill>
                <a:latin typeface="Arial" panose="020B0604020202020204" pitchFamily="34" charset="0"/>
                <a:cs typeface="Arial" panose="020B0604020202020204" pitchFamily="34" charset="0"/>
              </a:defRPr>
            </a:lvl1pPr>
          </a:lstStyle>
          <a:p>
            <a:pPr lvl="0" algn="r"/>
            <a:r>
              <a:rPr lang="en-GB"/>
              <a:t>Click icon to add picture</a:t>
            </a:r>
            <a:endParaRPr lang="id-ID"/>
          </a:p>
        </p:txBody>
      </p:sp>
      <p:pic>
        <p:nvPicPr>
          <p:cNvPr id="9" name="Picture 3">
            <a:extLst>
              <a:ext uri="{FF2B5EF4-FFF2-40B4-BE49-F238E27FC236}">
                <a16:creationId xmlns:a16="http://schemas.microsoft.com/office/drawing/2014/main" id="{42615BD2-DBC2-4343-8DF8-9969F28A3FEB}"/>
              </a:ext>
            </a:extLst>
          </p:cNvPr>
          <p:cNvPicPr>
            <a:picLocks noChangeAspect="1"/>
          </p:cNvPicPr>
          <p:nvPr userDrawn="1"/>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26204" y="3272915"/>
            <a:ext cx="1342450" cy="311474"/>
          </a:xfrm>
          <a:prstGeom prst="rect">
            <a:avLst/>
          </a:prstGeom>
        </p:spPr>
      </p:pic>
      <p:sp>
        <p:nvSpPr>
          <p:cNvPr id="11" name="Title 3">
            <a:extLst>
              <a:ext uri="{FF2B5EF4-FFF2-40B4-BE49-F238E27FC236}">
                <a16:creationId xmlns:a16="http://schemas.microsoft.com/office/drawing/2014/main" id="{EB967D1A-E798-264D-B1A3-AC4BE6016603}"/>
              </a:ext>
            </a:extLst>
          </p:cNvPr>
          <p:cNvSpPr>
            <a:spLocks noGrp="1"/>
          </p:cNvSpPr>
          <p:nvPr>
            <p:ph type="title" hasCustomPrompt="1"/>
          </p:nvPr>
        </p:nvSpPr>
        <p:spPr>
          <a:xfrm>
            <a:off x="730451" y="3736976"/>
            <a:ext cx="5260408" cy="1383817"/>
          </a:xfrm>
          <a:prstGeom prst="rect">
            <a:avLst/>
          </a:prstGeom>
        </p:spPr>
        <p:txBody>
          <a:bodyPr vert="horz" lIns="0" tIns="108000" rIns="0" bIns="0" anchor="t" anchorCtr="0">
            <a:noAutofit/>
          </a:bodyPr>
          <a:lstStyle>
            <a:lvl1pPr>
              <a:lnSpc>
                <a:spcPts val="3599"/>
              </a:lnSpc>
              <a:defRPr sz="3999">
                <a:solidFill>
                  <a:schemeClr val="bg1"/>
                </a:solidFill>
                <a:latin typeface="Arial" panose="020B0604020202020204" pitchFamily="34" charset="0"/>
                <a:cs typeface="Arial" panose="020B0604020202020204" pitchFamily="34" charset="0"/>
              </a:defRPr>
            </a:lvl1pPr>
          </a:lstStyle>
          <a:p>
            <a:r>
              <a:rPr lang="en-GB"/>
              <a:t>Headline Up to</a:t>
            </a:r>
            <a:br>
              <a:rPr lang="en-GB"/>
            </a:br>
            <a:r>
              <a:rPr lang="en-GB"/>
              <a:t>Three </a:t>
            </a:r>
            <a:br>
              <a:rPr lang="en-GB"/>
            </a:br>
            <a:r>
              <a:rPr lang="en-GB"/>
              <a:t>Lines</a:t>
            </a:r>
            <a:endParaRPr lang="en-BG"/>
          </a:p>
        </p:txBody>
      </p:sp>
      <p:sp>
        <p:nvSpPr>
          <p:cNvPr id="10" name="Rectangle 6">
            <a:extLst>
              <a:ext uri="{FF2B5EF4-FFF2-40B4-BE49-F238E27FC236}">
                <a16:creationId xmlns:a16="http://schemas.microsoft.com/office/drawing/2014/main" id="{473BAE51-FD0F-4746-8109-F3B14362DD28}"/>
              </a:ext>
            </a:extLst>
          </p:cNvPr>
          <p:cNvSpPr>
            <a:spLocks noGrp="1" noChangeArrowheads="1"/>
          </p:cNvSpPr>
          <p:nvPr>
            <p:ph type="subTitle" idx="1" hasCustomPrompt="1"/>
          </p:nvPr>
        </p:nvSpPr>
        <p:spPr>
          <a:xfrm>
            <a:off x="722125" y="5273379"/>
            <a:ext cx="5277062" cy="441487"/>
          </a:xfrm>
          <a:prstGeom prst="rect">
            <a:avLst/>
          </a:prstGeom>
          <a:ln algn="ctr"/>
        </p:spPr>
        <p:txBody>
          <a:bodyPr lIns="0" tIns="0" rIns="0" bIns="0" anchor="ctr" anchorCtr="0"/>
          <a:lstStyle>
            <a:lvl1pPr marL="0" indent="0">
              <a:buClrTx/>
              <a:buFontTx/>
              <a:buNone/>
              <a:defRPr sz="2399" i="0">
                <a:solidFill>
                  <a:schemeClr val="bg1"/>
                </a:solidFill>
                <a:latin typeface="Arial" panose="020B0604020202020204" pitchFamily="34" charset="0"/>
                <a:cs typeface="Arial" pitchFamily="34" charset="0"/>
              </a:defRPr>
            </a:lvl1pPr>
          </a:lstStyle>
          <a:p>
            <a:r>
              <a:rPr lang="en-US"/>
              <a:t>Subtitle Goes Here</a:t>
            </a:r>
          </a:p>
        </p:txBody>
      </p:sp>
    </p:spTree>
    <p:extLst>
      <p:ext uri="{BB962C8B-B14F-4D97-AF65-F5344CB8AC3E}">
        <p14:creationId xmlns:p14="http://schemas.microsoft.com/office/powerpoint/2010/main" val="322364193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Text slide 1/3">
    <p:spTree>
      <p:nvGrpSpPr>
        <p:cNvPr id="1" name=""/>
        <p:cNvGrpSpPr/>
        <p:nvPr/>
      </p:nvGrpSpPr>
      <p:grpSpPr>
        <a:xfrm>
          <a:off x="0" y="0"/>
          <a:ext cx="0" cy="0"/>
          <a:chOff x="0" y="0"/>
          <a:chExt cx="0" cy="0"/>
        </a:xfrm>
      </p:grpSpPr>
      <p:sp>
        <p:nvSpPr>
          <p:cNvPr id="5" name="Text Placeholder 5">
            <a:extLst>
              <a:ext uri="{FF2B5EF4-FFF2-40B4-BE49-F238E27FC236}">
                <a16:creationId xmlns:a16="http://schemas.microsoft.com/office/drawing/2014/main" id="{1CB98D92-10C3-0C4B-8531-7B51301E38A2}"/>
              </a:ext>
            </a:extLst>
          </p:cNvPr>
          <p:cNvSpPr>
            <a:spLocks noGrp="1"/>
          </p:cNvSpPr>
          <p:nvPr>
            <p:ph idx="1"/>
          </p:nvPr>
        </p:nvSpPr>
        <p:spPr>
          <a:xfrm>
            <a:off x="723411" y="1813033"/>
            <a:ext cx="7099339" cy="4401954"/>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240720520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6" y="538164"/>
            <a:ext cx="7100625" cy="1139825"/>
          </a:xfrm>
          <a:prstGeom prst="rect">
            <a:avLst/>
          </a:prstGeom>
        </p:spPr>
        <p:txBody>
          <a:bodyPr vert="horz" lIns="0" tIns="108000" rIns="0" bIns="0" rtlCol="0" anchor="t" anchorCtr="0">
            <a:noAutofit/>
          </a:bodyPr>
          <a:lstStyle/>
          <a:p>
            <a:r>
              <a:rPr lang="en-GB"/>
              <a:t>Click to edit Master title style</a:t>
            </a:r>
            <a:endParaRPr lang="en-BG"/>
          </a:p>
        </p:txBody>
      </p:sp>
      <p:graphicFrame>
        <p:nvGraphicFramePr>
          <p:cNvPr id="2" name="Object 1" hidden="1">
            <a:extLst>
              <a:ext uri="{FF2B5EF4-FFF2-40B4-BE49-F238E27FC236}">
                <a16:creationId xmlns:a16="http://schemas.microsoft.com/office/drawing/2014/main" id="{F8171B2F-06AE-12B9-A8A1-B8700447730E}"/>
              </a:ext>
            </a:extLst>
          </p:cNvPr>
          <p:cNvGraphicFramePr>
            <a:graphicFrameLocks noChangeAspect="1"/>
          </p:cNvGraphicFramePr>
          <p:nvPr userDrawn="1">
            <p:custDataLst>
              <p:tags r:id="rId2"/>
            </p:custDataLst>
            <p:extLst>
              <p:ext uri="{D42A27DB-BD31-4B8C-83A1-F6EECF244321}">
                <p14:modId xmlns:p14="http://schemas.microsoft.com/office/powerpoint/2010/main" val="240720520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2" name="Object 1" hidden="1">
                        <a:extLst>
                          <a:ext uri="{FF2B5EF4-FFF2-40B4-BE49-F238E27FC236}">
                            <a16:creationId xmlns:a16="http://schemas.microsoft.com/office/drawing/2014/main" id="{F8171B2F-06AE-12B9-A8A1-B8700447730E}"/>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93527691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05132281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p>
            <a:r>
              <a:rPr lang="en-GB"/>
              <a:t>Click to edit Master title style</a:t>
            </a:r>
            <a:endParaRPr lang="en-BG"/>
          </a:p>
        </p:txBody>
      </p:sp>
      <p:graphicFrame>
        <p:nvGraphicFramePr>
          <p:cNvPr id="2" name="Object 1" hidden="1">
            <a:extLst>
              <a:ext uri="{FF2B5EF4-FFF2-40B4-BE49-F238E27FC236}">
                <a16:creationId xmlns:a16="http://schemas.microsoft.com/office/drawing/2014/main" id="{2F9A004C-DE1C-2883-BD5A-3D4AEACA5237}"/>
              </a:ext>
            </a:extLst>
          </p:cNvPr>
          <p:cNvGraphicFramePr>
            <a:graphicFrameLocks noChangeAspect="1"/>
          </p:cNvGraphicFramePr>
          <p:nvPr userDrawn="1">
            <p:custDataLst>
              <p:tags r:id="rId2"/>
            </p:custDataLst>
            <p:extLst>
              <p:ext uri="{D42A27DB-BD31-4B8C-83A1-F6EECF244321}">
                <p14:modId xmlns:p14="http://schemas.microsoft.com/office/powerpoint/2010/main" val="305132281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2" name="Object 1" hidden="1">
                        <a:extLst>
                          <a:ext uri="{FF2B5EF4-FFF2-40B4-BE49-F238E27FC236}">
                            <a16:creationId xmlns:a16="http://schemas.microsoft.com/office/drawing/2014/main" id="{2F9A004C-DE1C-2883-BD5A-3D4AEACA5237}"/>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424532508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Title and Conten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AF940FE-8CAB-BB3A-3E38-B86FD660382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717384" y="3214896"/>
            <a:ext cx="6474941" cy="3643104"/>
          </a:xfrm>
          <a:prstGeom prst="rect">
            <a:avLst/>
          </a:prstGeom>
        </p:spPr>
      </p:pic>
      <p:sp>
        <p:nvSpPr>
          <p:cNvPr id="2" name="Title 1">
            <a:extLst>
              <a:ext uri="{FF2B5EF4-FFF2-40B4-BE49-F238E27FC236}">
                <a16:creationId xmlns:a16="http://schemas.microsoft.com/office/drawing/2014/main" id="{4069951F-ED4C-C940-B5BF-D5511A5CD967}"/>
              </a:ext>
            </a:extLst>
          </p:cNvPr>
          <p:cNvSpPr>
            <a:spLocks noGrp="1"/>
          </p:cNvSpPr>
          <p:nvPr>
            <p:ph type="title" hasCustomPrompt="1"/>
          </p:nvPr>
        </p:nvSpPr>
        <p:spPr>
          <a:xfrm>
            <a:off x="722126" y="538164"/>
            <a:ext cx="7867845" cy="1139825"/>
          </a:xfrm>
        </p:spPr>
        <p:txBody>
          <a:bodyPr tIns="108000"/>
          <a:lstStyle/>
          <a:p>
            <a:r>
              <a:rPr lang="en-GB"/>
              <a:t>Simple Bullet List</a:t>
            </a:r>
            <a:endParaRPr lang="en-BG"/>
          </a:p>
        </p:txBody>
      </p:sp>
      <p:sp>
        <p:nvSpPr>
          <p:cNvPr id="5" name="Text Placeholder 3">
            <a:extLst>
              <a:ext uri="{FF2B5EF4-FFF2-40B4-BE49-F238E27FC236}">
                <a16:creationId xmlns:a16="http://schemas.microsoft.com/office/drawing/2014/main" id="{F2E8E46A-3A9D-D741-84CB-B29020082EA8}"/>
              </a:ext>
            </a:extLst>
          </p:cNvPr>
          <p:cNvSpPr>
            <a:spLocks noGrp="1"/>
          </p:cNvSpPr>
          <p:nvPr>
            <p:ph type="body" sz="quarter" idx="11"/>
          </p:nvPr>
        </p:nvSpPr>
        <p:spPr>
          <a:xfrm>
            <a:off x="723711" y="1814513"/>
            <a:ext cx="7866259"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4" name="Slide Number Placeholder 5">
            <a:extLst>
              <a:ext uri="{FF2B5EF4-FFF2-40B4-BE49-F238E27FC236}">
                <a16:creationId xmlns:a16="http://schemas.microsoft.com/office/drawing/2014/main" id="{CFE1C11C-18E9-2B2E-C6D2-D6980ACE5DE0}"/>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tx1">
                    <a:lumMod val="50000"/>
                    <a:lumOff val="50000"/>
                  </a:schemeClr>
                </a:solidFill>
                <a:latin typeface="Arial" panose="020B0604020202020204" pitchFamily="34" charset="0"/>
                <a:cs typeface="Arial" panose="020B0604020202020204" pitchFamily="34" charset="0"/>
              </a:rPr>
              <a:pPr lvl="0" algn="r"/>
              <a:t>‹#›</a:t>
            </a:fld>
            <a:endParaRPr lang="en-US" sz="800" b="0" i="0">
              <a:solidFill>
                <a:schemeClr val="tx1">
                  <a:lumMod val="50000"/>
                  <a:lumOff val="50000"/>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09202505-C4F2-045D-74CA-5F4E2B26BCE7}"/>
              </a:ext>
            </a:extLst>
          </p:cNvPr>
          <p:cNvSpPr txBox="1"/>
          <p:nvPr/>
        </p:nvSpPr>
        <p:spPr>
          <a:xfrm>
            <a:off x="4506250" y="6554397"/>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2025</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pic>
        <p:nvPicPr>
          <p:cNvPr id="7" name="Picture 2">
            <a:hlinkClick r:id="rId3"/>
            <a:extLst>
              <a:ext uri="{FF2B5EF4-FFF2-40B4-BE49-F238E27FC236}">
                <a16:creationId xmlns:a16="http://schemas.microsoft.com/office/drawing/2014/main" id="{5E1C4C61-DE5F-D0DE-F7FE-9C3B4D7D021F}"/>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493946" y="6453499"/>
            <a:ext cx="939355" cy="217948"/>
          </a:xfrm>
          <a:prstGeom prst="rect">
            <a:avLst/>
          </a:prstGeom>
        </p:spPr>
      </p:pic>
    </p:spTree>
    <p:extLst>
      <p:ext uri="{BB962C8B-B14F-4D97-AF65-F5344CB8AC3E}">
        <p14:creationId xmlns:p14="http://schemas.microsoft.com/office/powerpoint/2010/main" val="26008638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1_Title and Content with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2D926C9-4396-92AF-3273-CF549EF21E4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1" y="7434"/>
            <a:ext cx="12188824"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18697199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p>
            <a:r>
              <a:rPr lang="en-GB"/>
              <a:t>Click to edit Master title style</a:t>
            </a:r>
            <a:endParaRPr lang="en-BG"/>
          </a:p>
        </p:txBody>
      </p:sp>
      <p:sp>
        <p:nvSpPr>
          <p:cNvPr id="2" name="TextBox 1">
            <a:extLst>
              <a:ext uri="{FF2B5EF4-FFF2-40B4-BE49-F238E27FC236}">
                <a16:creationId xmlns:a16="http://schemas.microsoft.com/office/drawing/2014/main" id="{B3097676-D6A1-2D4B-BDD3-E7E914641366}"/>
              </a:ext>
            </a:extLst>
          </p:cNvPr>
          <p:cNvSpPr txBox="1"/>
          <p:nvPr/>
        </p:nvSpPr>
        <p:spPr>
          <a:xfrm>
            <a:off x="722125" y="1780674"/>
            <a:ext cx="10744575" cy="4449010"/>
          </a:xfrm>
          <a:prstGeom prst="rect">
            <a:avLst/>
          </a:prstGeom>
        </p:spPr>
        <p:txBody>
          <a:bodyPr vert="horz" wrap="square" lIns="0" tIns="0" rIns="0" bIns="0" rtlCol="0">
            <a:noAutofit/>
          </a:bodyPr>
          <a:lstStyle/>
          <a:p>
            <a:pPr algn="l">
              <a:lnSpc>
                <a:spcPts val="2699"/>
              </a:lnSpc>
            </a:pPr>
            <a:endParaRPr lang="en-BG" sz="2399"/>
          </a:p>
        </p:txBody>
      </p:sp>
      <p:sp>
        <p:nvSpPr>
          <p:cNvPr id="6" name="Text Placeholder 5">
            <a:extLst>
              <a:ext uri="{FF2B5EF4-FFF2-40B4-BE49-F238E27FC236}">
                <a16:creationId xmlns:a16="http://schemas.microsoft.com/office/drawing/2014/main" id="{58C9353E-244A-3B4E-B54E-FCA42C07336F}"/>
              </a:ext>
            </a:extLst>
          </p:cNvPr>
          <p:cNvSpPr>
            <a:spLocks noGrp="1"/>
          </p:cNvSpPr>
          <p:nvPr>
            <p:ph type="body" sz="quarter" idx="10"/>
          </p:nvPr>
        </p:nvSpPr>
        <p:spPr>
          <a:xfrm>
            <a:off x="722125" y="1863726"/>
            <a:ext cx="10744576" cy="43656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5" name="Slide Number Placeholder 5">
            <a:extLst>
              <a:ext uri="{FF2B5EF4-FFF2-40B4-BE49-F238E27FC236}">
                <a16:creationId xmlns:a16="http://schemas.microsoft.com/office/drawing/2014/main" id="{1C906B93-0B67-D520-248C-5443B567E368}"/>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9B03E04-C70F-668B-90D3-1F93E7AD33A7}"/>
              </a:ext>
            </a:extLst>
          </p:cNvPr>
          <p:cNvSpPr txBox="1"/>
          <p:nvPr/>
        </p:nvSpPr>
        <p:spPr>
          <a:xfrm>
            <a:off x="4506250" y="6554397"/>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2025</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pic>
        <p:nvPicPr>
          <p:cNvPr id="8" name="Picture 2">
            <a:hlinkClick r:id="rId6"/>
            <a:extLst>
              <a:ext uri="{FF2B5EF4-FFF2-40B4-BE49-F238E27FC236}">
                <a16:creationId xmlns:a16="http://schemas.microsoft.com/office/drawing/2014/main" id="{E7C3ABA5-60A2-419C-88B5-B52E35110A42}"/>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spTree>
    <p:extLst>
      <p:ext uri="{BB962C8B-B14F-4D97-AF65-F5344CB8AC3E}">
        <p14:creationId xmlns:p14="http://schemas.microsoft.com/office/powerpoint/2010/main" val="333862777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Blank - no text boxes">
    <p:spTree>
      <p:nvGrpSpPr>
        <p:cNvPr id="1" name=""/>
        <p:cNvGrpSpPr/>
        <p:nvPr/>
      </p:nvGrpSpPr>
      <p:grpSpPr>
        <a:xfrm>
          <a:off x="0" y="0"/>
          <a:ext cx="0" cy="0"/>
          <a:chOff x="0" y="0"/>
          <a:chExt cx="0" cy="0"/>
        </a:xfrm>
      </p:grpSpPr>
      <p:pic>
        <p:nvPicPr>
          <p:cNvPr id="2" name="Picture 1" descr="Shape, background pattern&#10;&#10;Description automatically generated">
            <a:extLst>
              <a:ext uri="{FF2B5EF4-FFF2-40B4-BE49-F238E27FC236}">
                <a16:creationId xmlns:a16="http://schemas.microsoft.com/office/drawing/2014/main" id="{94E4CBA0-29F5-8CBA-1FC4-51765EFA5F1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778" y="8313"/>
            <a:ext cx="12186359" cy="6859388"/>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4282674415"/>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3" name="Title Placeholder 7">
            <a:extLst>
              <a:ext uri="{FF2B5EF4-FFF2-40B4-BE49-F238E27FC236}">
                <a16:creationId xmlns:a16="http://schemas.microsoft.com/office/drawing/2014/main" id="{E8A4E56D-3AE5-7962-7465-578B476C3DAC}"/>
              </a:ext>
            </a:extLst>
          </p:cNvPr>
          <p:cNvSpPr>
            <a:spLocks noGrp="1"/>
          </p:cNvSpPr>
          <p:nvPr>
            <p:ph type="title"/>
          </p:nvPr>
        </p:nvSpPr>
        <p:spPr>
          <a:xfrm>
            <a:off x="722125" y="538164"/>
            <a:ext cx="7029205" cy="1139825"/>
          </a:xfrm>
          <a:prstGeom prst="rect">
            <a:avLst/>
          </a:prstGeom>
        </p:spPr>
        <p:txBody>
          <a:bodyPr vert="horz" lIns="0" tIns="108000" rIns="0" bIns="0" rtlCol="0" anchor="t" anchorCtr="0">
            <a:noAutofit/>
          </a:bodyPr>
          <a:lstStyle/>
          <a:p>
            <a:r>
              <a:rPr lang="en-GB"/>
              <a:t>Click to edit Master title style</a:t>
            </a:r>
            <a:endParaRPr lang="en-BG"/>
          </a:p>
        </p:txBody>
      </p:sp>
      <p:sp>
        <p:nvSpPr>
          <p:cNvPr id="5" name="Text Placeholder 3">
            <a:extLst>
              <a:ext uri="{FF2B5EF4-FFF2-40B4-BE49-F238E27FC236}">
                <a16:creationId xmlns:a16="http://schemas.microsoft.com/office/drawing/2014/main" id="{B1B9772C-03B7-CCD7-7713-8B61A466524B}"/>
              </a:ext>
            </a:extLst>
          </p:cNvPr>
          <p:cNvSpPr>
            <a:spLocks noGrp="1"/>
          </p:cNvSpPr>
          <p:nvPr>
            <p:ph type="body" sz="quarter" idx="10"/>
          </p:nvPr>
        </p:nvSpPr>
        <p:spPr>
          <a:xfrm>
            <a:off x="722122" y="1814513"/>
            <a:ext cx="7029208"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6" name="Slide Number Placeholder 5">
            <a:extLst>
              <a:ext uri="{FF2B5EF4-FFF2-40B4-BE49-F238E27FC236}">
                <a16:creationId xmlns:a16="http://schemas.microsoft.com/office/drawing/2014/main" id="{E8F634A4-87E7-F1DE-6B21-CED0EFD60A53}"/>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solidFill>
                <a:latin typeface="Arial" panose="020B0604020202020204" pitchFamily="34" charset="0"/>
                <a:cs typeface="Arial" panose="020B0604020202020204" pitchFamily="34" charset="0"/>
              </a:rPr>
              <a:pPr lvl="0" algn="r"/>
              <a:t>‹#›</a:t>
            </a:fld>
            <a:endParaRPr lang="en-US" sz="800" b="0" i="0">
              <a:solidFill>
                <a:schemeClr val="bg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0D60B39-C159-9FA0-727A-913C6331A138}"/>
              </a:ext>
            </a:extLst>
          </p:cNvPr>
          <p:cNvSpPr txBox="1"/>
          <p:nvPr/>
        </p:nvSpPr>
        <p:spPr>
          <a:xfrm>
            <a:off x="4023422"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pic>
        <p:nvPicPr>
          <p:cNvPr id="8" name="Picture 2">
            <a:hlinkClick r:id="rId6"/>
            <a:extLst>
              <a:ext uri="{FF2B5EF4-FFF2-40B4-BE49-F238E27FC236}">
                <a16:creationId xmlns:a16="http://schemas.microsoft.com/office/drawing/2014/main" id="{FFD1F83E-1738-F350-CDC8-88B36B6351D9}"/>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spTree>
    <p:extLst>
      <p:ext uri="{BB962C8B-B14F-4D97-AF65-F5344CB8AC3E}">
        <p14:creationId xmlns:p14="http://schemas.microsoft.com/office/powerpoint/2010/main" val="2690081949"/>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1_Title 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197306C-DFA1-869B-47F1-E95A7B90F8B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5717384" y="3222330"/>
            <a:ext cx="6474941" cy="3643104"/>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05132281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3362434" y="538164"/>
            <a:ext cx="8104266" cy="1139825"/>
          </a:xfrm>
          <a:prstGeom prst="rect">
            <a:avLst/>
          </a:prstGeom>
        </p:spPr>
        <p:txBody>
          <a:bodyPr vert="horz" lIns="0" tIns="108000" rIns="0" bIns="0" rtlCol="0" anchor="t" anchorCtr="0">
            <a:noAutofit/>
          </a:bodyPr>
          <a:lstStyle/>
          <a:p>
            <a:r>
              <a:rPr lang="en-GB"/>
              <a:t>Click to edit Master title style</a:t>
            </a:r>
            <a:endParaRPr lang="en-BG"/>
          </a:p>
        </p:txBody>
      </p:sp>
      <p:sp>
        <p:nvSpPr>
          <p:cNvPr id="5" name="Slide Number Placeholder 5">
            <a:extLst>
              <a:ext uri="{FF2B5EF4-FFF2-40B4-BE49-F238E27FC236}">
                <a16:creationId xmlns:a16="http://schemas.microsoft.com/office/drawing/2014/main" id="{D5627746-B38D-97E9-850E-555A4176B5DB}"/>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tx1">
                    <a:lumMod val="50000"/>
                    <a:lumOff val="50000"/>
                  </a:schemeClr>
                </a:solidFill>
                <a:latin typeface="Arial" panose="020B0604020202020204" pitchFamily="34" charset="0"/>
                <a:cs typeface="Arial" panose="020B0604020202020204" pitchFamily="34" charset="0"/>
              </a:rPr>
              <a:pPr lvl="0" algn="r"/>
              <a:t>‹#›</a:t>
            </a:fld>
            <a:endParaRPr lang="en-US" sz="800" b="0" i="0">
              <a:solidFill>
                <a:schemeClr val="tx1">
                  <a:lumMod val="50000"/>
                  <a:lumOff val="50000"/>
                </a:schemeClr>
              </a:solidFill>
              <a:latin typeface="Arial" panose="020B0604020202020204" pitchFamily="34" charset="0"/>
              <a:cs typeface="Arial" panose="020B0604020202020204" pitchFamily="34" charset="0"/>
            </a:endParaRPr>
          </a:p>
        </p:txBody>
      </p:sp>
      <p:pic>
        <p:nvPicPr>
          <p:cNvPr id="7" name="Picture 2">
            <a:hlinkClick r:id="rId6"/>
            <a:extLst>
              <a:ext uri="{FF2B5EF4-FFF2-40B4-BE49-F238E27FC236}">
                <a16:creationId xmlns:a16="http://schemas.microsoft.com/office/drawing/2014/main" id="{4BB347AD-D128-4D84-46CF-37C37662B1C0}"/>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sp>
        <p:nvSpPr>
          <p:cNvPr id="8" name="TextBox 7">
            <a:extLst>
              <a:ext uri="{FF2B5EF4-FFF2-40B4-BE49-F238E27FC236}">
                <a16:creationId xmlns:a16="http://schemas.microsoft.com/office/drawing/2014/main" id="{EE63AA0A-B306-65ED-E3C1-8084A7F8B454}"/>
              </a:ext>
            </a:extLst>
          </p:cNvPr>
          <p:cNvSpPr txBox="1"/>
          <p:nvPr/>
        </p:nvSpPr>
        <p:spPr>
          <a:xfrm>
            <a:off x="4506250" y="6554397"/>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2025</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sp>
        <p:nvSpPr>
          <p:cNvPr id="10" name="Text Placeholder 5">
            <a:extLst>
              <a:ext uri="{FF2B5EF4-FFF2-40B4-BE49-F238E27FC236}">
                <a16:creationId xmlns:a16="http://schemas.microsoft.com/office/drawing/2014/main" id="{BC1D4EB1-7C2A-BD4C-8F7A-E96B43158FE5}"/>
              </a:ext>
            </a:extLst>
          </p:cNvPr>
          <p:cNvSpPr>
            <a:spLocks noGrp="1"/>
          </p:cNvSpPr>
          <p:nvPr>
            <p:ph type="body" sz="quarter" idx="10"/>
          </p:nvPr>
        </p:nvSpPr>
        <p:spPr>
          <a:xfrm>
            <a:off x="3362434" y="1863726"/>
            <a:ext cx="8104268" cy="43656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pic>
        <p:nvPicPr>
          <p:cNvPr id="13" name="Graphic 12">
            <a:extLst>
              <a:ext uri="{FF2B5EF4-FFF2-40B4-BE49-F238E27FC236}">
                <a16:creationId xmlns:a16="http://schemas.microsoft.com/office/drawing/2014/main" id="{54C64D19-1AF7-2E9D-2E64-6EB2F1BA6D6A}"/>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915" y="1"/>
            <a:ext cx="2756607" cy="6117021"/>
          </a:xfrm>
          <a:prstGeom prst="rect">
            <a:avLst/>
          </a:prstGeom>
        </p:spPr>
      </p:pic>
    </p:spTree>
    <p:extLst>
      <p:ext uri="{BB962C8B-B14F-4D97-AF65-F5344CB8AC3E}">
        <p14:creationId xmlns:p14="http://schemas.microsoft.com/office/powerpoint/2010/main" val="1165098090"/>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Section 1">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3362058104"/>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6C447A6B-E87C-9A42-8E46-8CE8E1730B00}"/>
              </a:ext>
            </a:extLst>
          </p:cNvPr>
          <p:cNvSpPr>
            <a:spLocks noGrp="1"/>
          </p:cNvSpPr>
          <p:nvPr>
            <p:ph type="title"/>
          </p:nvPr>
        </p:nvSpPr>
        <p:spPr>
          <a:xfrm>
            <a:off x="722125" y="538164"/>
            <a:ext cx="6859864" cy="1130526"/>
          </a:xfrm>
          <a:prstGeom prst="rect">
            <a:avLst/>
          </a:prstGeom>
        </p:spPr>
        <p:txBody>
          <a:bodyPr vert="horz" lIns="0" tIns="108000" rIns="0" bIns="0" rtlCol="0" anchor="t" anchorCtr="0">
            <a:noAutofit/>
          </a:bodyPr>
          <a:lstStyle/>
          <a:p>
            <a:r>
              <a:rPr lang="en-GB"/>
              <a:t>Click to edit Master title style</a:t>
            </a:r>
            <a:endParaRPr lang="en-BG"/>
          </a:p>
        </p:txBody>
      </p:sp>
      <p:sp>
        <p:nvSpPr>
          <p:cNvPr id="6" name="Text Placeholder 3">
            <a:extLst>
              <a:ext uri="{FF2B5EF4-FFF2-40B4-BE49-F238E27FC236}">
                <a16:creationId xmlns:a16="http://schemas.microsoft.com/office/drawing/2014/main" id="{5456E819-62F6-6340-8234-646A501DFD09}"/>
              </a:ext>
            </a:extLst>
          </p:cNvPr>
          <p:cNvSpPr>
            <a:spLocks noGrp="1"/>
          </p:cNvSpPr>
          <p:nvPr>
            <p:ph type="body" sz="quarter" idx="10"/>
          </p:nvPr>
        </p:nvSpPr>
        <p:spPr>
          <a:xfrm>
            <a:off x="722124" y="1814513"/>
            <a:ext cx="6857802"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4" name="Slide Number Placeholder 5">
            <a:extLst>
              <a:ext uri="{FF2B5EF4-FFF2-40B4-BE49-F238E27FC236}">
                <a16:creationId xmlns:a16="http://schemas.microsoft.com/office/drawing/2014/main" id="{0D159B53-8600-873A-F790-FDA958551469}"/>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solidFill>
                <a:latin typeface="Arial" panose="020B0604020202020204" pitchFamily="34" charset="0"/>
                <a:cs typeface="Arial" panose="020B0604020202020204" pitchFamily="34" charset="0"/>
              </a:rPr>
              <a:pPr lvl="0" algn="r"/>
              <a:t>‹#›</a:t>
            </a:fld>
            <a:endParaRPr lang="en-US" sz="800" b="0" i="0">
              <a:solidFill>
                <a:schemeClr val="bg1"/>
              </a:solidFill>
              <a:latin typeface="Arial" panose="020B0604020202020204" pitchFamily="34" charset="0"/>
              <a:cs typeface="Arial" panose="020B0604020202020204" pitchFamily="34" charset="0"/>
            </a:endParaRPr>
          </a:p>
        </p:txBody>
      </p:sp>
      <p:pic>
        <p:nvPicPr>
          <p:cNvPr id="10" name="Graphic 9">
            <a:extLst>
              <a:ext uri="{FF2B5EF4-FFF2-40B4-BE49-F238E27FC236}">
                <a16:creationId xmlns:a16="http://schemas.microsoft.com/office/drawing/2014/main" id="{96A0A0B8-24FC-803B-5D55-A458832A27E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534432" y="0"/>
            <a:ext cx="3652139" cy="6858000"/>
          </a:xfrm>
          <a:prstGeom prst="rect">
            <a:avLst/>
          </a:prstGeom>
        </p:spPr>
      </p:pic>
      <p:graphicFrame>
        <p:nvGraphicFramePr>
          <p:cNvPr id="2" name="Object 1" hidden="1">
            <a:extLst>
              <a:ext uri="{FF2B5EF4-FFF2-40B4-BE49-F238E27FC236}">
                <a16:creationId xmlns:a16="http://schemas.microsoft.com/office/drawing/2014/main" id="{36B7F515-24B2-8DD7-7B5E-0F02532AE8B9}"/>
              </a:ext>
            </a:extLst>
          </p:cNvPr>
          <p:cNvGraphicFramePr>
            <a:graphicFrameLocks noChangeAspect="1"/>
          </p:cNvGraphicFramePr>
          <p:nvPr userDrawn="1">
            <p:custDataLst>
              <p:tags r:id="rId2"/>
            </p:custDataLst>
            <p:extLst>
              <p:ext uri="{D42A27DB-BD31-4B8C-83A1-F6EECF244321}">
                <p14:modId xmlns:p14="http://schemas.microsoft.com/office/powerpoint/2010/main" val="181365258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2" name="Object 1" hidden="1">
                        <a:extLst>
                          <a:ext uri="{FF2B5EF4-FFF2-40B4-BE49-F238E27FC236}">
                            <a16:creationId xmlns:a16="http://schemas.microsoft.com/office/drawing/2014/main" id="{36B7F515-24B2-8DD7-7B5E-0F02532AE8B9}"/>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3960931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Section 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3362058104"/>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6C447A6B-E87C-9A42-8E46-8CE8E1730B00}"/>
              </a:ext>
            </a:extLst>
          </p:cNvPr>
          <p:cNvSpPr>
            <a:spLocks noGrp="1"/>
          </p:cNvSpPr>
          <p:nvPr>
            <p:ph type="title"/>
          </p:nvPr>
        </p:nvSpPr>
        <p:spPr>
          <a:xfrm>
            <a:off x="722125" y="538164"/>
            <a:ext cx="6764745" cy="1130526"/>
          </a:xfrm>
          <a:prstGeom prst="rect">
            <a:avLst/>
          </a:prstGeom>
        </p:spPr>
        <p:txBody>
          <a:bodyPr vert="horz" lIns="0" tIns="108000" rIns="0" bIns="0" rtlCol="0" anchor="t" anchorCtr="0">
            <a:noAutofit/>
          </a:bodyPr>
          <a:lstStyle/>
          <a:p>
            <a:r>
              <a:rPr lang="en-GB"/>
              <a:t>Click to edit Master title style</a:t>
            </a:r>
            <a:endParaRPr lang="en-BG"/>
          </a:p>
        </p:txBody>
      </p:sp>
      <p:sp>
        <p:nvSpPr>
          <p:cNvPr id="6" name="Text Placeholder 3">
            <a:extLst>
              <a:ext uri="{FF2B5EF4-FFF2-40B4-BE49-F238E27FC236}">
                <a16:creationId xmlns:a16="http://schemas.microsoft.com/office/drawing/2014/main" id="{5456E819-62F6-6340-8234-646A501DFD09}"/>
              </a:ext>
            </a:extLst>
          </p:cNvPr>
          <p:cNvSpPr>
            <a:spLocks noGrp="1"/>
          </p:cNvSpPr>
          <p:nvPr>
            <p:ph type="body" sz="quarter" idx="10"/>
          </p:nvPr>
        </p:nvSpPr>
        <p:spPr>
          <a:xfrm>
            <a:off x="722125" y="1814513"/>
            <a:ext cx="6762712"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2" name="Slide Number Placeholder 5">
            <a:extLst>
              <a:ext uri="{FF2B5EF4-FFF2-40B4-BE49-F238E27FC236}">
                <a16:creationId xmlns:a16="http://schemas.microsoft.com/office/drawing/2014/main" id="{7D3E73D0-9FBE-71EC-AE4A-1C4A9AFB3AE3}"/>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solidFill>
                <a:latin typeface="Arial" panose="020B0604020202020204" pitchFamily="34" charset="0"/>
                <a:cs typeface="Arial" panose="020B0604020202020204" pitchFamily="34" charset="0"/>
              </a:rPr>
              <a:pPr lvl="0" algn="r"/>
              <a:t>‹#›</a:t>
            </a:fld>
            <a:endParaRPr lang="en-US" sz="800" b="0" i="0">
              <a:solidFill>
                <a:schemeClr val="bg1"/>
              </a:solidFill>
              <a:latin typeface="Arial" panose="020B0604020202020204" pitchFamily="34" charset="0"/>
              <a:cs typeface="Arial" panose="020B0604020202020204" pitchFamily="34" charset="0"/>
            </a:endParaRPr>
          </a:p>
        </p:txBody>
      </p:sp>
      <p:pic>
        <p:nvPicPr>
          <p:cNvPr id="10" name="Graphic 9">
            <a:extLst>
              <a:ext uri="{FF2B5EF4-FFF2-40B4-BE49-F238E27FC236}">
                <a16:creationId xmlns:a16="http://schemas.microsoft.com/office/drawing/2014/main" id="{0F40EB90-92BB-4342-A8D9-FD570C98016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533254" y="0"/>
            <a:ext cx="3657212" cy="6858000"/>
          </a:xfrm>
          <a:prstGeom prst="rect">
            <a:avLst/>
          </a:prstGeom>
        </p:spPr>
      </p:pic>
    </p:spTree>
    <p:extLst>
      <p:ext uri="{BB962C8B-B14F-4D97-AF65-F5344CB8AC3E}">
        <p14:creationId xmlns:p14="http://schemas.microsoft.com/office/powerpoint/2010/main" val="265971192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Tag Cloud Slide">
    <p:bg>
      <p:bgPr>
        <a:solidFill>
          <a:srgbClr val="4A41FC"/>
        </a:solidFill>
        <a:effectLst/>
      </p:bgPr>
    </p:bg>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3E82239A-1D95-E888-94E7-192C645D81E7}"/>
              </a:ext>
            </a:extLst>
          </p:cNvPr>
          <p:cNvPicPr>
            <a:picLocks noChangeAspect="1"/>
          </p:cNvPicPr>
          <p:nvPr/>
        </p:nvPicPr>
        <p:blipFill>
          <a:blip r:embed="rId3">
            <a:extLst>
              <a:ext uri="{28A0092B-C50C-407E-A947-70E740481C1C}">
                <a14:useLocalDpi xmlns:a14="http://schemas.microsoft.com/office/drawing/2010/main" val="0"/>
              </a:ext>
            </a:extLst>
          </a:blip>
          <a:srcRect t="69" b="69"/>
          <a:stretch/>
        </p:blipFill>
        <p:spPr>
          <a:xfrm>
            <a:off x="-1" y="0"/>
            <a:ext cx="12188826"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18697199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2" name="Slide Number Placeholder 5">
            <a:extLst>
              <a:ext uri="{FF2B5EF4-FFF2-40B4-BE49-F238E27FC236}">
                <a16:creationId xmlns:a16="http://schemas.microsoft.com/office/drawing/2014/main" id="{59F03F98-CED0-0CDD-E747-E3400399AC43}"/>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pic>
        <p:nvPicPr>
          <p:cNvPr id="14" name="Picture 3">
            <a:extLst>
              <a:ext uri="{FF2B5EF4-FFF2-40B4-BE49-F238E27FC236}">
                <a16:creationId xmlns:a16="http://schemas.microsoft.com/office/drawing/2014/main" id="{193623FD-4152-62AB-65C8-94A597A272B7}"/>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45423"/>
            <a:ext cx="939355" cy="217948"/>
          </a:xfrm>
          <a:prstGeom prst="rect">
            <a:avLst/>
          </a:prstGeom>
        </p:spPr>
      </p:pic>
    </p:spTree>
    <p:extLst>
      <p:ext uri="{BB962C8B-B14F-4D97-AF65-F5344CB8AC3E}">
        <p14:creationId xmlns:p14="http://schemas.microsoft.com/office/powerpoint/2010/main" val="4094214169"/>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00356103"/>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9">
            <a:extLst>
              <a:ext uri="{FF2B5EF4-FFF2-40B4-BE49-F238E27FC236}">
                <a16:creationId xmlns:a16="http://schemas.microsoft.com/office/drawing/2014/main" id="{A1E54A24-0A79-4645-95BB-872276B99F3A}"/>
              </a:ext>
            </a:extLst>
          </p:cNvPr>
          <p:cNvSpPr>
            <a:spLocks noGrp="1"/>
          </p:cNvSpPr>
          <p:nvPr>
            <p:ph type="title" hasCustomPrompt="1"/>
          </p:nvPr>
        </p:nvSpPr>
        <p:spPr>
          <a:xfrm>
            <a:off x="723411" y="538164"/>
            <a:ext cx="10743290" cy="1139825"/>
          </a:xfrm>
        </p:spPr>
        <p:txBody>
          <a:bodyPr vert="horz"/>
          <a:lstStyle/>
          <a:p>
            <a:r>
              <a:rPr lang="en-GB"/>
              <a:t>Click to edit Master title style</a:t>
            </a:r>
            <a:br>
              <a:rPr lang="en-GB"/>
            </a:br>
            <a:r>
              <a:rPr lang="en-GB"/>
              <a:t>Two Column Style</a:t>
            </a:r>
            <a:endParaRPr lang="en-US"/>
          </a:p>
        </p:txBody>
      </p:sp>
      <p:sp>
        <p:nvSpPr>
          <p:cNvPr id="6" name="Text Placeholder 3">
            <a:extLst>
              <a:ext uri="{FF2B5EF4-FFF2-40B4-BE49-F238E27FC236}">
                <a16:creationId xmlns:a16="http://schemas.microsoft.com/office/drawing/2014/main" id="{6E974D47-3A79-8246-9C85-B26A11235A2A}"/>
              </a:ext>
            </a:extLst>
          </p:cNvPr>
          <p:cNvSpPr>
            <a:spLocks noGrp="1"/>
          </p:cNvSpPr>
          <p:nvPr>
            <p:ph type="body" sz="quarter" idx="10"/>
          </p:nvPr>
        </p:nvSpPr>
        <p:spPr>
          <a:xfrm>
            <a:off x="722123" y="1814513"/>
            <a:ext cx="527547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8" name="Text Placeholder 3">
            <a:extLst>
              <a:ext uri="{FF2B5EF4-FFF2-40B4-BE49-F238E27FC236}">
                <a16:creationId xmlns:a16="http://schemas.microsoft.com/office/drawing/2014/main" id="{54A7AE83-B9C1-1D4E-9469-01C3D28EF60A}"/>
              </a:ext>
            </a:extLst>
          </p:cNvPr>
          <p:cNvSpPr>
            <a:spLocks noGrp="1"/>
          </p:cNvSpPr>
          <p:nvPr>
            <p:ph type="body" sz="quarter" idx="11"/>
          </p:nvPr>
        </p:nvSpPr>
        <p:spPr>
          <a:xfrm>
            <a:off x="6191225" y="1814513"/>
            <a:ext cx="527547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Tree>
    <p:extLst>
      <p:ext uri="{BB962C8B-B14F-4D97-AF65-F5344CB8AC3E}">
        <p14:creationId xmlns:p14="http://schemas.microsoft.com/office/powerpoint/2010/main" val="41728007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Green No Photo">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71724D4-36EF-F249-838C-3689608AF6E1}"/>
              </a:ext>
            </a:extLst>
          </p:cNvPr>
          <p:cNvSpPr/>
          <p:nvPr userDrawn="1"/>
        </p:nvSpPr>
        <p:spPr>
          <a:xfrm>
            <a:off x="0" y="0"/>
            <a:ext cx="12188825" cy="6858000"/>
          </a:xfrm>
          <a:prstGeom prst="rect">
            <a:avLst/>
          </a:prstGeom>
          <a:solidFill>
            <a:schemeClr val="accent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6" name="Picture 5" descr="Background pattern&#10;&#10;Description automatically generated">
            <a:extLst>
              <a:ext uri="{FF2B5EF4-FFF2-40B4-BE49-F238E27FC236}">
                <a16:creationId xmlns:a16="http://schemas.microsoft.com/office/drawing/2014/main" id="{AFED4F88-4F8F-456C-B545-1EA180BAE733}"/>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1760312"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778386811"/>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pic>
        <p:nvPicPr>
          <p:cNvPr id="9" name="Picture 3">
            <a:extLst>
              <a:ext uri="{FF2B5EF4-FFF2-40B4-BE49-F238E27FC236}">
                <a16:creationId xmlns:a16="http://schemas.microsoft.com/office/drawing/2014/main" id="{42615BD2-DBC2-4343-8DF8-9969F28A3FEB}"/>
              </a:ext>
            </a:extLst>
          </p:cNvPr>
          <p:cNvPicPr>
            <a:picLocks noChangeAspect="1"/>
          </p:cNvPicPr>
          <p:nvPr userDrawn="1"/>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26204" y="3272915"/>
            <a:ext cx="1342450" cy="311474"/>
          </a:xfrm>
          <a:prstGeom prst="rect">
            <a:avLst/>
          </a:prstGeom>
        </p:spPr>
      </p:pic>
      <p:sp>
        <p:nvSpPr>
          <p:cNvPr id="11" name="Title 3">
            <a:extLst>
              <a:ext uri="{FF2B5EF4-FFF2-40B4-BE49-F238E27FC236}">
                <a16:creationId xmlns:a16="http://schemas.microsoft.com/office/drawing/2014/main" id="{EB967D1A-E798-264D-B1A3-AC4BE6016603}"/>
              </a:ext>
            </a:extLst>
          </p:cNvPr>
          <p:cNvSpPr>
            <a:spLocks noGrp="1"/>
          </p:cNvSpPr>
          <p:nvPr>
            <p:ph type="title" hasCustomPrompt="1"/>
          </p:nvPr>
        </p:nvSpPr>
        <p:spPr>
          <a:xfrm>
            <a:off x="730451" y="3736976"/>
            <a:ext cx="5260408" cy="1383817"/>
          </a:xfrm>
          <a:prstGeom prst="rect">
            <a:avLst/>
          </a:prstGeom>
        </p:spPr>
        <p:txBody>
          <a:bodyPr vert="horz" lIns="0" tIns="108000" rIns="0" bIns="0" anchor="t" anchorCtr="0">
            <a:noAutofit/>
          </a:bodyPr>
          <a:lstStyle>
            <a:lvl1pPr>
              <a:lnSpc>
                <a:spcPts val="3599"/>
              </a:lnSpc>
              <a:defRPr sz="3999">
                <a:solidFill>
                  <a:schemeClr val="bg1"/>
                </a:solidFill>
                <a:latin typeface="Arial" panose="020B0604020202020204" pitchFamily="34" charset="0"/>
                <a:cs typeface="Arial" panose="020B0604020202020204" pitchFamily="34" charset="0"/>
              </a:defRPr>
            </a:lvl1pPr>
          </a:lstStyle>
          <a:p>
            <a:r>
              <a:rPr lang="en-GB"/>
              <a:t>Headline Up to</a:t>
            </a:r>
            <a:br>
              <a:rPr lang="en-GB"/>
            </a:br>
            <a:r>
              <a:rPr lang="en-GB"/>
              <a:t>Three </a:t>
            </a:r>
            <a:br>
              <a:rPr lang="en-GB"/>
            </a:br>
            <a:r>
              <a:rPr lang="en-GB"/>
              <a:t>Lines</a:t>
            </a:r>
            <a:endParaRPr lang="en-BG"/>
          </a:p>
        </p:txBody>
      </p:sp>
      <p:sp>
        <p:nvSpPr>
          <p:cNvPr id="10" name="Rectangle 6">
            <a:extLst>
              <a:ext uri="{FF2B5EF4-FFF2-40B4-BE49-F238E27FC236}">
                <a16:creationId xmlns:a16="http://schemas.microsoft.com/office/drawing/2014/main" id="{7C3FF833-110B-2842-8181-E026C0AE7476}"/>
              </a:ext>
            </a:extLst>
          </p:cNvPr>
          <p:cNvSpPr>
            <a:spLocks noGrp="1" noChangeArrowheads="1"/>
          </p:cNvSpPr>
          <p:nvPr>
            <p:ph type="subTitle" idx="1" hasCustomPrompt="1"/>
          </p:nvPr>
        </p:nvSpPr>
        <p:spPr>
          <a:xfrm>
            <a:off x="722125" y="5273379"/>
            <a:ext cx="5277062" cy="441487"/>
          </a:xfrm>
          <a:prstGeom prst="rect">
            <a:avLst/>
          </a:prstGeom>
          <a:ln algn="ctr"/>
        </p:spPr>
        <p:txBody>
          <a:bodyPr lIns="0" tIns="0" rIns="0" bIns="0" anchor="ctr" anchorCtr="0"/>
          <a:lstStyle>
            <a:lvl1pPr marL="0" indent="0">
              <a:buClrTx/>
              <a:buFontTx/>
              <a:buNone/>
              <a:defRPr sz="2399" i="0">
                <a:solidFill>
                  <a:schemeClr val="bg1"/>
                </a:solidFill>
                <a:latin typeface="Arial" panose="020B0604020202020204" pitchFamily="34" charset="0"/>
                <a:cs typeface="Arial" pitchFamily="34" charset="0"/>
              </a:defRPr>
            </a:lvl1pPr>
          </a:lstStyle>
          <a:p>
            <a:r>
              <a:rPr lang="en-US"/>
              <a:t>Subtitle Goes Here</a:t>
            </a:r>
          </a:p>
        </p:txBody>
      </p:sp>
    </p:spTree>
    <p:extLst>
      <p:ext uri="{BB962C8B-B14F-4D97-AF65-F5344CB8AC3E}">
        <p14:creationId xmlns:p14="http://schemas.microsoft.com/office/powerpoint/2010/main" val="391548643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Three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81138295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3B4A0B0-544B-4680-B496-7634409EEF20}"/>
              </a:ext>
            </a:extLst>
          </p:cNvPr>
          <p:cNvSpPr>
            <a:spLocks noGrp="1"/>
          </p:cNvSpPr>
          <p:nvPr>
            <p:ph type="title"/>
          </p:nvPr>
        </p:nvSpPr>
        <p:spPr>
          <a:xfrm>
            <a:off x="723411" y="538164"/>
            <a:ext cx="10743290" cy="1139825"/>
          </a:xfrm>
        </p:spPr>
        <p:txBody>
          <a:bodyPr vert="horz"/>
          <a:lstStyle>
            <a:lvl1pPr>
              <a:defRPr>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7" name="Text Placeholder 3">
            <a:extLst>
              <a:ext uri="{FF2B5EF4-FFF2-40B4-BE49-F238E27FC236}">
                <a16:creationId xmlns:a16="http://schemas.microsoft.com/office/drawing/2014/main" id="{1124C9F4-9F1E-5D4F-8CC2-BAA0F34CFBF4}"/>
              </a:ext>
            </a:extLst>
          </p:cNvPr>
          <p:cNvSpPr>
            <a:spLocks noGrp="1"/>
          </p:cNvSpPr>
          <p:nvPr>
            <p:ph type="body" sz="quarter" idx="10"/>
          </p:nvPr>
        </p:nvSpPr>
        <p:spPr>
          <a:xfrm>
            <a:off x="722123" y="1814513"/>
            <a:ext cx="3458263"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9" name="Text Placeholder 3">
            <a:extLst>
              <a:ext uri="{FF2B5EF4-FFF2-40B4-BE49-F238E27FC236}">
                <a16:creationId xmlns:a16="http://schemas.microsoft.com/office/drawing/2014/main" id="{B28A142A-B0F7-C544-B3CD-9A6546563D76}"/>
              </a:ext>
            </a:extLst>
          </p:cNvPr>
          <p:cNvSpPr>
            <a:spLocks noGrp="1"/>
          </p:cNvSpPr>
          <p:nvPr>
            <p:ph type="body" sz="quarter" idx="11"/>
          </p:nvPr>
        </p:nvSpPr>
        <p:spPr>
          <a:xfrm>
            <a:off x="4357574" y="1814513"/>
            <a:ext cx="3458263"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10" name="Text Placeholder 3">
            <a:extLst>
              <a:ext uri="{FF2B5EF4-FFF2-40B4-BE49-F238E27FC236}">
                <a16:creationId xmlns:a16="http://schemas.microsoft.com/office/drawing/2014/main" id="{F8E67F24-9CF1-9547-BD5E-84589B31B4E8}"/>
              </a:ext>
            </a:extLst>
          </p:cNvPr>
          <p:cNvSpPr>
            <a:spLocks noGrp="1"/>
          </p:cNvSpPr>
          <p:nvPr>
            <p:ph type="body" sz="quarter" idx="12"/>
          </p:nvPr>
        </p:nvSpPr>
        <p:spPr>
          <a:xfrm>
            <a:off x="8008442" y="1814513"/>
            <a:ext cx="3458260"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Tree>
    <p:extLst>
      <p:ext uri="{BB962C8B-B14F-4D97-AF65-F5344CB8AC3E}">
        <p14:creationId xmlns:p14="http://schemas.microsoft.com/office/powerpoint/2010/main" val="52540365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Four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9982930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3B29C63-2AD6-4DE5-B0A2-CB6E5C4AD96A}"/>
              </a:ext>
            </a:extLst>
          </p:cNvPr>
          <p:cNvSpPr>
            <a:spLocks noGrp="1"/>
          </p:cNvSpPr>
          <p:nvPr>
            <p:ph type="title"/>
          </p:nvPr>
        </p:nvSpPr>
        <p:spPr>
          <a:xfrm>
            <a:off x="723411" y="538164"/>
            <a:ext cx="10743290" cy="1139825"/>
          </a:xfrm>
        </p:spPr>
        <p:txBody>
          <a:bodyPr vert="horz"/>
          <a:lstStyle>
            <a:lvl1pPr>
              <a:defRPr>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11" name="Text Placeholder 3">
            <a:extLst>
              <a:ext uri="{FF2B5EF4-FFF2-40B4-BE49-F238E27FC236}">
                <a16:creationId xmlns:a16="http://schemas.microsoft.com/office/drawing/2014/main" id="{D7A8F6A1-E4E4-4646-933F-3032F97511D8}"/>
              </a:ext>
            </a:extLst>
          </p:cNvPr>
          <p:cNvSpPr>
            <a:spLocks noGrp="1"/>
          </p:cNvSpPr>
          <p:nvPr>
            <p:ph type="body" sz="quarter" idx="11"/>
          </p:nvPr>
        </p:nvSpPr>
        <p:spPr>
          <a:xfrm>
            <a:off x="722126" y="1814513"/>
            <a:ext cx="2528228" cy="4487862"/>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en-GB"/>
              <a:t>Click to edit Master text styles</a:t>
            </a:r>
          </a:p>
        </p:txBody>
      </p:sp>
      <p:sp>
        <p:nvSpPr>
          <p:cNvPr id="13" name="Text Placeholder 3">
            <a:extLst>
              <a:ext uri="{FF2B5EF4-FFF2-40B4-BE49-F238E27FC236}">
                <a16:creationId xmlns:a16="http://schemas.microsoft.com/office/drawing/2014/main" id="{A3A8B205-3828-1A4D-9D4B-309BF2F3FFFF}"/>
              </a:ext>
            </a:extLst>
          </p:cNvPr>
          <p:cNvSpPr>
            <a:spLocks noGrp="1"/>
          </p:cNvSpPr>
          <p:nvPr>
            <p:ph type="body" sz="quarter" idx="12"/>
          </p:nvPr>
        </p:nvSpPr>
        <p:spPr>
          <a:xfrm>
            <a:off x="3445762" y="1814513"/>
            <a:ext cx="2553425" cy="4487862"/>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en-GB"/>
              <a:t>Click to edit Master text styles</a:t>
            </a:r>
          </a:p>
        </p:txBody>
      </p:sp>
      <p:sp>
        <p:nvSpPr>
          <p:cNvPr id="14" name="Text Placeholder 3">
            <a:extLst>
              <a:ext uri="{FF2B5EF4-FFF2-40B4-BE49-F238E27FC236}">
                <a16:creationId xmlns:a16="http://schemas.microsoft.com/office/drawing/2014/main" id="{B4C483FE-70FF-7041-9119-FDE32D70CACE}"/>
              </a:ext>
            </a:extLst>
          </p:cNvPr>
          <p:cNvSpPr>
            <a:spLocks noGrp="1"/>
          </p:cNvSpPr>
          <p:nvPr>
            <p:ph type="body" sz="quarter" idx="13"/>
          </p:nvPr>
        </p:nvSpPr>
        <p:spPr>
          <a:xfrm>
            <a:off x="6169399" y="1814513"/>
            <a:ext cx="2553425" cy="4487862"/>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en-GB"/>
              <a:t>Click to edit Master text styles</a:t>
            </a:r>
          </a:p>
        </p:txBody>
      </p:sp>
      <p:sp>
        <p:nvSpPr>
          <p:cNvPr id="15" name="Text Placeholder 3">
            <a:extLst>
              <a:ext uri="{FF2B5EF4-FFF2-40B4-BE49-F238E27FC236}">
                <a16:creationId xmlns:a16="http://schemas.microsoft.com/office/drawing/2014/main" id="{F6086923-DD39-8546-9401-95099CDCAACA}"/>
              </a:ext>
            </a:extLst>
          </p:cNvPr>
          <p:cNvSpPr>
            <a:spLocks noGrp="1"/>
          </p:cNvSpPr>
          <p:nvPr>
            <p:ph type="body" sz="quarter" idx="14"/>
          </p:nvPr>
        </p:nvSpPr>
        <p:spPr>
          <a:xfrm>
            <a:off x="8921309" y="1814513"/>
            <a:ext cx="2553425" cy="4487862"/>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en-GB"/>
              <a:t>Click to edit Master text styles</a:t>
            </a:r>
          </a:p>
        </p:txBody>
      </p:sp>
    </p:spTree>
    <p:extLst>
      <p:ext uri="{BB962C8B-B14F-4D97-AF65-F5344CB8AC3E}">
        <p14:creationId xmlns:p14="http://schemas.microsoft.com/office/powerpoint/2010/main" val="281669357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951F-ED4C-C940-B5BF-D5511A5CD967}"/>
              </a:ext>
            </a:extLst>
          </p:cNvPr>
          <p:cNvSpPr>
            <a:spLocks noGrp="1"/>
          </p:cNvSpPr>
          <p:nvPr>
            <p:ph type="title"/>
          </p:nvPr>
        </p:nvSpPr>
        <p:spPr>
          <a:xfrm>
            <a:off x="722125" y="538164"/>
            <a:ext cx="8008439" cy="909637"/>
          </a:xfrm>
        </p:spPr>
        <p:txBody>
          <a:bodyPr tIns="108000"/>
          <a:lstStyle>
            <a:lvl1pPr>
              <a:defRPr>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6" name="Text Placeholder 7">
            <a:extLst>
              <a:ext uri="{FF2B5EF4-FFF2-40B4-BE49-F238E27FC236}">
                <a16:creationId xmlns:a16="http://schemas.microsoft.com/office/drawing/2014/main" id="{05F93B13-79C7-D043-BA6B-61F781D9B5FA}"/>
              </a:ext>
            </a:extLst>
          </p:cNvPr>
          <p:cNvSpPr>
            <a:spLocks noGrp="1"/>
          </p:cNvSpPr>
          <p:nvPr>
            <p:ph type="body" sz="quarter" idx="13" hasCustomPrompt="1"/>
          </p:nvPr>
        </p:nvSpPr>
        <p:spPr>
          <a:xfrm>
            <a:off x="722126" y="1677989"/>
            <a:ext cx="5277062" cy="455611"/>
          </a:xfrm>
        </p:spPr>
        <p:txBody>
          <a:bodyPr/>
          <a:lstStyle>
            <a:lvl1pPr marL="0" indent="0">
              <a:buNone/>
              <a:defRPr b="1" i="0" spc="-100" baseline="0">
                <a:solidFill>
                  <a:schemeClr val="tx1"/>
                </a:solidFill>
                <a:latin typeface="Arial" panose="020B0604020202020204" pitchFamily="34" charset="0"/>
                <a:cs typeface="Arial" panose="020B0604020202020204" pitchFamily="34" charset="0"/>
              </a:defRPr>
            </a:lvl1pPr>
          </a:lstStyle>
          <a:p>
            <a:r>
              <a:rPr lang="en-GB"/>
              <a:t>Topic 1</a:t>
            </a:r>
            <a:endParaRPr lang="en-BG"/>
          </a:p>
        </p:txBody>
      </p:sp>
      <p:sp>
        <p:nvSpPr>
          <p:cNvPr id="3" name="TextBox 2">
            <a:extLst>
              <a:ext uri="{FF2B5EF4-FFF2-40B4-BE49-F238E27FC236}">
                <a16:creationId xmlns:a16="http://schemas.microsoft.com/office/drawing/2014/main" id="{DCC55D09-8538-334E-A1E1-71B22D8027B5}"/>
              </a:ext>
            </a:extLst>
          </p:cNvPr>
          <p:cNvSpPr txBox="1"/>
          <p:nvPr/>
        </p:nvSpPr>
        <p:spPr>
          <a:xfrm>
            <a:off x="2150969" y="1882588"/>
            <a:ext cx="0" cy="0"/>
          </a:xfrm>
          <a:prstGeom prst="rect">
            <a:avLst/>
          </a:prstGeom>
          <a:noFill/>
        </p:spPr>
        <p:txBody>
          <a:bodyPr wrap="none" rtlCol="0">
            <a:noAutofit/>
          </a:bodyPr>
          <a:lstStyle/>
          <a:p>
            <a:pPr algn="l"/>
            <a:endParaRPr lang="en-BG" sz="2399">
              <a:latin typeface="Arial" panose="020B0604020202020204" pitchFamily="34" charset="0"/>
              <a:cs typeface="Arial" panose="020B0604020202020204" pitchFamily="34" charset="0"/>
            </a:endParaRPr>
          </a:p>
        </p:txBody>
      </p:sp>
      <p:sp>
        <p:nvSpPr>
          <p:cNvPr id="10" name="Text Placeholder 7">
            <a:extLst>
              <a:ext uri="{FF2B5EF4-FFF2-40B4-BE49-F238E27FC236}">
                <a16:creationId xmlns:a16="http://schemas.microsoft.com/office/drawing/2014/main" id="{B67CE013-E7C8-B849-A3FC-A0574A8A9A30}"/>
              </a:ext>
            </a:extLst>
          </p:cNvPr>
          <p:cNvSpPr>
            <a:spLocks noGrp="1"/>
          </p:cNvSpPr>
          <p:nvPr>
            <p:ph type="body" sz="quarter" idx="17" hasCustomPrompt="1"/>
          </p:nvPr>
        </p:nvSpPr>
        <p:spPr>
          <a:xfrm>
            <a:off x="6195670" y="1677989"/>
            <a:ext cx="5277062" cy="455611"/>
          </a:xfrm>
        </p:spPr>
        <p:txBody>
          <a:bodyPr/>
          <a:lstStyle>
            <a:lvl1pPr marL="0" indent="0">
              <a:buNone/>
              <a:defRPr b="1" i="0" spc="-100" baseline="0">
                <a:solidFill>
                  <a:schemeClr val="tx1"/>
                </a:solidFill>
                <a:latin typeface="Arial" panose="020B0604020202020204" pitchFamily="34" charset="0"/>
                <a:cs typeface="Arial" panose="020B0604020202020204" pitchFamily="34" charset="0"/>
              </a:defRPr>
            </a:lvl1pPr>
          </a:lstStyle>
          <a:p>
            <a:r>
              <a:rPr lang="en-GB"/>
              <a:t>Topic 2</a:t>
            </a:r>
            <a:endParaRPr lang="en-BG"/>
          </a:p>
        </p:txBody>
      </p:sp>
      <p:sp>
        <p:nvSpPr>
          <p:cNvPr id="11" name="Text Placeholder 3">
            <a:extLst>
              <a:ext uri="{FF2B5EF4-FFF2-40B4-BE49-F238E27FC236}">
                <a16:creationId xmlns:a16="http://schemas.microsoft.com/office/drawing/2014/main" id="{D148B8A9-EDCF-FE41-AFC9-FAEC5D5C7BBF}"/>
              </a:ext>
            </a:extLst>
          </p:cNvPr>
          <p:cNvSpPr>
            <a:spLocks noGrp="1"/>
          </p:cNvSpPr>
          <p:nvPr>
            <p:ph type="body" sz="quarter" idx="11"/>
          </p:nvPr>
        </p:nvSpPr>
        <p:spPr>
          <a:xfrm>
            <a:off x="723711" y="2362200"/>
            <a:ext cx="5275476" cy="38750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12" name="Text Placeholder 3">
            <a:extLst>
              <a:ext uri="{FF2B5EF4-FFF2-40B4-BE49-F238E27FC236}">
                <a16:creationId xmlns:a16="http://schemas.microsoft.com/office/drawing/2014/main" id="{8EB97B37-7995-DB4F-ACD9-6F4ED7D8061D}"/>
              </a:ext>
            </a:extLst>
          </p:cNvPr>
          <p:cNvSpPr>
            <a:spLocks noGrp="1"/>
          </p:cNvSpPr>
          <p:nvPr>
            <p:ph type="body" sz="quarter" idx="18"/>
          </p:nvPr>
        </p:nvSpPr>
        <p:spPr>
          <a:xfrm>
            <a:off x="6180410" y="2362200"/>
            <a:ext cx="5275476" cy="38750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Tree>
    <p:extLst>
      <p:ext uri="{BB962C8B-B14F-4D97-AF65-F5344CB8AC3E}">
        <p14:creationId xmlns:p14="http://schemas.microsoft.com/office/powerpoint/2010/main" val="192154655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Three column with subhea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951F-ED4C-C940-B5BF-D5511A5CD967}"/>
              </a:ext>
            </a:extLst>
          </p:cNvPr>
          <p:cNvSpPr>
            <a:spLocks noGrp="1"/>
          </p:cNvSpPr>
          <p:nvPr>
            <p:ph type="title"/>
          </p:nvPr>
        </p:nvSpPr>
        <p:spPr>
          <a:xfrm>
            <a:off x="722126" y="538164"/>
            <a:ext cx="7100625" cy="909637"/>
          </a:xfrm>
        </p:spPr>
        <p:txBody>
          <a:bodyPr tIns="108000"/>
          <a:lstStyle>
            <a:lvl1pPr>
              <a:defRPr>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7" name="Text Placeholder 7">
            <a:extLst>
              <a:ext uri="{FF2B5EF4-FFF2-40B4-BE49-F238E27FC236}">
                <a16:creationId xmlns:a16="http://schemas.microsoft.com/office/drawing/2014/main" id="{14E6BE96-7B0A-F94A-B96E-1C7E0D03F31B}"/>
              </a:ext>
            </a:extLst>
          </p:cNvPr>
          <p:cNvSpPr>
            <a:spLocks noGrp="1"/>
          </p:cNvSpPr>
          <p:nvPr>
            <p:ph type="body" sz="quarter" idx="14" hasCustomPrompt="1"/>
          </p:nvPr>
        </p:nvSpPr>
        <p:spPr>
          <a:xfrm>
            <a:off x="722125" y="2226366"/>
            <a:ext cx="3458261" cy="4010922"/>
          </a:xfrm>
        </p:spPr>
        <p:txBody>
          <a:bodyPr tIns="36000"/>
          <a:lstStyle>
            <a:lvl1pPr marL="0" indent="0">
              <a:lnSpc>
                <a:spcPct val="120000"/>
              </a:lnSpc>
              <a:buNone/>
              <a:defRPr sz="1999" b="0" i="0" spc="0" baseline="0">
                <a:solidFill>
                  <a:schemeClr val="tx1"/>
                </a:solidFill>
                <a:latin typeface="Arial" panose="020B0604020202020204" pitchFamily="34" charset="0"/>
                <a:cs typeface="Arial" panose="020B0604020202020204" pitchFamily="34" charset="0"/>
              </a:defRPr>
            </a:lvl1pPr>
          </a:lstStyle>
          <a:p>
            <a:r>
              <a:rPr lang="en-GB"/>
              <a:t>Contrary to popular belief, Lorem Ipsum is not simply random text. It has roots in a piece of classical Latin literature from 45 BC, making it over 2000 years old.</a:t>
            </a:r>
            <a:endParaRPr lang="en-BG"/>
          </a:p>
        </p:txBody>
      </p:sp>
      <p:sp>
        <p:nvSpPr>
          <p:cNvPr id="9" name="Text Placeholder 7">
            <a:extLst>
              <a:ext uri="{FF2B5EF4-FFF2-40B4-BE49-F238E27FC236}">
                <a16:creationId xmlns:a16="http://schemas.microsoft.com/office/drawing/2014/main" id="{9F9D9998-0CE0-0441-A69C-969496405532}"/>
              </a:ext>
            </a:extLst>
          </p:cNvPr>
          <p:cNvSpPr>
            <a:spLocks noGrp="1"/>
          </p:cNvSpPr>
          <p:nvPr>
            <p:ph type="body" sz="quarter" idx="15" hasCustomPrompt="1"/>
          </p:nvPr>
        </p:nvSpPr>
        <p:spPr>
          <a:xfrm>
            <a:off x="4358140" y="2226366"/>
            <a:ext cx="3466196" cy="4010922"/>
          </a:xfrm>
        </p:spPr>
        <p:txBody>
          <a:bodyPr tIns="36000"/>
          <a:lstStyle>
            <a:lvl1pPr marL="0" indent="0">
              <a:lnSpc>
                <a:spcPct val="120000"/>
              </a:lnSpc>
              <a:buNone/>
              <a:defRPr sz="1999" b="0" i="0" spc="0" baseline="0">
                <a:solidFill>
                  <a:schemeClr val="tx1"/>
                </a:solidFill>
                <a:latin typeface="Arial" panose="020B0604020202020204" pitchFamily="34" charset="0"/>
                <a:cs typeface="Arial" panose="020B0604020202020204" pitchFamily="34" charset="0"/>
              </a:defRPr>
            </a:lvl1pPr>
          </a:lstStyle>
          <a:p>
            <a:r>
              <a:rPr lang="en-GB"/>
              <a:t>Contrary to popular belief, Lorem Ipsum is not simply random text. It has roots in a piece of classical Latin literature from 45 BC, making it over 2000 years old</a:t>
            </a:r>
            <a:endParaRPr lang="en-BG"/>
          </a:p>
        </p:txBody>
      </p:sp>
      <p:sp>
        <p:nvSpPr>
          <p:cNvPr id="8" name="Text Placeholder 7">
            <a:extLst>
              <a:ext uri="{FF2B5EF4-FFF2-40B4-BE49-F238E27FC236}">
                <a16:creationId xmlns:a16="http://schemas.microsoft.com/office/drawing/2014/main" id="{04C25D13-53AB-804E-8F48-9FEEE4C8F851}"/>
              </a:ext>
            </a:extLst>
          </p:cNvPr>
          <p:cNvSpPr>
            <a:spLocks noGrp="1"/>
          </p:cNvSpPr>
          <p:nvPr>
            <p:ph type="body" sz="quarter" idx="16" hasCustomPrompt="1"/>
          </p:nvPr>
        </p:nvSpPr>
        <p:spPr>
          <a:xfrm>
            <a:off x="8000505" y="2226366"/>
            <a:ext cx="3466196" cy="4010922"/>
          </a:xfrm>
        </p:spPr>
        <p:txBody>
          <a:bodyPr tIns="36000"/>
          <a:lstStyle>
            <a:lvl1pPr marL="0" indent="0">
              <a:lnSpc>
                <a:spcPct val="120000"/>
              </a:lnSpc>
              <a:buNone/>
              <a:defRPr sz="1999" b="0" i="0" spc="0" baseline="0">
                <a:solidFill>
                  <a:schemeClr val="tx1"/>
                </a:solidFill>
                <a:latin typeface="Arial" panose="020B0604020202020204" pitchFamily="34" charset="0"/>
                <a:cs typeface="Arial" panose="020B0604020202020204" pitchFamily="34" charset="0"/>
              </a:defRPr>
            </a:lvl1pPr>
          </a:lstStyle>
          <a:p>
            <a:r>
              <a:rPr lang="en-GB"/>
              <a:t>Contrary to popular belief, Lorem Ipsum is not simply random text. It has roots in a piece of classical Latin literature from 45 BC, making it over 2000 years old.</a:t>
            </a:r>
            <a:endParaRPr lang="en-BG"/>
          </a:p>
        </p:txBody>
      </p:sp>
      <p:sp>
        <p:nvSpPr>
          <p:cNvPr id="3" name="TextBox 2">
            <a:extLst>
              <a:ext uri="{FF2B5EF4-FFF2-40B4-BE49-F238E27FC236}">
                <a16:creationId xmlns:a16="http://schemas.microsoft.com/office/drawing/2014/main" id="{6726DDAF-094D-974B-82E0-4E14EC03BAE4}"/>
              </a:ext>
            </a:extLst>
          </p:cNvPr>
          <p:cNvSpPr txBox="1"/>
          <p:nvPr/>
        </p:nvSpPr>
        <p:spPr>
          <a:xfrm>
            <a:off x="2624182" y="1947134"/>
            <a:ext cx="0" cy="0"/>
          </a:xfrm>
          <a:prstGeom prst="rect">
            <a:avLst/>
          </a:prstGeom>
        </p:spPr>
        <p:txBody>
          <a:bodyPr vert="horz" wrap="none" lIns="0" tIns="0" rIns="0" bIns="0" rtlCol="0">
            <a:noAutofit/>
          </a:bodyPr>
          <a:lstStyle/>
          <a:p>
            <a:pPr algn="l">
              <a:lnSpc>
                <a:spcPts val="2699"/>
              </a:lnSpc>
            </a:pPr>
            <a:endParaRPr lang="en-BG" sz="2399">
              <a:latin typeface="Arial" panose="020B0604020202020204" pitchFamily="34" charset="0"/>
              <a:cs typeface="Arial" panose="020B0604020202020204" pitchFamily="34" charset="0"/>
            </a:endParaRPr>
          </a:p>
        </p:txBody>
      </p:sp>
      <p:sp>
        <p:nvSpPr>
          <p:cNvPr id="10" name="Text Placeholder 7">
            <a:extLst>
              <a:ext uri="{FF2B5EF4-FFF2-40B4-BE49-F238E27FC236}">
                <a16:creationId xmlns:a16="http://schemas.microsoft.com/office/drawing/2014/main" id="{291E0E34-AD4F-0F47-AF74-1B26AAD2B2F2}"/>
              </a:ext>
            </a:extLst>
          </p:cNvPr>
          <p:cNvSpPr>
            <a:spLocks noGrp="1"/>
          </p:cNvSpPr>
          <p:nvPr>
            <p:ph type="body" sz="quarter" idx="13" hasCustomPrompt="1"/>
          </p:nvPr>
        </p:nvSpPr>
        <p:spPr>
          <a:xfrm>
            <a:off x="722126" y="1568658"/>
            <a:ext cx="7100625" cy="474150"/>
          </a:xfrm>
        </p:spPr>
        <p:txBody>
          <a:bodyPr/>
          <a:lstStyle>
            <a:lvl1pPr marL="0" indent="0">
              <a:buNone/>
              <a:defRPr b="0" i="0" spc="0" baseline="0">
                <a:solidFill>
                  <a:schemeClr val="tx1">
                    <a:lumMod val="50000"/>
                    <a:lumOff val="50000"/>
                  </a:schemeClr>
                </a:solidFill>
                <a:latin typeface="Arial" panose="020B0604020202020204" pitchFamily="34" charset="0"/>
                <a:cs typeface="Arial" panose="020B0604020202020204" pitchFamily="34" charset="0"/>
              </a:defRPr>
            </a:lvl1pPr>
          </a:lstStyle>
          <a:p>
            <a:r>
              <a:rPr lang="en-GB" err="1"/>
              <a:t>Subheadline</a:t>
            </a:r>
            <a:endParaRPr lang="en-BG"/>
          </a:p>
        </p:txBody>
      </p:sp>
    </p:spTree>
    <p:extLst>
      <p:ext uri="{BB962C8B-B14F-4D97-AF65-F5344CB8AC3E}">
        <p14:creationId xmlns:p14="http://schemas.microsoft.com/office/powerpoint/2010/main" val="114619372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p:cSld name="Image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71872649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1">
            <a:extLst>
              <a:ext uri="{FF2B5EF4-FFF2-40B4-BE49-F238E27FC236}">
                <a16:creationId xmlns:a16="http://schemas.microsoft.com/office/drawing/2014/main" id="{348BA764-5690-C74C-98C8-5AD362BFC86C}"/>
              </a:ext>
            </a:extLst>
          </p:cNvPr>
          <p:cNvSpPr>
            <a:spLocks noGrp="1"/>
          </p:cNvSpPr>
          <p:nvPr>
            <p:ph type="title"/>
          </p:nvPr>
        </p:nvSpPr>
        <p:spPr>
          <a:xfrm>
            <a:off x="722126" y="538164"/>
            <a:ext cx="5277062" cy="1139825"/>
          </a:xfrm>
        </p:spPr>
        <p:txBody>
          <a:bodyPr tIns="108000"/>
          <a:lstStyle>
            <a:lvl1pPr>
              <a:defRPr>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13" name="Picture Placeholder 13">
            <a:extLst>
              <a:ext uri="{FF2B5EF4-FFF2-40B4-BE49-F238E27FC236}">
                <a16:creationId xmlns:a16="http://schemas.microsoft.com/office/drawing/2014/main" id="{D214D3DB-DB34-F441-B966-C041056B0893}"/>
              </a:ext>
            </a:extLst>
          </p:cNvPr>
          <p:cNvSpPr>
            <a:spLocks noGrp="1"/>
          </p:cNvSpPr>
          <p:nvPr>
            <p:ph type="pic" sz="quarter" idx="10"/>
          </p:nvPr>
        </p:nvSpPr>
        <p:spPr>
          <a:xfrm>
            <a:off x="6197134" y="0"/>
            <a:ext cx="5991691"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en-GB"/>
              <a:t>Click icon to add picture</a:t>
            </a:r>
            <a:endParaRPr lang="en-US"/>
          </a:p>
        </p:txBody>
      </p:sp>
      <p:pic>
        <p:nvPicPr>
          <p:cNvPr id="9" name="Picture 2">
            <a:extLst>
              <a:ext uri="{FF2B5EF4-FFF2-40B4-BE49-F238E27FC236}">
                <a16:creationId xmlns:a16="http://schemas.microsoft.com/office/drawing/2014/main" id="{5B3F9C52-3A71-4524-8B14-37E73BA412E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93946" y="6453499"/>
            <a:ext cx="939355" cy="217948"/>
          </a:xfrm>
          <a:prstGeom prst="rect">
            <a:avLst/>
          </a:prstGeom>
        </p:spPr>
      </p:pic>
      <p:sp>
        <p:nvSpPr>
          <p:cNvPr id="7" name="Text Placeholder 7">
            <a:extLst>
              <a:ext uri="{FF2B5EF4-FFF2-40B4-BE49-F238E27FC236}">
                <a16:creationId xmlns:a16="http://schemas.microsoft.com/office/drawing/2014/main" id="{798BE631-707E-324E-A381-F3D99D052E2F}"/>
              </a:ext>
            </a:extLst>
          </p:cNvPr>
          <p:cNvSpPr>
            <a:spLocks noGrp="1"/>
          </p:cNvSpPr>
          <p:nvPr>
            <p:ph type="body" sz="quarter" idx="13"/>
          </p:nvPr>
        </p:nvSpPr>
        <p:spPr>
          <a:xfrm>
            <a:off x="722126" y="1808922"/>
            <a:ext cx="5277062" cy="4428366"/>
          </a:xfrm>
        </p:spPr>
        <p:txBody>
          <a:bodyPr/>
          <a:lstStyle>
            <a:lvl1pPr marL="0" indent="0">
              <a:buNone/>
              <a:defRPr/>
            </a:lvl1pPr>
          </a:lstStyle>
          <a:p>
            <a:pPr lvl="0"/>
            <a:r>
              <a:rPr lang="en-GB"/>
              <a:t>Click to edit Master text styles</a:t>
            </a:r>
          </a:p>
        </p:txBody>
      </p:sp>
      <p:sp>
        <p:nvSpPr>
          <p:cNvPr id="8" name="TextBox 7">
            <a:extLst>
              <a:ext uri="{FF2B5EF4-FFF2-40B4-BE49-F238E27FC236}">
                <a16:creationId xmlns:a16="http://schemas.microsoft.com/office/drawing/2014/main" id="{28CB971A-E2FD-954D-BF76-66E98685F3A4}"/>
              </a:ext>
            </a:extLst>
          </p:cNvPr>
          <p:cNvSpPr txBox="1"/>
          <p:nvPr/>
        </p:nvSpPr>
        <p:spPr>
          <a:xfrm>
            <a:off x="2832386"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244858554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p:cSld name="Image Slide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169004417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1">
            <a:extLst>
              <a:ext uri="{FF2B5EF4-FFF2-40B4-BE49-F238E27FC236}">
                <a16:creationId xmlns:a16="http://schemas.microsoft.com/office/drawing/2014/main" id="{348BA764-5690-C74C-98C8-5AD362BFC86C}"/>
              </a:ext>
            </a:extLst>
          </p:cNvPr>
          <p:cNvSpPr>
            <a:spLocks noGrp="1"/>
          </p:cNvSpPr>
          <p:nvPr>
            <p:ph type="title"/>
          </p:nvPr>
        </p:nvSpPr>
        <p:spPr>
          <a:xfrm>
            <a:off x="6189640" y="538164"/>
            <a:ext cx="5277062" cy="1139825"/>
          </a:xfrm>
        </p:spPr>
        <p:txBody>
          <a:bodyPr tIns="108000"/>
          <a:lstStyle>
            <a:lvl1pPr>
              <a:defRPr>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13" name="Picture Placeholder 13">
            <a:extLst>
              <a:ext uri="{FF2B5EF4-FFF2-40B4-BE49-F238E27FC236}">
                <a16:creationId xmlns:a16="http://schemas.microsoft.com/office/drawing/2014/main" id="{D214D3DB-DB34-F441-B966-C041056B0893}"/>
              </a:ext>
            </a:extLst>
          </p:cNvPr>
          <p:cNvSpPr>
            <a:spLocks noGrp="1"/>
          </p:cNvSpPr>
          <p:nvPr>
            <p:ph type="pic" sz="quarter" idx="10"/>
          </p:nvPr>
        </p:nvSpPr>
        <p:spPr>
          <a:xfrm>
            <a:off x="1" y="0"/>
            <a:ext cx="5976528"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en-GB"/>
              <a:t>Click icon to add picture</a:t>
            </a:r>
            <a:endParaRPr lang="en-US"/>
          </a:p>
        </p:txBody>
      </p:sp>
      <p:sp>
        <p:nvSpPr>
          <p:cNvPr id="12" name="Slide Number Placeholder 5">
            <a:extLst>
              <a:ext uri="{FF2B5EF4-FFF2-40B4-BE49-F238E27FC236}">
                <a16:creationId xmlns:a16="http://schemas.microsoft.com/office/drawing/2014/main" id="{CCB16D7C-13E7-8F44-B567-E0CB454B81BD}"/>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7" name="Text Placeholder 7">
            <a:extLst>
              <a:ext uri="{FF2B5EF4-FFF2-40B4-BE49-F238E27FC236}">
                <a16:creationId xmlns:a16="http://schemas.microsoft.com/office/drawing/2014/main" id="{6D956066-0822-7C4E-B1F5-A5FF044796A6}"/>
              </a:ext>
            </a:extLst>
          </p:cNvPr>
          <p:cNvSpPr>
            <a:spLocks noGrp="1"/>
          </p:cNvSpPr>
          <p:nvPr>
            <p:ph type="body" sz="quarter" idx="13"/>
          </p:nvPr>
        </p:nvSpPr>
        <p:spPr>
          <a:xfrm>
            <a:off x="6187156" y="1808922"/>
            <a:ext cx="5277062" cy="4428366"/>
          </a:xfrm>
        </p:spPr>
        <p:txBody>
          <a:bodyPr/>
          <a:lstStyle>
            <a:lvl1pPr marL="0" indent="0">
              <a:buNone/>
              <a:defRPr/>
            </a:lvl1pPr>
          </a:lstStyle>
          <a:p>
            <a:pPr lvl="0"/>
            <a:r>
              <a:rPr lang="en-GB"/>
              <a:t>Click to edit Master text styles</a:t>
            </a:r>
          </a:p>
        </p:txBody>
      </p:sp>
      <p:sp>
        <p:nvSpPr>
          <p:cNvPr id="8" name="TextBox 7">
            <a:extLst>
              <a:ext uri="{FF2B5EF4-FFF2-40B4-BE49-F238E27FC236}">
                <a16:creationId xmlns:a16="http://schemas.microsoft.com/office/drawing/2014/main" id="{348103B8-912B-6840-91F6-51424D8F16B3}"/>
              </a:ext>
            </a:extLst>
          </p:cNvPr>
          <p:cNvSpPr txBox="1"/>
          <p:nvPr/>
        </p:nvSpPr>
        <p:spPr>
          <a:xfrm>
            <a:off x="6176941"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427601309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Quote slide">
    <p:spTree>
      <p:nvGrpSpPr>
        <p:cNvPr id="1" name=""/>
        <p:cNvGrpSpPr/>
        <p:nvPr/>
      </p:nvGrpSpPr>
      <p:grpSpPr>
        <a:xfrm>
          <a:off x="0" y="0"/>
          <a:ext cx="0" cy="0"/>
          <a:chOff x="0" y="0"/>
          <a:chExt cx="0" cy="0"/>
        </a:xfrm>
      </p:grpSpPr>
      <p:pic>
        <p:nvPicPr>
          <p:cNvPr id="15" name="Graphic 14">
            <a:extLst>
              <a:ext uri="{FF2B5EF4-FFF2-40B4-BE49-F238E27FC236}">
                <a16:creationId xmlns:a16="http://schemas.microsoft.com/office/drawing/2014/main" id="{948DD2CE-C5C0-B638-578D-4AFEC1F6D902}"/>
              </a:ext>
            </a:extLst>
          </p:cNvPr>
          <p:cNvPicPr>
            <a:picLocks noChangeAspect="1"/>
          </p:cNvPicPr>
          <p:nvPr/>
        </p:nvPicPr>
        <p:blipFill rotWithShape="1">
          <a:blip r:embed="rId3">
            <a:extLst>
              <a:ext uri="{28A0092B-C50C-407E-A947-70E740481C1C}">
                <a14:useLocalDpi xmlns:a14="http://schemas.microsoft.com/office/drawing/2010/main" val="0"/>
              </a:ext>
            </a:extLst>
          </a:blip>
          <a:srcRect l="-2" r="-21966"/>
          <a:stretch/>
        </p:blipFill>
        <p:spPr>
          <a:xfrm>
            <a:off x="-1" y="-4"/>
            <a:ext cx="5740086" cy="6858001"/>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741393291"/>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grpSp>
        <p:nvGrpSpPr>
          <p:cNvPr id="8" name="Graphic 10">
            <a:extLst>
              <a:ext uri="{FF2B5EF4-FFF2-40B4-BE49-F238E27FC236}">
                <a16:creationId xmlns:a16="http://schemas.microsoft.com/office/drawing/2014/main" id="{3A6E4564-0AFD-394C-86C5-9468022082D4}"/>
              </a:ext>
            </a:extLst>
          </p:cNvPr>
          <p:cNvGrpSpPr/>
          <p:nvPr/>
        </p:nvGrpSpPr>
        <p:grpSpPr>
          <a:xfrm>
            <a:off x="5171931" y="538163"/>
            <a:ext cx="2553623" cy="1464044"/>
            <a:chOff x="7355176" y="1247511"/>
            <a:chExt cx="2101340" cy="1204427"/>
          </a:xfrm>
          <a:solidFill>
            <a:srgbClr val="008963"/>
          </a:solidFill>
        </p:grpSpPr>
        <p:sp>
          <p:nvSpPr>
            <p:cNvPr id="9" name="Freeform 8">
              <a:extLst>
                <a:ext uri="{FF2B5EF4-FFF2-40B4-BE49-F238E27FC236}">
                  <a16:creationId xmlns:a16="http://schemas.microsoft.com/office/drawing/2014/main" id="{4E94DD7A-9189-4548-B3D7-D71AED474814}"/>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grp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12" name="Freeform 11">
              <a:extLst>
                <a:ext uri="{FF2B5EF4-FFF2-40B4-BE49-F238E27FC236}">
                  <a16:creationId xmlns:a16="http://schemas.microsoft.com/office/drawing/2014/main" id="{CDEC9423-D3E3-AC4E-8565-1B8DA4881327}"/>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grp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7" name="Text Placeholder 6">
            <a:extLst>
              <a:ext uri="{FF2B5EF4-FFF2-40B4-BE49-F238E27FC236}">
                <a16:creationId xmlns:a16="http://schemas.microsoft.com/office/drawing/2014/main" id="{B0589BE5-6A57-8F4D-9D8C-C52E1A566471}"/>
              </a:ext>
            </a:extLst>
          </p:cNvPr>
          <p:cNvSpPr>
            <a:spLocks noGrp="1"/>
          </p:cNvSpPr>
          <p:nvPr>
            <p:ph type="body" sz="quarter" idx="12" hasCustomPrompt="1"/>
          </p:nvPr>
        </p:nvSpPr>
        <p:spPr>
          <a:xfrm>
            <a:off x="5198175" y="2133601"/>
            <a:ext cx="6268527" cy="3201988"/>
          </a:xfrm>
        </p:spPr>
        <p:txBody>
          <a:bodyPr tIns="108000"/>
          <a:lstStyle>
            <a:lvl1pPr marL="0" indent="0">
              <a:lnSpc>
                <a:spcPct val="80000"/>
              </a:lnSpc>
              <a:buNone/>
              <a:defRPr sz="3999" b="1" spc="-100" baseline="0">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sp>
        <p:nvSpPr>
          <p:cNvPr id="16" name="Text Placeholder 3">
            <a:extLst>
              <a:ext uri="{FF2B5EF4-FFF2-40B4-BE49-F238E27FC236}">
                <a16:creationId xmlns:a16="http://schemas.microsoft.com/office/drawing/2014/main" id="{615FBD6B-2193-5748-97C2-9D65081F37DD}"/>
              </a:ext>
            </a:extLst>
          </p:cNvPr>
          <p:cNvSpPr>
            <a:spLocks noGrp="1"/>
          </p:cNvSpPr>
          <p:nvPr>
            <p:ph type="body" sz="quarter" idx="13" hasCustomPrompt="1"/>
          </p:nvPr>
        </p:nvSpPr>
        <p:spPr>
          <a:xfrm>
            <a:off x="5196933" y="5584346"/>
            <a:ext cx="6276481" cy="414323"/>
          </a:xfrm>
        </p:spPr>
        <p:txBody>
          <a:bodyPr tIns="36000" anchor="ctr" anchorCtr="0">
            <a:noAutofit/>
          </a:bodyPr>
          <a:lstStyle>
            <a:lvl1pPr marL="0" indent="0" algn="l">
              <a:lnSpc>
                <a:spcPts val="1799"/>
              </a:lnSpc>
              <a:buNone/>
              <a:defRPr sz="1999" b="1" baseline="0">
                <a:solidFill>
                  <a:schemeClr val="tx1"/>
                </a:solidFill>
                <a:latin typeface="Arial" panose="020B0604020202020204" pitchFamily="34" charset="0"/>
                <a:cs typeface="Arial" panose="020B0604020202020204" pitchFamily="34" charset="0"/>
              </a:defRPr>
            </a:lvl1pPr>
          </a:lstStyle>
          <a:p>
            <a:pPr lvl="0"/>
            <a:r>
              <a:rPr lang="en-US"/>
              <a:t>Name</a:t>
            </a:r>
          </a:p>
        </p:txBody>
      </p:sp>
      <p:sp>
        <p:nvSpPr>
          <p:cNvPr id="17" name="Text Placeholder 3">
            <a:extLst>
              <a:ext uri="{FF2B5EF4-FFF2-40B4-BE49-F238E27FC236}">
                <a16:creationId xmlns:a16="http://schemas.microsoft.com/office/drawing/2014/main" id="{3F18DBE1-9B92-D54B-A7D7-214D918E2C19}"/>
              </a:ext>
            </a:extLst>
          </p:cNvPr>
          <p:cNvSpPr>
            <a:spLocks noGrp="1"/>
          </p:cNvSpPr>
          <p:nvPr>
            <p:ph type="body" sz="quarter" idx="14" hasCustomPrompt="1"/>
          </p:nvPr>
        </p:nvSpPr>
        <p:spPr>
          <a:xfrm>
            <a:off x="5196933" y="5998670"/>
            <a:ext cx="6276481" cy="321052"/>
          </a:xfrm>
        </p:spPr>
        <p:txBody>
          <a:bodyPr tIns="72000" anchor="t">
            <a:noAutofit/>
          </a:bodyPr>
          <a:lstStyle>
            <a:lvl1pPr marL="0" indent="0" algn="l">
              <a:lnSpc>
                <a:spcPts val="1799"/>
              </a:lnSpc>
              <a:buNone/>
              <a:defRPr sz="1799" b="0" baseline="0">
                <a:solidFill>
                  <a:schemeClr val="tx1"/>
                </a:solidFill>
                <a:latin typeface="Arial" panose="020B0604020202020204" pitchFamily="34" charset="0"/>
                <a:cs typeface="Arial" panose="020B0604020202020204" pitchFamily="34" charset="0"/>
              </a:defRPr>
            </a:lvl1pPr>
          </a:lstStyle>
          <a:p>
            <a:pPr lvl="0"/>
            <a:r>
              <a:rPr lang="en-US"/>
              <a:t>Title</a:t>
            </a:r>
          </a:p>
        </p:txBody>
      </p:sp>
      <p:sp>
        <p:nvSpPr>
          <p:cNvPr id="18" name="Slide Number Placeholder 5">
            <a:extLst>
              <a:ext uri="{FF2B5EF4-FFF2-40B4-BE49-F238E27FC236}">
                <a16:creationId xmlns:a16="http://schemas.microsoft.com/office/drawing/2014/main" id="{795217E5-E444-2F42-BDF3-093FC00C6F30}"/>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20" name="Slide Number Placeholder 5">
            <a:extLst>
              <a:ext uri="{FF2B5EF4-FFF2-40B4-BE49-F238E27FC236}">
                <a16:creationId xmlns:a16="http://schemas.microsoft.com/office/drawing/2014/main" id="{1190F6A3-E932-A24A-9953-B1E4E911E0F0}"/>
              </a:ext>
            </a:extLst>
          </p:cNvPr>
          <p:cNvSpPr txBox="1">
            <a:spLocks/>
          </p:cNvSpPr>
          <p:nvPr/>
        </p:nvSpPr>
        <p:spPr>
          <a:xfrm rot="10800000" flipV="1">
            <a:off x="11131826" y="6433875"/>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lumMod val="65000"/>
                  </a:schemeClr>
                </a:solidFill>
                <a:latin typeface="Arial" panose="020B0604020202020204" pitchFamily="34" charset="0"/>
                <a:cs typeface="Arial" panose="020B0604020202020204" pitchFamily="34" charset="0"/>
              </a:rPr>
              <a:pPr lvl="0" algn="r"/>
              <a:t>‹#›</a:t>
            </a:fld>
            <a:endParaRPr lang="en-US" sz="800" b="1">
              <a:solidFill>
                <a:schemeClr val="bg1">
                  <a:lumMod val="65000"/>
                </a:schemeClr>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7FB7BD70-621C-CC49-8746-9DC52C4D35B9}"/>
              </a:ext>
            </a:extLst>
          </p:cNvPr>
          <p:cNvSpPr txBox="1"/>
          <p:nvPr/>
        </p:nvSpPr>
        <p:spPr>
          <a:xfrm>
            <a:off x="5201032"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
        <p:nvSpPr>
          <p:cNvPr id="19" name="TextBox 18">
            <a:extLst>
              <a:ext uri="{FF2B5EF4-FFF2-40B4-BE49-F238E27FC236}">
                <a16:creationId xmlns:a16="http://schemas.microsoft.com/office/drawing/2014/main" id="{7AC06D23-923F-E339-D21B-9D21B2543C42}"/>
              </a:ext>
            </a:extLst>
          </p:cNvPr>
          <p:cNvSpPr txBox="1"/>
          <p:nvPr/>
        </p:nvSpPr>
        <p:spPr>
          <a:xfrm>
            <a:off x="20438047" y="8098971"/>
            <a:ext cx="0" cy="0"/>
          </a:xfrm>
          <a:prstGeom prst="rect">
            <a:avLst/>
          </a:prstGeom>
        </p:spPr>
        <p:txBody>
          <a:bodyPr vert="horz" wrap="none" lIns="0" tIns="0" rIns="0" bIns="0" rtlCol="0">
            <a:noAutofit/>
          </a:bodyPr>
          <a:lstStyle/>
          <a:p>
            <a:pPr algn="l">
              <a:lnSpc>
                <a:spcPts val="2699"/>
              </a:lnSpc>
            </a:pPr>
            <a:endParaRPr lang="en-BG" sz="2399"/>
          </a:p>
        </p:txBody>
      </p:sp>
      <p:pic>
        <p:nvPicPr>
          <p:cNvPr id="29" name="Picture 3">
            <a:extLst>
              <a:ext uri="{FF2B5EF4-FFF2-40B4-BE49-F238E27FC236}">
                <a16:creationId xmlns:a16="http://schemas.microsoft.com/office/drawing/2014/main" id="{C56B1144-540E-1191-631D-F015DF9B66BF}"/>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45423"/>
            <a:ext cx="939355" cy="217948"/>
          </a:xfrm>
          <a:prstGeom prst="rect">
            <a:avLst/>
          </a:prstGeom>
        </p:spPr>
      </p:pic>
    </p:spTree>
    <p:extLst>
      <p:ext uri="{BB962C8B-B14F-4D97-AF65-F5344CB8AC3E}">
        <p14:creationId xmlns:p14="http://schemas.microsoft.com/office/powerpoint/2010/main" val="275633784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Quote with pic">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4872374-72A7-7A45-ABE4-B1FF923979E4}"/>
              </a:ext>
            </a:extLst>
          </p:cNvPr>
          <p:cNvSpPr/>
          <p:nvPr/>
        </p:nvSpPr>
        <p:spPr>
          <a:xfrm>
            <a:off x="6107791" y="0"/>
            <a:ext cx="6081034" cy="6858000"/>
          </a:xfrm>
          <a:prstGeom prst="rect">
            <a:avLst/>
          </a:prstGeom>
          <a:solidFill>
            <a:srgbClr val="5573ED"/>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5" name="Graphic 4">
            <a:extLst>
              <a:ext uri="{FF2B5EF4-FFF2-40B4-BE49-F238E27FC236}">
                <a16:creationId xmlns:a16="http://schemas.microsoft.com/office/drawing/2014/main" id="{EF3E9104-9807-FDF1-7511-0C4BA605479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491" b="491"/>
          <a:stretch/>
        </p:blipFill>
        <p:spPr>
          <a:xfrm>
            <a:off x="6107791" y="0"/>
            <a:ext cx="6081034"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2753233274"/>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11" name="Picture Placeholder 13">
            <a:extLst>
              <a:ext uri="{FF2B5EF4-FFF2-40B4-BE49-F238E27FC236}">
                <a16:creationId xmlns:a16="http://schemas.microsoft.com/office/drawing/2014/main" id="{FE70C55F-FA1C-E44F-B935-846720A2D163}"/>
              </a:ext>
            </a:extLst>
          </p:cNvPr>
          <p:cNvSpPr>
            <a:spLocks noGrp="1"/>
          </p:cNvSpPr>
          <p:nvPr>
            <p:ph type="pic" sz="quarter" idx="13"/>
          </p:nvPr>
        </p:nvSpPr>
        <p:spPr>
          <a:xfrm>
            <a:off x="0" y="0"/>
            <a:ext cx="6107791"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en-GB"/>
              <a:t>Click icon to add picture</a:t>
            </a:r>
            <a:endParaRPr lang="en-US"/>
          </a:p>
        </p:txBody>
      </p:sp>
      <p:sp>
        <p:nvSpPr>
          <p:cNvPr id="24" name="Slide Number Placeholder 5">
            <a:extLst>
              <a:ext uri="{FF2B5EF4-FFF2-40B4-BE49-F238E27FC236}">
                <a16:creationId xmlns:a16="http://schemas.microsoft.com/office/drawing/2014/main" id="{FE956ECD-98A7-BB48-AD4E-41CD7BA5A6AA}"/>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26" name="Slide Number Placeholder 5">
            <a:extLst>
              <a:ext uri="{FF2B5EF4-FFF2-40B4-BE49-F238E27FC236}">
                <a16:creationId xmlns:a16="http://schemas.microsoft.com/office/drawing/2014/main" id="{341D0F29-2B64-464A-AF00-6DC7474EA211}"/>
              </a:ext>
            </a:extLst>
          </p:cNvPr>
          <p:cNvSpPr txBox="1">
            <a:spLocks/>
          </p:cNvSpPr>
          <p:nvPr/>
        </p:nvSpPr>
        <p:spPr>
          <a:xfrm rot="10800000" flipV="1">
            <a:off x="11131826" y="6433875"/>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pic>
        <p:nvPicPr>
          <p:cNvPr id="17" name="Picture 2">
            <a:extLst>
              <a:ext uri="{FF2B5EF4-FFF2-40B4-BE49-F238E27FC236}">
                <a16:creationId xmlns:a16="http://schemas.microsoft.com/office/drawing/2014/main" id="{CAF5AAA1-BBCB-40FE-8286-4581A3B9842D}"/>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grpSp>
        <p:nvGrpSpPr>
          <p:cNvPr id="23" name="Graphic 10">
            <a:extLst>
              <a:ext uri="{FF2B5EF4-FFF2-40B4-BE49-F238E27FC236}">
                <a16:creationId xmlns:a16="http://schemas.microsoft.com/office/drawing/2014/main" id="{5B7617CC-6FDB-EA47-A30B-F937416FF4A3}"/>
              </a:ext>
            </a:extLst>
          </p:cNvPr>
          <p:cNvGrpSpPr/>
          <p:nvPr/>
        </p:nvGrpSpPr>
        <p:grpSpPr>
          <a:xfrm>
            <a:off x="6274175" y="1144506"/>
            <a:ext cx="1421617" cy="786516"/>
            <a:chOff x="7352293" y="1247383"/>
            <a:chExt cx="2104797" cy="1205446"/>
          </a:xfrm>
          <a:solidFill>
            <a:schemeClr val="accent4"/>
          </a:solidFill>
        </p:grpSpPr>
        <p:sp>
          <p:nvSpPr>
            <p:cNvPr id="25" name="Freeform 24">
              <a:extLst>
                <a:ext uri="{FF2B5EF4-FFF2-40B4-BE49-F238E27FC236}">
                  <a16:creationId xmlns:a16="http://schemas.microsoft.com/office/drawing/2014/main" id="{102DEC17-749A-5745-A3C8-8A951CB042CD}"/>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grpFill/>
            <a:ln w="6369" cap="flat">
              <a:noFill/>
              <a:prstDash val="solid"/>
              <a:miter/>
            </a:ln>
          </p:spPr>
          <p:txBody>
            <a:bodyPr rtlCol="0" anchor="ctr"/>
            <a:lstStyle/>
            <a:p>
              <a:endParaRPr lang="en-BG" sz="2399">
                <a:solidFill>
                  <a:srgbClr val="CDFFCA"/>
                </a:solidFill>
                <a:latin typeface="Arial" panose="020B0604020202020204" pitchFamily="34" charset="0"/>
                <a:cs typeface="Arial" panose="020B0604020202020204" pitchFamily="34" charset="0"/>
              </a:endParaRPr>
            </a:p>
          </p:txBody>
        </p:sp>
        <p:sp>
          <p:nvSpPr>
            <p:cNvPr id="27" name="Freeform 26">
              <a:extLst>
                <a:ext uri="{FF2B5EF4-FFF2-40B4-BE49-F238E27FC236}">
                  <a16:creationId xmlns:a16="http://schemas.microsoft.com/office/drawing/2014/main" id="{0DCD6703-F5A1-2C43-8B04-5009508CED50}"/>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grpFill/>
            <a:ln w="6369" cap="flat">
              <a:noFill/>
              <a:prstDash val="solid"/>
              <a:miter/>
            </a:ln>
          </p:spPr>
          <p:txBody>
            <a:bodyPr rtlCol="0" anchor="ctr"/>
            <a:lstStyle/>
            <a:p>
              <a:endParaRPr lang="en-BG" sz="2399">
                <a:solidFill>
                  <a:srgbClr val="CDFFCA"/>
                </a:solidFill>
                <a:latin typeface="Arial" panose="020B0604020202020204" pitchFamily="34" charset="0"/>
                <a:cs typeface="Arial" panose="020B0604020202020204" pitchFamily="34" charset="0"/>
              </a:endParaRPr>
            </a:p>
          </p:txBody>
        </p:sp>
      </p:grpSp>
      <p:sp>
        <p:nvSpPr>
          <p:cNvPr id="19" name="Text Placeholder 3">
            <a:extLst>
              <a:ext uri="{FF2B5EF4-FFF2-40B4-BE49-F238E27FC236}">
                <a16:creationId xmlns:a16="http://schemas.microsoft.com/office/drawing/2014/main" id="{F575823E-4AE2-E44E-AE42-22F39C525D53}"/>
              </a:ext>
            </a:extLst>
          </p:cNvPr>
          <p:cNvSpPr>
            <a:spLocks noGrp="1"/>
          </p:cNvSpPr>
          <p:nvPr>
            <p:ph type="body" sz="quarter" idx="15" hasCustomPrompt="1"/>
          </p:nvPr>
        </p:nvSpPr>
        <p:spPr>
          <a:xfrm>
            <a:off x="6576708" y="6027739"/>
            <a:ext cx="4889993" cy="315387"/>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15" name="TextBox 14">
            <a:extLst>
              <a:ext uri="{FF2B5EF4-FFF2-40B4-BE49-F238E27FC236}">
                <a16:creationId xmlns:a16="http://schemas.microsoft.com/office/drawing/2014/main" id="{685BA675-54BD-2446-AC6B-564132E6194A}"/>
              </a:ext>
            </a:extLst>
          </p:cNvPr>
          <p:cNvSpPr txBox="1"/>
          <p:nvPr/>
        </p:nvSpPr>
        <p:spPr>
          <a:xfrm>
            <a:off x="6576708"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16" name="Text Placeholder 3">
            <a:extLst>
              <a:ext uri="{FF2B5EF4-FFF2-40B4-BE49-F238E27FC236}">
                <a16:creationId xmlns:a16="http://schemas.microsoft.com/office/drawing/2014/main" id="{A0A3F1FD-95F0-2948-9D5D-3521866F62D2}"/>
              </a:ext>
            </a:extLst>
          </p:cNvPr>
          <p:cNvSpPr>
            <a:spLocks noGrp="1"/>
          </p:cNvSpPr>
          <p:nvPr>
            <p:ph type="body" sz="quarter" idx="14" hasCustomPrompt="1"/>
          </p:nvPr>
        </p:nvSpPr>
        <p:spPr>
          <a:xfrm>
            <a:off x="6576708" y="5571496"/>
            <a:ext cx="4889993" cy="434001"/>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2" name="Text Placeholder 6">
            <a:extLst>
              <a:ext uri="{FF2B5EF4-FFF2-40B4-BE49-F238E27FC236}">
                <a16:creationId xmlns:a16="http://schemas.microsoft.com/office/drawing/2014/main" id="{F1425309-3F12-D09E-2726-8CE0FEA705E0}"/>
              </a:ext>
            </a:extLst>
          </p:cNvPr>
          <p:cNvSpPr>
            <a:spLocks noGrp="1"/>
          </p:cNvSpPr>
          <p:nvPr>
            <p:ph type="body" sz="quarter" idx="12" hasCustomPrompt="1"/>
          </p:nvPr>
        </p:nvSpPr>
        <p:spPr>
          <a:xfrm>
            <a:off x="6576708" y="2133601"/>
            <a:ext cx="4889994" cy="3201988"/>
          </a:xfrm>
        </p:spPr>
        <p:txBody>
          <a:bodyPr tIns="108000"/>
          <a:lstStyle>
            <a:lvl1pPr marL="0" indent="0">
              <a:lnSpc>
                <a:spcPct val="80000"/>
              </a:lnSpc>
              <a:buNone/>
              <a:defRPr sz="39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spTree>
    <p:extLst>
      <p:ext uri="{BB962C8B-B14F-4D97-AF65-F5344CB8AC3E}">
        <p14:creationId xmlns:p14="http://schemas.microsoft.com/office/powerpoint/2010/main" val="373076978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Quote full page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9615A0-0E38-EA4B-A4CD-971B0012D7A7}"/>
              </a:ext>
            </a:extLst>
          </p:cNvPr>
          <p:cNvSpPr/>
          <p:nvPr/>
        </p:nvSpPr>
        <p:spPr>
          <a:xfrm>
            <a:off x="0" y="0"/>
            <a:ext cx="12188825" cy="6858000"/>
          </a:xfrm>
          <a:prstGeom prst="rect">
            <a:avLst/>
          </a:prstGeom>
          <a:solidFill>
            <a:schemeClr val="accent2"/>
          </a:solidFill>
          <a:ln w="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5" name="Graphic 4">
            <a:extLst>
              <a:ext uri="{FF2B5EF4-FFF2-40B4-BE49-F238E27FC236}">
                <a16:creationId xmlns:a16="http://schemas.microsoft.com/office/drawing/2014/main" id="{445B2FD4-94CD-999B-43EA-3AF1C25DEA6A}"/>
              </a:ext>
            </a:extLst>
          </p:cNvPr>
          <p:cNvPicPr>
            <a:picLocks noChangeAspect="1"/>
          </p:cNvPicPr>
          <p:nvPr/>
        </p:nvPicPr>
        <p:blipFill rotWithShape="1">
          <a:blip r:embed="rId3">
            <a:extLst>
              <a:ext uri="{28A0092B-C50C-407E-A947-70E740481C1C}">
                <a14:useLocalDpi xmlns:a14="http://schemas.microsoft.com/office/drawing/2010/main" val="0"/>
              </a:ext>
            </a:extLst>
          </a:blip>
          <a:srcRect l="251" t="-21668" b="1"/>
          <a:stretch/>
        </p:blipFill>
        <p:spPr>
          <a:xfrm>
            <a:off x="0" y="69551"/>
            <a:ext cx="12188825"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45851998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24" name="Slide Number Placeholder 5">
            <a:extLst>
              <a:ext uri="{FF2B5EF4-FFF2-40B4-BE49-F238E27FC236}">
                <a16:creationId xmlns:a16="http://schemas.microsoft.com/office/drawing/2014/main" id="{16F1C15D-96CD-B54C-9B65-84F58E5EFBB7}"/>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grpSp>
        <p:nvGrpSpPr>
          <p:cNvPr id="16" name="Graphic 10">
            <a:extLst>
              <a:ext uri="{FF2B5EF4-FFF2-40B4-BE49-F238E27FC236}">
                <a16:creationId xmlns:a16="http://schemas.microsoft.com/office/drawing/2014/main" id="{932DF292-4833-B247-953B-D4EA83227C77}"/>
              </a:ext>
            </a:extLst>
          </p:cNvPr>
          <p:cNvGrpSpPr/>
          <p:nvPr/>
        </p:nvGrpSpPr>
        <p:grpSpPr>
          <a:xfrm>
            <a:off x="757716" y="758595"/>
            <a:ext cx="2492637" cy="1429079"/>
            <a:chOff x="7355176" y="1247511"/>
            <a:chExt cx="2101340" cy="1204427"/>
          </a:xfrm>
        </p:grpSpPr>
        <p:sp>
          <p:nvSpPr>
            <p:cNvPr id="25" name="Freeform 24">
              <a:extLst>
                <a:ext uri="{FF2B5EF4-FFF2-40B4-BE49-F238E27FC236}">
                  <a16:creationId xmlns:a16="http://schemas.microsoft.com/office/drawing/2014/main" id="{75D57D39-0B16-A64B-8443-72A68E313FB5}"/>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solidFill>
              <a:srgbClr val="CDFFCA"/>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26" name="Freeform 25">
              <a:extLst>
                <a:ext uri="{FF2B5EF4-FFF2-40B4-BE49-F238E27FC236}">
                  <a16:creationId xmlns:a16="http://schemas.microsoft.com/office/drawing/2014/main" id="{56FD022E-5944-DA47-BE61-7F1690CE160F}"/>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solidFill>
              <a:srgbClr val="CDFFCA"/>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17" name="Text Placeholder 3">
            <a:extLst>
              <a:ext uri="{FF2B5EF4-FFF2-40B4-BE49-F238E27FC236}">
                <a16:creationId xmlns:a16="http://schemas.microsoft.com/office/drawing/2014/main" id="{43CE5176-45CA-FA49-B95F-C93300B5B02F}"/>
              </a:ext>
            </a:extLst>
          </p:cNvPr>
          <p:cNvSpPr>
            <a:spLocks noGrp="1"/>
          </p:cNvSpPr>
          <p:nvPr>
            <p:ph type="body" sz="quarter" idx="14" hasCustomPrompt="1"/>
          </p:nvPr>
        </p:nvSpPr>
        <p:spPr>
          <a:xfrm>
            <a:off x="1306359" y="4670326"/>
            <a:ext cx="4692830" cy="346934"/>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18" name="Text Placeholder 3">
            <a:extLst>
              <a:ext uri="{FF2B5EF4-FFF2-40B4-BE49-F238E27FC236}">
                <a16:creationId xmlns:a16="http://schemas.microsoft.com/office/drawing/2014/main" id="{BB114C84-0226-6C4B-A9B5-4A50F19EA3D8}"/>
              </a:ext>
            </a:extLst>
          </p:cNvPr>
          <p:cNvSpPr>
            <a:spLocks noGrp="1"/>
          </p:cNvSpPr>
          <p:nvPr>
            <p:ph type="body" sz="quarter" idx="15" hasCustomPrompt="1"/>
          </p:nvPr>
        </p:nvSpPr>
        <p:spPr>
          <a:xfrm>
            <a:off x="1306359" y="5072956"/>
            <a:ext cx="4692830" cy="318328"/>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19" name="TextBox 18">
            <a:extLst>
              <a:ext uri="{FF2B5EF4-FFF2-40B4-BE49-F238E27FC236}">
                <a16:creationId xmlns:a16="http://schemas.microsoft.com/office/drawing/2014/main" id="{AB570969-DADA-9F43-A66C-7A2FAD252773}"/>
              </a:ext>
            </a:extLst>
          </p:cNvPr>
          <p:cNvSpPr txBox="1"/>
          <p:nvPr/>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3" name="Text Placeholder 6">
            <a:extLst>
              <a:ext uri="{FF2B5EF4-FFF2-40B4-BE49-F238E27FC236}">
                <a16:creationId xmlns:a16="http://schemas.microsoft.com/office/drawing/2014/main" id="{346CB3B5-D1C7-900C-5370-31BEE27EE4F3}"/>
              </a:ext>
            </a:extLst>
          </p:cNvPr>
          <p:cNvSpPr>
            <a:spLocks noGrp="1"/>
          </p:cNvSpPr>
          <p:nvPr>
            <p:ph type="body" sz="quarter" idx="12" hasCustomPrompt="1"/>
          </p:nvPr>
        </p:nvSpPr>
        <p:spPr>
          <a:xfrm>
            <a:off x="1306358" y="2351624"/>
            <a:ext cx="9641289" cy="1825012"/>
          </a:xfrm>
        </p:spPr>
        <p:txBody>
          <a:bodyPr tIns="108000"/>
          <a:lstStyle>
            <a:lvl1pPr marL="0" indent="0">
              <a:lnSpc>
                <a:spcPct val="80000"/>
              </a:lnSpc>
              <a:buNone/>
              <a:defRPr sz="43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pic>
        <p:nvPicPr>
          <p:cNvPr id="6" name="Picture 3">
            <a:extLst>
              <a:ext uri="{FF2B5EF4-FFF2-40B4-BE49-F238E27FC236}">
                <a16:creationId xmlns:a16="http://schemas.microsoft.com/office/drawing/2014/main" id="{3CCC3C31-5E1F-2438-0D55-ADEB235974BB}"/>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45423"/>
            <a:ext cx="939355" cy="217948"/>
          </a:xfrm>
          <a:prstGeom prst="rect">
            <a:avLst/>
          </a:prstGeom>
        </p:spPr>
      </p:pic>
    </p:spTree>
    <p:extLst>
      <p:ext uri="{BB962C8B-B14F-4D97-AF65-F5344CB8AC3E}">
        <p14:creationId xmlns:p14="http://schemas.microsoft.com/office/powerpoint/2010/main" val="277134069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Quote full page 1">
    <p:bg>
      <p:bgPr>
        <a:solidFill>
          <a:srgbClr val="5573ED"/>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F02BD20E-7A59-25FC-7538-117CC98F7597}"/>
              </a:ext>
            </a:extLst>
          </p:cNvPr>
          <p:cNvPicPr>
            <a:picLocks noChangeAspect="1"/>
          </p:cNvPicPr>
          <p:nvPr/>
        </p:nvPicPr>
        <p:blipFill>
          <a:blip r:embed="rId3">
            <a:extLst>
              <a:ext uri="{28A0092B-C50C-407E-A947-70E740481C1C}">
                <a14:useLocalDpi xmlns:a14="http://schemas.microsoft.com/office/drawing/2010/main" val="0"/>
              </a:ext>
            </a:extLst>
          </a:blip>
          <a:srcRect t="246" b="246"/>
          <a:stretch/>
        </p:blipFill>
        <p:spPr>
          <a:xfrm>
            <a:off x="-362" y="-11430"/>
            <a:ext cx="12209140" cy="686943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45851998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24" name="Slide Number Placeholder 5">
            <a:extLst>
              <a:ext uri="{FF2B5EF4-FFF2-40B4-BE49-F238E27FC236}">
                <a16:creationId xmlns:a16="http://schemas.microsoft.com/office/drawing/2014/main" id="{16F1C15D-96CD-B54C-9B65-84F58E5EFBB7}"/>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grpSp>
        <p:nvGrpSpPr>
          <p:cNvPr id="16" name="Graphic 10">
            <a:extLst>
              <a:ext uri="{FF2B5EF4-FFF2-40B4-BE49-F238E27FC236}">
                <a16:creationId xmlns:a16="http://schemas.microsoft.com/office/drawing/2014/main" id="{932DF292-4833-B247-953B-D4EA83227C77}"/>
              </a:ext>
            </a:extLst>
          </p:cNvPr>
          <p:cNvGrpSpPr/>
          <p:nvPr/>
        </p:nvGrpSpPr>
        <p:grpSpPr>
          <a:xfrm>
            <a:off x="991647" y="1324221"/>
            <a:ext cx="1453708" cy="832775"/>
            <a:chOff x="7589417" y="1247383"/>
            <a:chExt cx="2104798" cy="1205446"/>
          </a:xfrm>
          <a:solidFill>
            <a:srgbClr val="5573ED"/>
          </a:solidFill>
        </p:grpSpPr>
        <p:sp>
          <p:nvSpPr>
            <p:cNvPr id="25" name="Freeform 24">
              <a:extLst>
                <a:ext uri="{FF2B5EF4-FFF2-40B4-BE49-F238E27FC236}">
                  <a16:creationId xmlns:a16="http://schemas.microsoft.com/office/drawing/2014/main" id="{75D57D39-0B16-A64B-8443-72A68E313FB5}"/>
                </a:ext>
              </a:extLst>
            </p:cNvPr>
            <p:cNvSpPr/>
            <p:nvPr/>
          </p:nvSpPr>
          <p:spPr>
            <a:xfrm>
              <a:off x="7589417"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grp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26" name="Freeform 25">
              <a:extLst>
                <a:ext uri="{FF2B5EF4-FFF2-40B4-BE49-F238E27FC236}">
                  <a16:creationId xmlns:a16="http://schemas.microsoft.com/office/drawing/2014/main" id="{56FD022E-5944-DA47-BE61-7F1690CE160F}"/>
                </a:ext>
              </a:extLst>
            </p:cNvPr>
            <p:cNvSpPr/>
            <p:nvPr/>
          </p:nvSpPr>
          <p:spPr>
            <a:xfrm>
              <a:off x="8697835"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grp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17" name="Text Placeholder 3">
            <a:extLst>
              <a:ext uri="{FF2B5EF4-FFF2-40B4-BE49-F238E27FC236}">
                <a16:creationId xmlns:a16="http://schemas.microsoft.com/office/drawing/2014/main" id="{43CE5176-45CA-FA49-B95F-C93300B5B02F}"/>
              </a:ext>
            </a:extLst>
          </p:cNvPr>
          <p:cNvSpPr>
            <a:spLocks noGrp="1"/>
          </p:cNvSpPr>
          <p:nvPr>
            <p:ph type="body" sz="quarter" idx="14" hasCustomPrompt="1"/>
          </p:nvPr>
        </p:nvSpPr>
        <p:spPr>
          <a:xfrm>
            <a:off x="1306359" y="4670326"/>
            <a:ext cx="4692830" cy="346934"/>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18" name="Text Placeholder 3">
            <a:extLst>
              <a:ext uri="{FF2B5EF4-FFF2-40B4-BE49-F238E27FC236}">
                <a16:creationId xmlns:a16="http://schemas.microsoft.com/office/drawing/2014/main" id="{BB114C84-0226-6C4B-A9B5-4A50F19EA3D8}"/>
              </a:ext>
            </a:extLst>
          </p:cNvPr>
          <p:cNvSpPr>
            <a:spLocks noGrp="1"/>
          </p:cNvSpPr>
          <p:nvPr>
            <p:ph type="body" sz="quarter" idx="15" hasCustomPrompt="1"/>
          </p:nvPr>
        </p:nvSpPr>
        <p:spPr>
          <a:xfrm>
            <a:off x="1306359" y="5072956"/>
            <a:ext cx="4692830" cy="318328"/>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19" name="TextBox 18">
            <a:extLst>
              <a:ext uri="{FF2B5EF4-FFF2-40B4-BE49-F238E27FC236}">
                <a16:creationId xmlns:a16="http://schemas.microsoft.com/office/drawing/2014/main" id="{AB570969-DADA-9F43-A66C-7A2FAD252773}"/>
              </a:ext>
            </a:extLst>
          </p:cNvPr>
          <p:cNvSpPr txBox="1"/>
          <p:nvPr/>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3" name="Text Placeholder 6">
            <a:extLst>
              <a:ext uri="{FF2B5EF4-FFF2-40B4-BE49-F238E27FC236}">
                <a16:creationId xmlns:a16="http://schemas.microsoft.com/office/drawing/2014/main" id="{346CB3B5-D1C7-900C-5370-31BEE27EE4F3}"/>
              </a:ext>
            </a:extLst>
          </p:cNvPr>
          <p:cNvSpPr>
            <a:spLocks noGrp="1"/>
          </p:cNvSpPr>
          <p:nvPr>
            <p:ph type="body" sz="quarter" idx="12" hasCustomPrompt="1"/>
          </p:nvPr>
        </p:nvSpPr>
        <p:spPr>
          <a:xfrm>
            <a:off x="1306358" y="2351624"/>
            <a:ext cx="9641289" cy="1825012"/>
          </a:xfrm>
        </p:spPr>
        <p:txBody>
          <a:bodyPr tIns="108000"/>
          <a:lstStyle>
            <a:lvl1pPr marL="0" indent="0">
              <a:lnSpc>
                <a:spcPct val="80000"/>
              </a:lnSpc>
              <a:buNone/>
              <a:defRPr sz="43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pic>
        <p:nvPicPr>
          <p:cNvPr id="6" name="Picture 3">
            <a:extLst>
              <a:ext uri="{FF2B5EF4-FFF2-40B4-BE49-F238E27FC236}">
                <a16:creationId xmlns:a16="http://schemas.microsoft.com/office/drawing/2014/main" id="{3CCC3C31-5E1F-2438-0D55-ADEB235974BB}"/>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45423"/>
            <a:ext cx="939355" cy="217948"/>
          </a:xfrm>
          <a:prstGeom prst="rect">
            <a:avLst/>
          </a:prstGeom>
        </p:spPr>
      </p:pic>
      <p:pic>
        <p:nvPicPr>
          <p:cNvPr id="2" name="Picture 1">
            <a:extLst>
              <a:ext uri="{FF2B5EF4-FFF2-40B4-BE49-F238E27FC236}">
                <a16:creationId xmlns:a16="http://schemas.microsoft.com/office/drawing/2014/main" id="{B4B37300-A2D2-8D27-9F8B-1AB8224C0453}"/>
              </a:ext>
            </a:extLst>
          </p:cNvPr>
          <p:cNvPicPr>
            <a:picLocks noChangeAspect="1"/>
          </p:cNvPicPr>
          <p:nvPr/>
        </p:nvPicPr>
        <p:blipFill rotWithShape="1">
          <a:blip r:embed="rId8" cstate="screen">
            <a:alphaModFix amt="25000"/>
            <a:extLst>
              <a:ext uri="{28A0092B-C50C-407E-A947-70E740481C1C}">
                <a14:useLocalDpi xmlns:a14="http://schemas.microsoft.com/office/drawing/2010/main"/>
              </a:ext>
            </a:extLst>
          </a:blip>
          <a:srcRect l="15628" t="21844" r="52124" b="55105"/>
          <a:stretch/>
        </p:blipFill>
        <p:spPr>
          <a:xfrm>
            <a:off x="6440688" y="3637304"/>
            <a:ext cx="5756762" cy="3220697"/>
          </a:xfrm>
          <a:prstGeom prst="rect">
            <a:avLst/>
          </a:prstGeom>
        </p:spPr>
      </p:pic>
    </p:spTree>
    <p:extLst>
      <p:ext uri="{BB962C8B-B14F-4D97-AF65-F5344CB8AC3E}">
        <p14:creationId xmlns:p14="http://schemas.microsoft.com/office/powerpoint/2010/main" val="2078318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1">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81365258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26C0B3B-05EA-CB4C-8298-3E30D48F2316}"/>
              </a:ext>
            </a:extLst>
          </p:cNvPr>
          <p:cNvSpPr>
            <a:spLocks noGrp="1"/>
          </p:cNvSpPr>
          <p:nvPr>
            <p:ph type="title"/>
          </p:nvPr>
        </p:nvSpPr>
        <p:spPr>
          <a:xfrm>
            <a:off x="722126" y="538164"/>
            <a:ext cx="5277062" cy="1130526"/>
          </a:xfrm>
          <a:prstGeom prst="rect">
            <a:avLst/>
          </a:prstGeom>
        </p:spPr>
        <p:txBody>
          <a:bodyPr vert="horz" lIns="0" tIns="108000" rIns="0" bIns="0" rtlCol="0" anchor="t" anchorCtr="0">
            <a:noAutofit/>
          </a:bodyPr>
          <a:lstStyle>
            <a:lvl1pPr>
              <a:defRPr sz="3999"/>
            </a:lvl1pPr>
          </a:lstStyle>
          <a:p>
            <a:r>
              <a:rPr lang="en-GB"/>
              <a:t>Click to edit Master title style</a:t>
            </a:r>
            <a:endParaRPr lang="en-BG"/>
          </a:p>
        </p:txBody>
      </p:sp>
      <p:pic>
        <p:nvPicPr>
          <p:cNvPr id="20" name="Picture 19">
            <a:extLst>
              <a:ext uri="{FF2B5EF4-FFF2-40B4-BE49-F238E27FC236}">
                <a16:creationId xmlns:a16="http://schemas.microsoft.com/office/drawing/2014/main" id="{BEB901A0-A63B-44BE-9928-1BA455334FD0}"/>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5996901" y="0"/>
            <a:ext cx="6191924" cy="6858000"/>
          </a:xfrm>
          <a:prstGeom prst="rect">
            <a:avLst/>
          </a:prstGeom>
        </p:spPr>
      </p:pic>
      <p:sp>
        <p:nvSpPr>
          <p:cNvPr id="4" name="Text Placeholder 3">
            <a:extLst>
              <a:ext uri="{FF2B5EF4-FFF2-40B4-BE49-F238E27FC236}">
                <a16:creationId xmlns:a16="http://schemas.microsoft.com/office/drawing/2014/main" id="{6005EFEB-1D93-3249-BDDE-45B54D5103C5}"/>
              </a:ext>
            </a:extLst>
          </p:cNvPr>
          <p:cNvSpPr>
            <a:spLocks noGrp="1"/>
          </p:cNvSpPr>
          <p:nvPr>
            <p:ph type="body" sz="quarter" idx="10"/>
          </p:nvPr>
        </p:nvSpPr>
        <p:spPr>
          <a:xfrm>
            <a:off x="722125" y="1814513"/>
            <a:ext cx="527547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Tree>
    <p:extLst>
      <p:ext uri="{BB962C8B-B14F-4D97-AF65-F5344CB8AC3E}">
        <p14:creationId xmlns:p14="http://schemas.microsoft.com/office/powerpoint/2010/main" val="328015925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3 items list">
    <p:bg>
      <p:bgPr>
        <a:solidFill>
          <a:srgbClr val="F4FAFF"/>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4FCCA95E-2FC1-47A6-6A63-3E9A6342C15B}"/>
              </a:ext>
            </a:extLst>
          </p:cNvPr>
          <p:cNvPicPr>
            <a:picLocks noChangeAspect="1"/>
          </p:cNvPicPr>
          <p:nvPr/>
        </p:nvPicPr>
        <p:blipFill rotWithShape="1">
          <a:blip r:embed="rId3">
            <a:extLst>
              <a:ext uri="{28A0092B-C50C-407E-A947-70E740481C1C}">
                <a14:useLocalDpi xmlns:a14="http://schemas.microsoft.com/office/drawing/2010/main" val="0"/>
              </a:ext>
            </a:extLst>
          </a:blip>
          <a:srcRect l="-5570" t="30" r="2" b="82"/>
          <a:stretch/>
        </p:blipFill>
        <p:spPr>
          <a:xfrm>
            <a:off x="21260" y="7434"/>
            <a:ext cx="12188825" cy="6865434"/>
          </a:xfrm>
          <a:prstGeom prst="rect">
            <a:avLst/>
          </a:prstGeom>
        </p:spPr>
      </p:pic>
      <p:pic>
        <p:nvPicPr>
          <p:cNvPr id="13" name="Picture 12">
            <a:extLst>
              <a:ext uri="{FF2B5EF4-FFF2-40B4-BE49-F238E27FC236}">
                <a16:creationId xmlns:a16="http://schemas.microsoft.com/office/drawing/2014/main" id="{205CF0B4-CB31-1A50-D4A8-298CBB885BD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801364" y="3520700"/>
            <a:ext cx="5366200" cy="3337301"/>
          </a:xfrm>
          <a:prstGeom prst="rect">
            <a:avLst/>
          </a:prstGeom>
        </p:spPr>
      </p:pic>
      <p:graphicFrame>
        <p:nvGraphicFramePr>
          <p:cNvPr id="4" name="Object 3" hidden="1">
            <a:extLst>
              <a:ext uri="{FF2B5EF4-FFF2-40B4-BE49-F238E27FC236}">
                <a16:creationId xmlns:a16="http://schemas.microsoft.com/office/drawing/2014/main" id="{8079DEE5-21BE-4808-BA4C-CB06842D7A5E}"/>
              </a:ext>
            </a:extLst>
          </p:cNvPr>
          <p:cNvGraphicFramePr>
            <a:graphicFrameLocks noChangeAspect="1"/>
          </p:cNvGraphicFramePr>
          <p:nvPr>
            <p:custDataLst>
              <p:tags r:id="rId1"/>
            </p:custDataLst>
            <p:extLst>
              <p:ext uri="{D42A27DB-BD31-4B8C-83A1-F6EECF244321}">
                <p14:modId xmlns:p14="http://schemas.microsoft.com/office/powerpoint/2010/main" val="2016813603"/>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4" name="Object 3" hidden="1">
                        <a:extLst>
                          <a:ext uri="{FF2B5EF4-FFF2-40B4-BE49-F238E27FC236}">
                            <a16:creationId xmlns:a16="http://schemas.microsoft.com/office/drawing/2014/main" id="{8079DEE5-21BE-4808-BA4C-CB06842D7A5E}"/>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CD3C179-3A96-4AF2-8537-E4515FA2F23D}"/>
              </a:ext>
            </a:extLst>
          </p:cNvPr>
          <p:cNvSpPr>
            <a:spLocks noGrp="1"/>
          </p:cNvSpPr>
          <p:nvPr>
            <p:ph type="title" hasCustomPrompt="1"/>
          </p:nvPr>
        </p:nvSpPr>
        <p:spPr>
          <a:xfrm>
            <a:off x="723411" y="538163"/>
            <a:ext cx="5275776" cy="1370012"/>
          </a:xfrm>
        </p:spPr>
        <p:txBody>
          <a:bodyPr vert="horz"/>
          <a:lstStyle>
            <a:lvl1pPr>
              <a:defRPr>
                <a:latin typeface="Arial" panose="020B0604020202020204" pitchFamily="34" charset="0"/>
                <a:cs typeface="Arial" panose="020B0604020202020204" pitchFamily="34" charset="0"/>
              </a:defRPr>
            </a:lvl1pPr>
          </a:lstStyle>
          <a:p>
            <a:r>
              <a:rPr lang="en-US"/>
              <a:t>3 Items / Features </a:t>
            </a:r>
            <a:br>
              <a:rPr lang="en-US"/>
            </a:br>
            <a:r>
              <a:rPr lang="en-US"/>
              <a:t>Illustrated Bullet List</a:t>
            </a:r>
          </a:p>
        </p:txBody>
      </p:sp>
      <p:sp>
        <p:nvSpPr>
          <p:cNvPr id="12" name="Text Placeholder 20">
            <a:extLst>
              <a:ext uri="{FF2B5EF4-FFF2-40B4-BE49-F238E27FC236}">
                <a16:creationId xmlns:a16="http://schemas.microsoft.com/office/drawing/2014/main" id="{42E99C1D-FECF-1A48-9EF7-1B84A71BCB67}"/>
              </a:ext>
            </a:extLst>
          </p:cNvPr>
          <p:cNvSpPr>
            <a:spLocks noGrp="1"/>
          </p:cNvSpPr>
          <p:nvPr>
            <p:ph type="body" sz="quarter" idx="13" hasCustomPrompt="1"/>
          </p:nvPr>
        </p:nvSpPr>
        <p:spPr>
          <a:xfrm>
            <a:off x="722125" y="3656912"/>
            <a:ext cx="2852704" cy="2893306"/>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6" name="Text Placeholder 18">
            <a:extLst>
              <a:ext uri="{FF2B5EF4-FFF2-40B4-BE49-F238E27FC236}">
                <a16:creationId xmlns:a16="http://schemas.microsoft.com/office/drawing/2014/main" id="{A5EF1190-5546-9344-8150-9CFE9B58C8FA}"/>
              </a:ext>
            </a:extLst>
          </p:cNvPr>
          <p:cNvSpPr>
            <a:spLocks noGrp="1"/>
          </p:cNvSpPr>
          <p:nvPr>
            <p:ph type="body" sz="quarter" idx="10" hasCustomPrompt="1"/>
          </p:nvPr>
        </p:nvSpPr>
        <p:spPr>
          <a:xfrm>
            <a:off x="722125" y="3001643"/>
            <a:ext cx="2852704"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1</a:t>
            </a:r>
          </a:p>
        </p:txBody>
      </p:sp>
      <p:sp>
        <p:nvSpPr>
          <p:cNvPr id="17" name="Text Placeholder 18">
            <a:extLst>
              <a:ext uri="{FF2B5EF4-FFF2-40B4-BE49-F238E27FC236}">
                <a16:creationId xmlns:a16="http://schemas.microsoft.com/office/drawing/2014/main" id="{16A0B128-769D-D245-8408-26CCA207BC10}"/>
              </a:ext>
            </a:extLst>
          </p:cNvPr>
          <p:cNvSpPr>
            <a:spLocks noGrp="1"/>
          </p:cNvSpPr>
          <p:nvPr>
            <p:ph type="body" sz="quarter" idx="23" hasCustomPrompt="1"/>
          </p:nvPr>
        </p:nvSpPr>
        <p:spPr>
          <a:xfrm>
            <a:off x="3809713" y="3001643"/>
            <a:ext cx="2874193"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2</a:t>
            </a:r>
          </a:p>
        </p:txBody>
      </p:sp>
      <p:sp>
        <p:nvSpPr>
          <p:cNvPr id="18" name="Text Placeholder 18">
            <a:extLst>
              <a:ext uri="{FF2B5EF4-FFF2-40B4-BE49-F238E27FC236}">
                <a16:creationId xmlns:a16="http://schemas.microsoft.com/office/drawing/2014/main" id="{5E8F70FE-71F1-1049-9CF2-2848562EF1A2}"/>
              </a:ext>
            </a:extLst>
          </p:cNvPr>
          <p:cNvSpPr>
            <a:spLocks noGrp="1"/>
          </p:cNvSpPr>
          <p:nvPr>
            <p:ph type="body" sz="quarter" idx="25" hasCustomPrompt="1"/>
          </p:nvPr>
        </p:nvSpPr>
        <p:spPr>
          <a:xfrm>
            <a:off x="6913025" y="3001643"/>
            <a:ext cx="2881715"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3</a:t>
            </a:r>
          </a:p>
        </p:txBody>
      </p:sp>
      <p:sp>
        <p:nvSpPr>
          <p:cNvPr id="21" name="Text Placeholder 20">
            <a:extLst>
              <a:ext uri="{FF2B5EF4-FFF2-40B4-BE49-F238E27FC236}">
                <a16:creationId xmlns:a16="http://schemas.microsoft.com/office/drawing/2014/main" id="{B3C19AD2-A4A1-4544-935C-AFEE661EF767}"/>
              </a:ext>
            </a:extLst>
          </p:cNvPr>
          <p:cNvSpPr>
            <a:spLocks noGrp="1"/>
          </p:cNvSpPr>
          <p:nvPr>
            <p:ph type="body" sz="quarter" idx="28" hasCustomPrompt="1"/>
          </p:nvPr>
        </p:nvSpPr>
        <p:spPr>
          <a:xfrm>
            <a:off x="3809713" y="3656911"/>
            <a:ext cx="2874193" cy="2893306"/>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4" name="Text Placeholder 20">
            <a:extLst>
              <a:ext uri="{FF2B5EF4-FFF2-40B4-BE49-F238E27FC236}">
                <a16:creationId xmlns:a16="http://schemas.microsoft.com/office/drawing/2014/main" id="{B07DDF4F-EBAE-AE44-900E-77CE0CF9BA91}"/>
              </a:ext>
            </a:extLst>
          </p:cNvPr>
          <p:cNvSpPr>
            <a:spLocks noGrp="1"/>
          </p:cNvSpPr>
          <p:nvPr>
            <p:ph type="body" sz="quarter" idx="29" hasCustomPrompt="1"/>
          </p:nvPr>
        </p:nvSpPr>
        <p:spPr>
          <a:xfrm>
            <a:off x="6918790" y="3664943"/>
            <a:ext cx="2874193" cy="2893306"/>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6" name="TextBox 5">
            <a:extLst>
              <a:ext uri="{FF2B5EF4-FFF2-40B4-BE49-F238E27FC236}">
                <a16:creationId xmlns:a16="http://schemas.microsoft.com/office/drawing/2014/main" id="{5FF08D86-7899-F842-CD0A-6EF47974EB85}"/>
              </a:ext>
            </a:extLst>
          </p:cNvPr>
          <p:cNvSpPr txBox="1"/>
          <p:nvPr/>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2025</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pic>
        <p:nvPicPr>
          <p:cNvPr id="9" name="Picture 2">
            <a:hlinkClick r:id="rId7"/>
            <a:extLst>
              <a:ext uri="{FF2B5EF4-FFF2-40B4-BE49-F238E27FC236}">
                <a16:creationId xmlns:a16="http://schemas.microsoft.com/office/drawing/2014/main" id="{C871901E-BFBE-F30F-C727-EF029CB210E9}"/>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a:stretch/>
        </p:blipFill>
        <p:spPr>
          <a:xfrm>
            <a:off x="493946" y="6453499"/>
            <a:ext cx="939355" cy="217948"/>
          </a:xfrm>
          <a:prstGeom prst="rect">
            <a:avLst/>
          </a:prstGeom>
        </p:spPr>
      </p:pic>
      <p:sp>
        <p:nvSpPr>
          <p:cNvPr id="10" name="Slide Number Placeholder 5">
            <a:extLst>
              <a:ext uri="{FF2B5EF4-FFF2-40B4-BE49-F238E27FC236}">
                <a16:creationId xmlns:a16="http://schemas.microsoft.com/office/drawing/2014/main" id="{14C7DCB2-7526-827A-0BFA-F84CADD7A0D2}"/>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tx1">
                    <a:alpha val="69766"/>
                  </a:schemeClr>
                </a:solidFill>
                <a:latin typeface="Arial" panose="020B0604020202020204" pitchFamily="34" charset="0"/>
                <a:cs typeface="Arial" panose="020B0604020202020204" pitchFamily="34" charset="0"/>
              </a:rPr>
              <a:pPr lvl="0" algn="r"/>
              <a:t>‹#›</a:t>
            </a:fld>
            <a:endParaRPr lang="en-US" sz="800" b="1">
              <a:solidFill>
                <a:schemeClr val="tx1">
                  <a:alpha val="69766"/>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38159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4 items lis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625A317-569A-41B3-A3AE-1CBF90C53EF0}"/>
              </a:ext>
            </a:extLst>
          </p:cNvPr>
          <p:cNvGraphicFramePr>
            <a:graphicFrameLocks noChangeAspect="1"/>
          </p:cNvGraphicFramePr>
          <p:nvPr>
            <p:custDataLst>
              <p:tags r:id="rId1"/>
            </p:custDataLst>
            <p:extLst>
              <p:ext uri="{D42A27DB-BD31-4B8C-83A1-F6EECF244321}">
                <p14:modId xmlns:p14="http://schemas.microsoft.com/office/powerpoint/2010/main" val="393145575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2625A317-569A-41B3-A3AE-1CBF90C53EF0}"/>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8" name="Text Placeholder 20">
            <a:extLst>
              <a:ext uri="{FF2B5EF4-FFF2-40B4-BE49-F238E27FC236}">
                <a16:creationId xmlns:a16="http://schemas.microsoft.com/office/drawing/2014/main" id="{AEE74F99-8271-C34E-885E-3E090017D8E1}"/>
              </a:ext>
            </a:extLst>
          </p:cNvPr>
          <p:cNvSpPr>
            <a:spLocks noGrp="1"/>
          </p:cNvSpPr>
          <p:nvPr>
            <p:ph type="body" sz="quarter" idx="13" hasCustomPrompt="1"/>
          </p:nvPr>
        </p:nvSpPr>
        <p:spPr>
          <a:xfrm>
            <a:off x="722126" y="3524345"/>
            <a:ext cx="2528228"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2" name="Text Placeholder 18">
            <a:extLst>
              <a:ext uri="{FF2B5EF4-FFF2-40B4-BE49-F238E27FC236}">
                <a16:creationId xmlns:a16="http://schemas.microsoft.com/office/drawing/2014/main" id="{B721594E-7484-5E47-8564-98DE9C29C251}"/>
              </a:ext>
            </a:extLst>
          </p:cNvPr>
          <p:cNvSpPr>
            <a:spLocks noGrp="1"/>
          </p:cNvSpPr>
          <p:nvPr>
            <p:ph type="body" sz="quarter" idx="10" hasCustomPrompt="1"/>
          </p:nvPr>
        </p:nvSpPr>
        <p:spPr>
          <a:xfrm>
            <a:off x="722126" y="2915976"/>
            <a:ext cx="2528228"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1</a:t>
            </a:r>
          </a:p>
        </p:txBody>
      </p:sp>
      <p:sp>
        <p:nvSpPr>
          <p:cNvPr id="23" name="Text Placeholder 18">
            <a:extLst>
              <a:ext uri="{FF2B5EF4-FFF2-40B4-BE49-F238E27FC236}">
                <a16:creationId xmlns:a16="http://schemas.microsoft.com/office/drawing/2014/main" id="{B1B99D54-15E5-9A44-BD9F-CDC7FA006D19}"/>
              </a:ext>
            </a:extLst>
          </p:cNvPr>
          <p:cNvSpPr>
            <a:spLocks noGrp="1"/>
          </p:cNvSpPr>
          <p:nvPr>
            <p:ph type="body" sz="quarter" idx="23" hasCustomPrompt="1"/>
          </p:nvPr>
        </p:nvSpPr>
        <p:spPr>
          <a:xfrm>
            <a:off x="3451915" y="2915976"/>
            <a:ext cx="2547273"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2</a:t>
            </a:r>
          </a:p>
        </p:txBody>
      </p:sp>
      <p:sp>
        <p:nvSpPr>
          <p:cNvPr id="25" name="Text Placeholder 18">
            <a:extLst>
              <a:ext uri="{FF2B5EF4-FFF2-40B4-BE49-F238E27FC236}">
                <a16:creationId xmlns:a16="http://schemas.microsoft.com/office/drawing/2014/main" id="{C56CB44F-A428-A24E-9FD6-03C902B8CB13}"/>
              </a:ext>
            </a:extLst>
          </p:cNvPr>
          <p:cNvSpPr>
            <a:spLocks noGrp="1"/>
          </p:cNvSpPr>
          <p:nvPr>
            <p:ph type="body" sz="quarter" idx="25" hasCustomPrompt="1"/>
          </p:nvPr>
        </p:nvSpPr>
        <p:spPr>
          <a:xfrm>
            <a:off x="6176623" y="2915976"/>
            <a:ext cx="2553940"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3</a:t>
            </a:r>
          </a:p>
        </p:txBody>
      </p:sp>
      <p:sp>
        <p:nvSpPr>
          <p:cNvPr id="27" name="Text Placeholder 18">
            <a:extLst>
              <a:ext uri="{FF2B5EF4-FFF2-40B4-BE49-F238E27FC236}">
                <a16:creationId xmlns:a16="http://schemas.microsoft.com/office/drawing/2014/main" id="{4ADD9F6F-04EC-3548-89ED-07083CA31F7A}"/>
              </a:ext>
            </a:extLst>
          </p:cNvPr>
          <p:cNvSpPr>
            <a:spLocks noGrp="1"/>
          </p:cNvSpPr>
          <p:nvPr>
            <p:ph type="body" sz="quarter" idx="27" hasCustomPrompt="1"/>
          </p:nvPr>
        </p:nvSpPr>
        <p:spPr>
          <a:xfrm>
            <a:off x="8914666" y="2915976"/>
            <a:ext cx="2552035"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4</a:t>
            </a:r>
          </a:p>
        </p:txBody>
      </p:sp>
      <p:sp>
        <p:nvSpPr>
          <p:cNvPr id="14" name="Text Placeholder 20">
            <a:extLst>
              <a:ext uri="{FF2B5EF4-FFF2-40B4-BE49-F238E27FC236}">
                <a16:creationId xmlns:a16="http://schemas.microsoft.com/office/drawing/2014/main" id="{59572E56-7E01-9B4B-A25B-1F1656B06DE8}"/>
              </a:ext>
            </a:extLst>
          </p:cNvPr>
          <p:cNvSpPr>
            <a:spLocks noGrp="1"/>
          </p:cNvSpPr>
          <p:nvPr>
            <p:ph type="body" sz="quarter" idx="28" hasCustomPrompt="1"/>
          </p:nvPr>
        </p:nvSpPr>
        <p:spPr>
          <a:xfrm>
            <a:off x="3451915" y="3524344"/>
            <a:ext cx="2547273"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5" name="Text Placeholder 20">
            <a:extLst>
              <a:ext uri="{FF2B5EF4-FFF2-40B4-BE49-F238E27FC236}">
                <a16:creationId xmlns:a16="http://schemas.microsoft.com/office/drawing/2014/main" id="{526BD833-CFF8-F541-92F8-E3D36BA6D489}"/>
              </a:ext>
            </a:extLst>
          </p:cNvPr>
          <p:cNvSpPr>
            <a:spLocks noGrp="1"/>
          </p:cNvSpPr>
          <p:nvPr>
            <p:ph type="body" sz="quarter" idx="29" hasCustomPrompt="1"/>
          </p:nvPr>
        </p:nvSpPr>
        <p:spPr>
          <a:xfrm>
            <a:off x="6182388" y="3532377"/>
            <a:ext cx="2547273"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6" name="Text Placeholder 20">
            <a:extLst>
              <a:ext uri="{FF2B5EF4-FFF2-40B4-BE49-F238E27FC236}">
                <a16:creationId xmlns:a16="http://schemas.microsoft.com/office/drawing/2014/main" id="{57862449-EC25-604D-A3A7-CE54B5633543}"/>
              </a:ext>
            </a:extLst>
          </p:cNvPr>
          <p:cNvSpPr>
            <a:spLocks noGrp="1"/>
          </p:cNvSpPr>
          <p:nvPr>
            <p:ph type="body" sz="quarter" idx="30" hasCustomPrompt="1"/>
          </p:nvPr>
        </p:nvSpPr>
        <p:spPr>
          <a:xfrm>
            <a:off x="8914666" y="3524344"/>
            <a:ext cx="2552034"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 name="Title 1">
            <a:extLst>
              <a:ext uri="{FF2B5EF4-FFF2-40B4-BE49-F238E27FC236}">
                <a16:creationId xmlns:a16="http://schemas.microsoft.com/office/drawing/2014/main" id="{1E42960B-5CFE-4CCC-8A7C-819AB126A409}"/>
              </a:ext>
            </a:extLst>
          </p:cNvPr>
          <p:cNvSpPr>
            <a:spLocks noGrp="1"/>
          </p:cNvSpPr>
          <p:nvPr>
            <p:ph type="title" hasCustomPrompt="1"/>
          </p:nvPr>
        </p:nvSpPr>
        <p:spPr>
          <a:xfrm>
            <a:off x="723411" y="538164"/>
            <a:ext cx="10743289" cy="1370012"/>
          </a:xfrm>
        </p:spPr>
        <p:txBody>
          <a:bodyPr vert="horz"/>
          <a:lstStyle>
            <a:lvl1pPr>
              <a:defRPr>
                <a:latin typeface="Arial" panose="020B0604020202020204" pitchFamily="34" charset="0"/>
                <a:cs typeface="Arial" panose="020B0604020202020204" pitchFamily="34" charset="0"/>
              </a:defRPr>
            </a:lvl1pPr>
          </a:lstStyle>
          <a:p>
            <a:r>
              <a:rPr lang="en-US"/>
              <a:t>4 Items / Features </a:t>
            </a:r>
            <a:br>
              <a:rPr lang="en-US"/>
            </a:br>
            <a:r>
              <a:rPr lang="en-US"/>
              <a:t>Illustrated Bullet List</a:t>
            </a:r>
          </a:p>
        </p:txBody>
      </p:sp>
    </p:spTree>
    <p:extLst>
      <p:ext uri="{BB962C8B-B14F-4D97-AF65-F5344CB8AC3E}">
        <p14:creationId xmlns:p14="http://schemas.microsoft.com/office/powerpoint/2010/main" val="386238905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4 items list with color">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0AF44F5-3F68-4F5B-A7E5-CC271941FC5A}"/>
              </a:ext>
            </a:extLst>
          </p:cNvPr>
          <p:cNvGraphicFramePr>
            <a:graphicFrameLocks noChangeAspect="1"/>
          </p:cNvGraphicFramePr>
          <p:nvPr>
            <p:custDataLst>
              <p:tags r:id="rId1"/>
            </p:custDataLst>
            <p:extLst>
              <p:ext uri="{D42A27DB-BD31-4B8C-83A1-F6EECF244321}">
                <p14:modId xmlns:p14="http://schemas.microsoft.com/office/powerpoint/2010/main" val="4268504010"/>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5" name="Object 4" hidden="1">
                        <a:extLst>
                          <a:ext uri="{FF2B5EF4-FFF2-40B4-BE49-F238E27FC236}">
                            <a16:creationId xmlns:a16="http://schemas.microsoft.com/office/drawing/2014/main" id="{10AF44F5-3F68-4F5B-A7E5-CC271941FC5A}"/>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DFC8C7E7-A516-41B5-9F14-435519410B77}"/>
              </a:ext>
            </a:extLst>
          </p:cNvPr>
          <p:cNvSpPr>
            <a:spLocks noGrp="1"/>
          </p:cNvSpPr>
          <p:nvPr>
            <p:ph type="title" hasCustomPrompt="1"/>
          </p:nvPr>
        </p:nvSpPr>
        <p:spPr>
          <a:xfrm>
            <a:off x="723411" y="531537"/>
            <a:ext cx="10743289" cy="1370012"/>
          </a:xfrm>
        </p:spPr>
        <p:txBody>
          <a:bodyPr vert="horz"/>
          <a:lstStyle>
            <a:lvl1pPr>
              <a:defRPr>
                <a:latin typeface="Arial" panose="020B0604020202020204" pitchFamily="34" charset="0"/>
                <a:cs typeface="Arial" panose="020B0604020202020204" pitchFamily="34" charset="0"/>
              </a:defRPr>
            </a:lvl1pPr>
          </a:lstStyle>
          <a:p>
            <a:r>
              <a:rPr lang="en-US"/>
              <a:t>4 Items / Features </a:t>
            </a:r>
            <a:br>
              <a:rPr lang="en-US"/>
            </a:br>
            <a:r>
              <a:rPr lang="en-US"/>
              <a:t>Illustrated Bullet List</a:t>
            </a:r>
          </a:p>
        </p:txBody>
      </p:sp>
      <p:sp>
        <p:nvSpPr>
          <p:cNvPr id="13" name="Text Placeholder 20">
            <a:extLst>
              <a:ext uri="{FF2B5EF4-FFF2-40B4-BE49-F238E27FC236}">
                <a16:creationId xmlns:a16="http://schemas.microsoft.com/office/drawing/2014/main" id="{6097E424-2284-1C45-8664-943C17759420}"/>
              </a:ext>
            </a:extLst>
          </p:cNvPr>
          <p:cNvSpPr>
            <a:spLocks noGrp="1"/>
          </p:cNvSpPr>
          <p:nvPr>
            <p:ph type="body" sz="quarter" idx="31" hasCustomPrompt="1"/>
          </p:nvPr>
        </p:nvSpPr>
        <p:spPr>
          <a:xfrm>
            <a:off x="722126" y="3525741"/>
            <a:ext cx="2528228" cy="2720975"/>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4" name="Text Placeholder 18">
            <a:extLst>
              <a:ext uri="{FF2B5EF4-FFF2-40B4-BE49-F238E27FC236}">
                <a16:creationId xmlns:a16="http://schemas.microsoft.com/office/drawing/2014/main" id="{79C50273-100C-4E43-9758-9D2E2EA1745C}"/>
              </a:ext>
            </a:extLst>
          </p:cNvPr>
          <p:cNvSpPr>
            <a:spLocks noGrp="1"/>
          </p:cNvSpPr>
          <p:nvPr>
            <p:ph type="body" sz="quarter" idx="32" hasCustomPrompt="1"/>
          </p:nvPr>
        </p:nvSpPr>
        <p:spPr>
          <a:xfrm>
            <a:off x="722126" y="2923269"/>
            <a:ext cx="2528228"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1</a:t>
            </a:r>
          </a:p>
        </p:txBody>
      </p:sp>
      <p:sp>
        <p:nvSpPr>
          <p:cNvPr id="15" name="Text Placeholder 18">
            <a:extLst>
              <a:ext uri="{FF2B5EF4-FFF2-40B4-BE49-F238E27FC236}">
                <a16:creationId xmlns:a16="http://schemas.microsoft.com/office/drawing/2014/main" id="{FC741B5D-9CA8-0246-A540-76E015AE202A}"/>
              </a:ext>
            </a:extLst>
          </p:cNvPr>
          <p:cNvSpPr>
            <a:spLocks noGrp="1"/>
          </p:cNvSpPr>
          <p:nvPr>
            <p:ph type="body" sz="quarter" idx="33" hasCustomPrompt="1"/>
          </p:nvPr>
        </p:nvSpPr>
        <p:spPr>
          <a:xfrm>
            <a:off x="3451915" y="2923269"/>
            <a:ext cx="2547273"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2</a:t>
            </a:r>
          </a:p>
        </p:txBody>
      </p:sp>
      <p:sp>
        <p:nvSpPr>
          <p:cNvPr id="16" name="Text Placeholder 18">
            <a:extLst>
              <a:ext uri="{FF2B5EF4-FFF2-40B4-BE49-F238E27FC236}">
                <a16:creationId xmlns:a16="http://schemas.microsoft.com/office/drawing/2014/main" id="{04D2873D-9B96-D247-ADF5-8D2C81C5EB46}"/>
              </a:ext>
            </a:extLst>
          </p:cNvPr>
          <p:cNvSpPr>
            <a:spLocks noGrp="1"/>
          </p:cNvSpPr>
          <p:nvPr>
            <p:ph type="body" sz="quarter" idx="34" hasCustomPrompt="1"/>
          </p:nvPr>
        </p:nvSpPr>
        <p:spPr>
          <a:xfrm>
            <a:off x="6176623" y="2923269"/>
            <a:ext cx="2553940"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3</a:t>
            </a:r>
          </a:p>
        </p:txBody>
      </p:sp>
      <p:sp>
        <p:nvSpPr>
          <p:cNvPr id="17" name="Text Placeholder 18">
            <a:extLst>
              <a:ext uri="{FF2B5EF4-FFF2-40B4-BE49-F238E27FC236}">
                <a16:creationId xmlns:a16="http://schemas.microsoft.com/office/drawing/2014/main" id="{96525B51-4D86-3248-877C-36E8C2021760}"/>
              </a:ext>
            </a:extLst>
          </p:cNvPr>
          <p:cNvSpPr>
            <a:spLocks noGrp="1"/>
          </p:cNvSpPr>
          <p:nvPr>
            <p:ph type="body" sz="quarter" idx="35" hasCustomPrompt="1"/>
          </p:nvPr>
        </p:nvSpPr>
        <p:spPr>
          <a:xfrm>
            <a:off x="8914666" y="2923269"/>
            <a:ext cx="2552035"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4</a:t>
            </a:r>
          </a:p>
        </p:txBody>
      </p:sp>
      <p:sp>
        <p:nvSpPr>
          <p:cNvPr id="18" name="Text Placeholder 20">
            <a:extLst>
              <a:ext uri="{FF2B5EF4-FFF2-40B4-BE49-F238E27FC236}">
                <a16:creationId xmlns:a16="http://schemas.microsoft.com/office/drawing/2014/main" id="{98DF9A9E-978E-6D43-8349-0D66C40F2FC5}"/>
              </a:ext>
            </a:extLst>
          </p:cNvPr>
          <p:cNvSpPr>
            <a:spLocks noGrp="1"/>
          </p:cNvSpPr>
          <p:nvPr>
            <p:ph type="body" sz="quarter" idx="36" hasCustomPrompt="1"/>
          </p:nvPr>
        </p:nvSpPr>
        <p:spPr>
          <a:xfrm>
            <a:off x="3451915" y="3525741"/>
            <a:ext cx="2547273" cy="2720975"/>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9" name="Text Placeholder 20">
            <a:extLst>
              <a:ext uri="{FF2B5EF4-FFF2-40B4-BE49-F238E27FC236}">
                <a16:creationId xmlns:a16="http://schemas.microsoft.com/office/drawing/2014/main" id="{451DF4D2-96D5-2345-BF90-56F6C36D8C3F}"/>
              </a:ext>
            </a:extLst>
          </p:cNvPr>
          <p:cNvSpPr>
            <a:spLocks noGrp="1"/>
          </p:cNvSpPr>
          <p:nvPr>
            <p:ph type="body" sz="quarter" idx="37" hasCustomPrompt="1"/>
          </p:nvPr>
        </p:nvSpPr>
        <p:spPr>
          <a:xfrm>
            <a:off x="6182388" y="3525741"/>
            <a:ext cx="2547273" cy="2720975"/>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1" name="Text Placeholder 20">
            <a:extLst>
              <a:ext uri="{FF2B5EF4-FFF2-40B4-BE49-F238E27FC236}">
                <a16:creationId xmlns:a16="http://schemas.microsoft.com/office/drawing/2014/main" id="{A4D5AADC-0189-FA4C-86D9-96588C326A3E}"/>
              </a:ext>
            </a:extLst>
          </p:cNvPr>
          <p:cNvSpPr>
            <a:spLocks noGrp="1"/>
          </p:cNvSpPr>
          <p:nvPr>
            <p:ph type="body" sz="quarter" idx="38" hasCustomPrompt="1"/>
          </p:nvPr>
        </p:nvSpPr>
        <p:spPr>
          <a:xfrm>
            <a:off x="8914666" y="3525741"/>
            <a:ext cx="2552034" cy="2720975"/>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Tree>
    <p:extLst>
      <p:ext uri="{BB962C8B-B14F-4D97-AF65-F5344CB8AC3E}">
        <p14:creationId xmlns:p14="http://schemas.microsoft.com/office/powerpoint/2010/main" val="244675634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6 items lis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6E63340-CFC6-4DE4-A808-EF24C62FF7C9}"/>
              </a:ext>
            </a:extLst>
          </p:cNvPr>
          <p:cNvGraphicFramePr>
            <a:graphicFrameLocks noChangeAspect="1"/>
          </p:cNvGraphicFramePr>
          <p:nvPr>
            <p:custDataLst>
              <p:tags r:id="rId1"/>
            </p:custDataLst>
            <p:extLst>
              <p:ext uri="{D42A27DB-BD31-4B8C-83A1-F6EECF244321}">
                <p14:modId xmlns:p14="http://schemas.microsoft.com/office/powerpoint/2010/main" val="1495369155"/>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D6E63340-CFC6-4DE4-A808-EF24C62FF7C9}"/>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6" name="Text Placeholder 20">
            <a:extLst>
              <a:ext uri="{FF2B5EF4-FFF2-40B4-BE49-F238E27FC236}">
                <a16:creationId xmlns:a16="http://schemas.microsoft.com/office/drawing/2014/main" id="{E8466CBF-EFEB-BF4E-8EF1-DA6DA515FFA8}"/>
              </a:ext>
            </a:extLst>
          </p:cNvPr>
          <p:cNvSpPr>
            <a:spLocks noGrp="1"/>
          </p:cNvSpPr>
          <p:nvPr>
            <p:ph type="body" sz="quarter" idx="13" hasCustomPrompt="1"/>
          </p:nvPr>
        </p:nvSpPr>
        <p:spPr>
          <a:xfrm>
            <a:off x="1553337" y="2624944"/>
            <a:ext cx="2627049" cy="1332541"/>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7" name="Text Placeholder 18">
            <a:extLst>
              <a:ext uri="{FF2B5EF4-FFF2-40B4-BE49-F238E27FC236}">
                <a16:creationId xmlns:a16="http://schemas.microsoft.com/office/drawing/2014/main" id="{D5DD337E-FCEB-8848-9F17-4A7948DB8562}"/>
              </a:ext>
            </a:extLst>
          </p:cNvPr>
          <p:cNvSpPr>
            <a:spLocks noGrp="1"/>
          </p:cNvSpPr>
          <p:nvPr>
            <p:ph type="body" sz="quarter" idx="10" hasCustomPrompt="1"/>
          </p:nvPr>
        </p:nvSpPr>
        <p:spPr>
          <a:xfrm>
            <a:off x="1553337" y="2037105"/>
            <a:ext cx="2627049"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9" name="Text Placeholder 18">
            <a:extLst>
              <a:ext uri="{FF2B5EF4-FFF2-40B4-BE49-F238E27FC236}">
                <a16:creationId xmlns:a16="http://schemas.microsoft.com/office/drawing/2014/main" id="{802B59A1-B3EF-2645-B49B-4D774FF780BB}"/>
              </a:ext>
            </a:extLst>
          </p:cNvPr>
          <p:cNvSpPr>
            <a:spLocks noGrp="1"/>
          </p:cNvSpPr>
          <p:nvPr>
            <p:ph type="body" sz="quarter" idx="15" hasCustomPrompt="1"/>
          </p:nvPr>
        </p:nvSpPr>
        <p:spPr>
          <a:xfrm>
            <a:off x="1553337" y="4328801"/>
            <a:ext cx="2627049"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1" name="Text Placeholder 18">
            <a:extLst>
              <a:ext uri="{FF2B5EF4-FFF2-40B4-BE49-F238E27FC236}">
                <a16:creationId xmlns:a16="http://schemas.microsoft.com/office/drawing/2014/main" id="{76935810-7504-4B45-83F9-2E99FFE8E07C}"/>
              </a:ext>
            </a:extLst>
          </p:cNvPr>
          <p:cNvSpPr>
            <a:spLocks noGrp="1"/>
          </p:cNvSpPr>
          <p:nvPr>
            <p:ph type="body" sz="quarter" idx="17" hasCustomPrompt="1"/>
          </p:nvPr>
        </p:nvSpPr>
        <p:spPr>
          <a:xfrm>
            <a:off x="5185276" y="2037105"/>
            <a:ext cx="2633332"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3" name="Text Placeholder 18">
            <a:extLst>
              <a:ext uri="{FF2B5EF4-FFF2-40B4-BE49-F238E27FC236}">
                <a16:creationId xmlns:a16="http://schemas.microsoft.com/office/drawing/2014/main" id="{AB2FAA5E-B4A1-764E-B89C-0F89E8657661}"/>
              </a:ext>
            </a:extLst>
          </p:cNvPr>
          <p:cNvSpPr>
            <a:spLocks noGrp="1"/>
          </p:cNvSpPr>
          <p:nvPr>
            <p:ph type="body" sz="quarter" idx="19" hasCustomPrompt="1"/>
          </p:nvPr>
        </p:nvSpPr>
        <p:spPr>
          <a:xfrm>
            <a:off x="5185276" y="4328801"/>
            <a:ext cx="2633332"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5" name="Text Placeholder 18">
            <a:extLst>
              <a:ext uri="{FF2B5EF4-FFF2-40B4-BE49-F238E27FC236}">
                <a16:creationId xmlns:a16="http://schemas.microsoft.com/office/drawing/2014/main" id="{580FC978-AF1C-5244-BA36-D990852E29CC}"/>
              </a:ext>
            </a:extLst>
          </p:cNvPr>
          <p:cNvSpPr>
            <a:spLocks noGrp="1"/>
          </p:cNvSpPr>
          <p:nvPr>
            <p:ph type="body" sz="quarter" idx="21" hasCustomPrompt="1"/>
          </p:nvPr>
        </p:nvSpPr>
        <p:spPr>
          <a:xfrm>
            <a:off x="8838594" y="2037105"/>
            <a:ext cx="2628107"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7" name="Text Placeholder 18">
            <a:extLst>
              <a:ext uri="{FF2B5EF4-FFF2-40B4-BE49-F238E27FC236}">
                <a16:creationId xmlns:a16="http://schemas.microsoft.com/office/drawing/2014/main" id="{5DB8FC56-8E45-B642-BA86-CA674617E8DE}"/>
              </a:ext>
            </a:extLst>
          </p:cNvPr>
          <p:cNvSpPr>
            <a:spLocks noGrp="1"/>
          </p:cNvSpPr>
          <p:nvPr>
            <p:ph type="body" sz="quarter" idx="23" hasCustomPrompt="1"/>
          </p:nvPr>
        </p:nvSpPr>
        <p:spPr>
          <a:xfrm>
            <a:off x="8838594" y="4328801"/>
            <a:ext cx="2628107"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9" name="Text Placeholder 20">
            <a:extLst>
              <a:ext uri="{FF2B5EF4-FFF2-40B4-BE49-F238E27FC236}">
                <a16:creationId xmlns:a16="http://schemas.microsoft.com/office/drawing/2014/main" id="{F4FDECCA-8BA0-1E46-959C-40D405A3DD86}"/>
              </a:ext>
            </a:extLst>
          </p:cNvPr>
          <p:cNvSpPr>
            <a:spLocks noGrp="1"/>
          </p:cNvSpPr>
          <p:nvPr>
            <p:ph type="body" sz="quarter" idx="26" hasCustomPrompt="1"/>
          </p:nvPr>
        </p:nvSpPr>
        <p:spPr>
          <a:xfrm>
            <a:off x="5185277" y="2624944"/>
            <a:ext cx="2627049" cy="1332541"/>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0" name="Text Placeholder 20">
            <a:extLst>
              <a:ext uri="{FF2B5EF4-FFF2-40B4-BE49-F238E27FC236}">
                <a16:creationId xmlns:a16="http://schemas.microsoft.com/office/drawing/2014/main" id="{1D615094-1A97-4D44-963D-B6646A38C7A9}"/>
              </a:ext>
            </a:extLst>
          </p:cNvPr>
          <p:cNvSpPr>
            <a:spLocks noGrp="1"/>
          </p:cNvSpPr>
          <p:nvPr>
            <p:ph type="body" sz="quarter" idx="27" hasCustomPrompt="1"/>
          </p:nvPr>
        </p:nvSpPr>
        <p:spPr>
          <a:xfrm>
            <a:off x="8838594" y="2624944"/>
            <a:ext cx="2627049" cy="1332541"/>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1" name="Text Placeholder 20">
            <a:extLst>
              <a:ext uri="{FF2B5EF4-FFF2-40B4-BE49-F238E27FC236}">
                <a16:creationId xmlns:a16="http://schemas.microsoft.com/office/drawing/2014/main" id="{AC0DC2E1-3303-ED4F-AF0A-C83B26F853C2}"/>
              </a:ext>
            </a:extLst>
          </p:cNvPr>
          <p:cNvSpPr>
            <a:spLocks noGrp="1"/>
          </p:cNvSpPr>
          <p:nvPr>
            <p:ph type="body" sz="quarter" idx="28" hasCustomPrompt="1"/>
          </p:nvPr>
        </p:nvSpPr>
        <p:spPr>
          <a:xfrm>
            <a:off x="1553337" y="4923617"/>
            <a:ext cx="2627049" cy="1396220"/>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2" name="Text Placeholder 20">
            <a:extLst>
              <a:ext uri="{FF2B5EF4-FFF2-40B4-BE49-F238E27FC236}">
                <a16:creationId xmlns:a16="http://schemas.microsoft.com/office/drawing/2014/main" id="{3234F23D-C765-1C43-8BE8-B63E9013F022}"/>
              </a:ext>
            </a:extLst>
          </p:cNvPr>
          <p:cNvSpPr>
            <a:spLocks noGrp="1"/>
          </p:cNvSpPr>
          <p:nvPr>
            <p:ph type="body" sz="quarter" idx="29" hasCustomPrompt="1"/>
          </p:nvPr>
        </p:nvSpPr>
        <p:spPr>
          <a:xfrm>
            <a:off x="5185277" y="4923617"/>
            <a:ext cx="2627049" cy="1396220"/>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3" name="Text Placeholder 20">
            <a:extLst>
              <a:ext uri="{FF2B5EF4-FFF2-40B4-BE49-F238E27FC236}">
                <a16:creationId xmlns:a16="http://schemas.microsoft.com/office/drawing/2014/main" id="{38C0BF57-A485-B741-AAB8-63E6E6547046}"/>
              </a:ext>
            </a:extLst>
          </p:cNvPr>
          <p:cNvSpPr>
            <a:spLocks noGrp="1"/>
          </p:cNvSpPr>
          <p:nvPr>
            <p:ph type="body" sz="quarter" idx="30" hasCustomPrompt="1"/>
          </p:nvPr>
        </p:nvSpPr>
        <p:spPr>
          <a:xfrm>
            <a:off x="8838594" y="4923617"/>
            <a:ext cx="2627049" cy="1396220"/>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 name="Title 1">
            <a:extLst>
              <a:ext uri="{FF2B5EF4-FFF2-40B4-BE49-F238E27FC236}">
                <a16:creationId xmlns:a16="http://schemas.microsoft.com/office/drawing/2014/main" id="{39FF33FF-9B6D-41BF-97A6-EF8D86B8BD02}"/>
              </a:ext>
            </a:extLst>
          </p:cNvPr>
          <p:cNvSpPr>
            <a:spLocks noGrp="1"/>
          </p:cNvSpPr>
          <p:nvPr>
            <p:ph type="title" hasCustomPrompt="1"/>
          </p:nvPr>
        </p:nvSpPr>
        <p:spPr>
          <a:xfrm>
            <a:off x="723411" y="538163"/>
            <a:ext cx="10742231" cy="1370012"/>
          </a:xfrm>
        </p:spPr>
        <p:txBody>
          <a:bodyPr vert="horz"/>
          <a:lstStyle>
            <a:lvl1pPr>
              <a:defRPr>
                <a:latin typeface="Arial" panose="020B0604020202020204" pitchFamily="34" charset="0"/>
                <a:cs typeface="Arial" panose="020B0604020202020204" pitchFamily="34" charset="0"/>
              </a:defRPr>
            </a:lvl1pPr>
          </a:lstStyle>
          <a:p>
            <a:r>
              <a:rPr lang="en-US"/>
              <a:t>6 Items / Features Illustrated Bullet List</a:t>
            </a:r>
          </a:p>
        </p:txBody>
      </p:sp>
    </p:spTree>
    <p:extLst>
      <p:ext uri="{BB962C8B-B14F-4D97-AF65-F5344CB8AC3E}">
        <p14:creationId xmlns:p14="http://schemas.microsoft.com/office/powerpoint/2010/main" val="312131696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p:cSld name="Custom Layout">
    <p:bg>
      <p:bgPr>
        <a:solidFill>
          <a:schemeClr val="accent4"/>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3911BD-CC85-5881-37CD-50823D6CCDE2}"/>
              </a:ext>
            </a:extLst>
          </p:cNvPr>
          <p:cNvSpPr/>
          <p:nvPr/>
        </p:nvSpPr>
        <p:spPr>
          <a:xfrm>
            <a:off x="-7142" y="-3485"/>
            <a:ext cx="12188825" cy="2226365"/>
          </a:xfrm>
          <a:prstGeom prst="rect">
            <a:avLst/>
          </a:prstGeom>
          <a:solidFill>
            <a:srgbClr val="4B4BF7"/>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p>
        </p:txBody>
      </p:sp>
      <p:pic>
        <p:nvPicPr>
          <p:cNvPr id="4" name="Graphic 3">
            <a:extLst>
              <a:ext uri="{FF2B5EF4-FFF2-40B4-BE49-F238E27FC236}">
                <a16:creationId xmlns:a16="http://schemas.microsoft.com/office/drawing/2014/main" id="{701C7A36-BD91-20DC-B509-02D0CFF1D1B5}"/>
              </a:ext>
            </a:extLst>
          </p:cNvPr>
          <p:cNvPicPr>
            <a:picLocks noChangeAspect="1"/>
          </p:cNvPicPr>
          <p:nvPr/>
        </p:nvPicPr>
        <p:blipFill rotWithShape="1">
          <a:blip r:embed="rId2">
            <a:extLst>
              <a:ext uri="{28A0092B-C50C-407E-A947-70E740481C1C}">
                <a14:useLocalDpi xmlns:a14="http://schemas.microsoft.com/office/drawing/2010/main" val="0"/>
              </a:ext>
            </a:extLst>
          </a:blip>
          <a:srcRect l="116" t="-1" r="1" b="9"/>
          <a:stretch/>
        </p:blipFill>
        <p:spPr>
          <a:xfrm>
            <a:off x="-15304" y="1"/>
            <a:ext cx="12204128" cy="6857999"/>
          </a:xfrm>
          <a:prstGeom prst="rect">
            <a:avLst/>
          </a:prstGeom>
        </p:spPr>
      </p:pic>
      <p:sp>
        <p:nvSpPr>
          <p:cNvPr id="5" name="Title 1">
            <a:extLst>
              <a:ext uri="{FF2B5EF4-FFF2-40B4-BE49-F238E27FC236}">
                <a16:creationId xmlns:a16="http://schemas.microsoft.com/office/drawing/2014/main" id="{563D3286-D04A-559A-5913-4D8C58592F47}"/>
              </a:ext>
            </a:extLst>
          </p:cNvPr>
          <p:cNvSpPr txBox="1">
            <a:spLocks/>
          </p:cNvSpPr>
          <p:nvPr/>
        </p:nvSpPr>
        <p:spPr>
          <a:xfrm>
            <a:off x="722125" y="538164"/>
            <a:ext cx="10744575" cy="795337"/>
          </a:xfrm>
          <a:prstGeom prst="rect">
            <a:avLst/>
          </a:prstGeom>
        </p:spPr>
        <p:txBody>
          <a:bodyPr vert="horz" lIns="0" tIns="107972" rIns="0" bIns="0" rtlCol="0" anchor="t" anchorCtr="0">
            <a:noAutofit/>
          </a:bodyPr>
          <a:lstStyle>
            <a:lvl1pPr algn="l" defTabSz="914400" rtl="0" eaLnBrk="1" latinLnBrk="0" hangingPunct="1">
              <a:lnSpc>
                <a:spcPct val="90000"/>
              </a:lnSpc>
              <a:spcBef>
                <a:spcPct val="0"/>
              </a:spcBef>
              <a:buNone/>
              <a:defRPr sz="4000" b="1" i="0" kern="1200" spc="-100"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endParaRPr lang="en-US" sz="3999">
              <a:solidFill>
                <a:schemeClr val="bg1"/>
              </a:solidFill>
            </a:endParaRPr>
          </a:p>
        </p:txBody>
      </p:sp>
      <p:sp>
        <p:nvSpPr>
          <p:cNvPr id="6" name="TextBox 5">
            <a:extLst>
              <a:ext uri="{FF2B5EF4-FFF2-40B4-BE49-F238E27FC236}">
                <a16:creationId xmlns:a16="http://schemas.microsoft.com/office/drawing/2014/main" id="{C3BC0E37-DE45-5782-F8E1-ED4CDE53B4CF}"/>
              </a:ext>
            </a:extLst>
          </p:cNvPr>
          <p:cNvSpPr txBox="1"/>
          <p:nvPr/>
        </p:nvSpPr>
        <p:spPr>
          <a:xfrm>
            <a:off x="3556378"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pic>
        <p:nvPicPr>
          <p:cNvPr id="7" name="Picture 3">
            <a:extLst>
              <a:ext uri="{FF2B5EF4-FFF2-40B4-BE49-F238E27FC236}">
                <a16:creationId xmlns:a16="http://schemas.microsoft.com/office/drawing/2014/main" id="{965BAB98-D402-B9AF-0734-CAD6568059CA}"/>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93946" y="6445423"/>
            <a:ext cx="939355" cy="217948"/>
          </a:xfrm>
          <a:prstGeom prst="rect">
            <a:avLst/>
          </a:prstGeom>
        </p:spPr>
      </p:pic>
      <p:sp>
        <p:nvSpPr>
          <p:cNvPr id="8" name="Slide Number Placeholder 5">
            <a:extLst>
              <a:ext uri="{FF2B5EF4-FFF2-40B4-BE49-F238E27FC236}">
                <a16:creationId xmlns:a16="http://schemas.microsoft.com/office/drawing/2014/main" id="{79FE93C3-7205-2278-128A-0ADFC952B52A}"/>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9" name="Title Placeholder 7">
            <a:extLst>
              <a:ext uri="{FF2B5EF4-FFF2-40B4-BE49-F238E27FC236}">
                <a16:creationId xmlns:a16="http://schemas.microsoft.com/office/drawing/2014/main" id="{63045F9B-4071-B046-2A01-7BC45A7310FE}"/>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lvl1pPr>
              <a:defRPr>
                <a:solidFill>
                  <a:schemeClr val="bg1"/>
                </a:solidFill>
              </a:defRPr>
            </a:lvl1pPr>
          </a:lstStyle>
          <a:p>
            <a:r>
              <a:rPr lang="en-GB"/>
              <a:t>Click to edit Master title style</a:t>
            </a:r>
            <a:endParaRPr lang="en-BG"/>
          </a:p>
        </p:txBody>
      </p:sp>
    </p:spTree>
    <p:extLst>
      <p:ext uri="{BB962C8B-B14F-4D97-AF65-F5344CB8AC3E}">
        <p14:creationId xmlns:p14="http://schemas.microsoft.com/office/powerpoint/2010/main" val="340689936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3911BD-CC85-5881-37CD-50823D6CCDE2}"/>
              </a:ext>
            </a:extLst>
          </p:cNvPr>
          <p:cNvSpPr/>
          <p:nvPr/>
        </p:nvSpPr>
        <p:spPr>
          <a:xfrm>
            <a:off x="-3968" y="-18206"/>
            <a:ext cx="12192793" cy="2241086"/>
          </a:xfrm>
          <a:prstGeom prst="rect">
            <a:avLst/>
          </a:prstGeom>
          <a:solidFill>
            <a:srgbClr val="2A22B5"/>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p>
        </p:txBody>
      </p:sp>
      <p:sp>
        <p:nvSpPr>
          <p:cNvPr id="5" name="Title 1">
            <a:extLst>
              <a:ext uri="{FF2B5EF4-FFF2-40B4-BE49-F238E27FC236}">
                <a16:creationId xmlns:a16="http://schemas.microsoft.com/office/drawing/2014/main" id="{563D3286-D04A-559A-5913-4D8C58592F47}"/>
              </a:ext>
            </a:extLst>
          </p:cNvPr>
          <p:cNvSpPr txBox="1">
            <a:spLocks/>
          </p:cNvSpPr>
          <p:nvPr/>
        </p:nvSpPr>
        <p:spPr>
          <a:xfrm>
            <a:off x="722125" y="538164"/>
            <a:ext cx="10744575" cy="795337"/>
          </a:xfrm>
          <a:prstGeom prst="rect">
            <a:avLst/>
          </a:prstGeom>
        </p:spPr>
        <p:txBody>
          <a:bodyPr vert="horz" lIns="0" tIns="107972" rIns="0" bIns="0" rtlCol="0" anchor="t" anchorCtr="0">
            <a:noAutofit/>
          </a:bodyPr>
          <a:lstStyle>
            <a:lvl1pPr algn="l" defTabSz="914400" rtl="0" eaLnBrk="1" latinLnBrk="0" hangingPunct="1">
              <a:lnSpc>
                <a:spcPct val="90000"/>
              </a:lnSpc>
              <a:spcBef>
                <a:spcPct val="0"/>
              </a:spcBef>
              <a:buNone/>
              <a:defRPr sz="4000" b="1" i="0" kern="1200" spc="-100"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endParaRPr lang="en-US" sz="3999">
              <a:solidFill>
                <a:schemeClr val="bg1"/>
              </a:solidFill>
            </a:endParaRPr>
          </a:p>
        </p:txBody>
      </p:sp>
      <p:pic>
        <p:nvPicPr>
          <p:cNvPr id="2" name="Graphic 1">
            <a:extLst>
              <a:ext uri="{FF2B5EF4-FFF2-40B4-BE49-F238E27FC236}">
                <a16:creationId xmlns:a16="http://schemas.microsoft.com/office/drawing/2014/main" id="{4EAB9537-9ED9-7ADF-BBA8-DDFFDB2D0D04}"/>
              </a:ext>
            </a:extLst>
          </p:cNvPr>
          <p:cNvPicPr>
            <a:picLocks noChangeAspect="1"/>
          </p:cNvPicPr>
          <p:nvPr/>
        </p:nvPicPr>
        <p:blipFill rotWithShape="1">
          <a:blip r:embed="rId2">
            <a:extLst>
              <a:ext uri="{28A0092B-C50C-407E-A947-70E740481C1C}">
                <a14:useLocalDpi xmlns:a14="http://schemas.microsoft.com/office/drawing/2010/main" val="0"/>
              </a:ext>
            </a:extLst>
          </a:blip>
          <a:srcRect l="-67851" t="156" r="1"/>
          <a:stretch/>
        </p:blipFill>
        <p:spPr>
          <a:xfrm>
            <a:off x="-85437" y="-18205"/>
            <a:ext cx="12274261" cy="2241086"/>
          </a:xfrm>
          <a:prstGeom prst="rect">
            <a:avLst/>
          </a:prstGeom>
        </p:spPr>
      </p:pic>
      <p:sp>
        <p:nvSpPr>
          <p:cNvPr id="10" name="Title Placeholder 7">
            <a:extLst>
              <a:ext uri="{FF2B5EF4-FFF2-40B4-BE49-F238E27FC236}">
                <a16:creationId xmlns:a16="http://schemas.microsoft.com/office/drawing/2014/main" id="{31AE144F-D510-93AE-20DC-72A3015E55BD}"/>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lvl1pPr>
              <a:defRPr>
                <a:solidFill>
                  <a:schemeClr val="bg1"/>
                </a:solidFill>
              </a:defRPr>
            </a:lvl1pPr>
          </a:lstStyle>
          <a:p>
            <a:r>
              <a:rPr lang="en-GB"/>
              <a:t>Click to edit Master title style</a:t>
            </a:r>
            <a:endParaRPr lang="en-BG"/>
          </a:p>
        </p:txBody>
      </p:sp>
    </p:spTree>
    <p:extLst>
      <p:ext uri="{BB962C8B-B14F-4D97-AF65-F5344CB8AC3E}">
        <p14:creationId xmlns:p14="http://schemas.microsoft.com/office/powerpoint/2010/main" val="339382912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eam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50A185E-36CF-4174-E22E-C3E123971098}"/>
              </a:ext>
            </a:extLst>
          </p:cNvPr>
          <p:cNvSpPr/>
          <p:nvPr/>
        </p:nvSpPr>
        <p:spPr>
          <a:xfrm>
            <a:off x="0" y="0"/>
            <a:ext cx="12188825" cy="1727200"/>
          </a:xfrm>
          <a:prstGeom prst="rect">
            <a:avLst/>
          </a:prstGeom>
          <a:solidFill>
            <a:schemeClr val="accent2"/>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9" name="Graphic 8">
            <a:extLst>
              <a:ext uri="{FF2B5EF4-FFF2-40B4-BE49-F238E27FC236}">
                <a16:creationId xmlns:a16="http://schemas.microsoft.com/office/drawing/2014/main" id="{0F6959AA-6841-DCE9-C3D1-0916E8E5E50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 y="0"/>
            <a:ext cx="12188825" cy="1727200"/>
          </a:xfrm>
          <a:prstGeom prst="rect">
            <a:avLst/>
          </a:prstGeom>
        </p:spPr>
      </p:pic>
      <p:sp>
        <p:nvSpPr>
          <p:cNvPr id="19" name="Text Placeholder 20">
            <a:extLst>
              <a:ext uri="{FF2B5EF4-FFF2-40B4-BE49-F238E27FC236}">
                <a16:creationId xmlns:a16="http://schemas.microsoft.com/office/drawing/2014/main" id="{E90CBC2F-2FE6-E849-A23E-6624002BB159}"/>
              </a:ext>
            </a:extLst>
          </p:cNvPr>
          <p:cNvSpPr>
            <a:spLocks noGrp="1"/>
          </p:cNvSpPr>
          <p:nvPr>
            <p:ph type="body" sz="quarter" idx="13" hasCustomPrompt="1"/>
          </p:nvPr>
        </p:nvSpPr>
        <p:spPr>
          <a:xfrm>
            <a:off x="722125" y="5162992"/>
            <a:ext cx="2525397"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21" name="Text Placeholder 18">
            <a:extLst>
              <a:ext uri="{FF2B5EF4-FFF2-40B4-BE49-F238E27FC236}">
                <a16:creationId xmlns:a16="http://schemas.microsoft.com/office/drawing/2014/main" id="{BEF25CF4-59B3-BE42-81BA-5E46207363BA}"/>
              </a:ext>
            </a:extLst>
          </p:cNvPr>
          <p:cNvSpPr>
            <a:spLocks noGrp="1"/>
          </p:cNvSpPr>
          <p:nvPr>
            <p:ph type="body" sz="quarter" idx="10" hasCustomPrompt="1"/>
          </p:nvPr>
        </p:nvSpPr>
        <p:spPr>
          <a:xfrm>
            <a:off x="722125" y="4651970"/>
            <a:ext cx="2525397" cy="461594"/>
          </a:xfrm>
          <a:prstGeom prst="rect">
            <a:avLst/>
          </a:prstGeom>
        </p:spPr>
        <p:txBody>
          <a:bodyPr tIns="72000" anchor="ctr" anchorCtr="0"/>
          <a:lstStyle>
            <a:lvl1pPr marL="0" indent="0" algn="ctr">
              <a:lnSpc>
                <a:spcPct val="80000"/>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1</a:t>
            </a:r>
          </a:p>
        </p:txBody>
      </p:sp>
      <p:sp>
        <p:nvSpPr>
          <p:cNvPr id="28" name="TextBox 27">
            <a:extLst>
              <a:ext uri="{FF2B5EF4-FFF2-40B4-BE49-F238E27FC236}">
                <a16:creationId xmlns:a16="http://schemas.microsoft.com/office/drawing/2014/main" id="{B435FD64-44C1-0E48-B5ED-A66844CC2EA7}"/>
              </a:ext>
            </a:extLst>
          </p:cNvPr>
          <p:cNvSpPr txBox="1"/>
          <p:nvPr/>
        </p:nvSpPr>
        <p:spPr>
          <a:xfrm>
            <a:off x="1741849" y="4893276"/>
            <a:ext cx="0" cy="0"/>
          </a:xfrm>
          <a:prstGeom prst="rect">
            <a:avLst/>
          </a:prstGeom>
          <a:noFill/>
        </p:spPr>
        <p:txBody>
          <a:bodyPr wrap="none" rtlCol="0" anchor="ctr" anchorCtr="0">
            <a:noAutofit/>
          </a:bodyPr>
          <a:lstStyle/>
          <a:p>
            <a:pPr algn="l"/>
            <a:endParaRPr lang="en-BG" sz="1999" b="1">
              <a:latin typeface="Arial" panose="020B0604020202020204" pitchFamily="34" charset="0"/>
              <a:cs typeface="Arial" panose="020B0604020202020204" pitchFamily="34" charset="0"/>
            </a:endParaRPr>
          </a:p>
        </p:txBody>
      </p:sp>
      <p:sp>
        <p:nvSpPr>
          <p:cNvPr id="29" name="Text Placeholder 20">
            <a:extLst>
              <a:ext uri="{FF2B5EF4-FFF2-40B4-BE49-F238E27FC236}">
                <a16:creationId xmlns:a16="http://schemas.microsoft.com/office/drawing/2014/main" id="{70B6830F-8A50-3147-B040-0115CA5BF87E}"/>
              </a:ext>
            </a:extLst>
          </p:cNvPr>
          <p:cNvSpPr>
            <a:spLocks noGrp="1"/>
          </p:cNvSpPr>
          <p:nvPr>
            <p:ph type="body" sz="quarter" idx="30" hasCustomPrompt="1"/>
          </p:nvPr>
        </p:nvSpPr>
        <p:spPr>
          <a:xfrm>
            <a:off x="3452257" y="5162992"/>
            <a:ext cx="2546931"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31" name="Text Placeholder 18">
            <a:extLst>
              <a:ext uri="{FF2B5EF4-FFF2-40B4-BE49-F238E27FC236}">
                <a16:creationId xmlns:a16="http://schemas.microsoft.com/office/drawing/2014/main" id="{FC91BA71-069A-8F4D-80E2-C8697BB42345}"/>
              </a:ext>
            </a:extLst>
          </p:cNvPr>
          <p:cNvSpPr>
            <a:spLocks noGrp="1"/>
          </p:cNvSpPr>
          <p:nvPr>
            <p:ph type="body" sz="quarter" idx="31" hasCustomPrompt="1"/>
          </p:nvPr>
        </p:nvSpPr>
        <p:spPr>
          <a:xfrm>
            <a:off x="3452257" y="4651970"/>
            <a:ext cx="2546931" cy="461594"/>
          </a:xfrm>
          <a:prstGeom prst="rect">
            <a:avLst/>
          </a:prstGeom>
        </p:spPr>
        <p:txBody>
          <a:bodyPr tIns="72000" anchor="ctr" anchorCtr="0"/>
          <a:lstStyle>
            <a:lvl1pPr marL="0" indent="0" algn="ctr">
              <a:lnSpc>
                <a:spcPct val="80000"/>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2</a:t>
            </a:r>
          </a:p>
        </p:txBody>
      </p:sp>
      <p:sp>
        <p:nvSpPr>
          <p:cNvPr id="32" name="Text Placeholder 20">
            <a:extLst>
              <a:ext uri="{FF2B5EF4-FFF2-40B4-BE49-F238E27FC236}">
                <a16:creationId xmlns:a16="http://schemas.microsoft.com/office/drawing/2014/main" id="{05787F03-F6FF-FC4D-9ED1-40A7F50C89F0}"/>
              </a:ext>
            </a:extLst>
          </p:cNvPr>
          <p:cNvSpPr>
            <a:spLocks noGrp="1"/>
          </p:cNvSpPr>
          <p:nvPr>
            <p:ph type="body" sz="quarter" idx="32" hasCustomPrompt="1"/>
          </p:nvPr>
        </p:nvSpPr>
        <p:spPr>
          <a:xfrm>
            <a:off x="6182390" y="5162992"/>
            <a:ext cx="2548174"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33" name="Text Placeholder 18">
            <a:extLst>
              <a:ext uri="{FF2B5EF4-FFF2-40B4-BE49-F238E27FC236}">
                <a16:creationId xmlns:a16="http://schemas.microsoft.com/office/drawing/2014/main" id="{5616BBF2-7973-DE49-9FF2-B67B2FF846B8}"/>
              </a:ext>
            </a:extLst>
          </p:cNvPr>
          <p:cNvSpPr>
            <a:spLocks noGrp="1"/>
          </p:cNvSpPr>
          <p:nvPr>
            <p:ph type="body" sz="quarter" idx="33" hasCustomPrompt="1"/>
          </p:nvPr>
        </p:nvSpPr>
        <p:spPr>
          <a:xfrm>
            <a:off x="6182390" y="4651970"/>
            <a:ext cx="2548174" cy="461594"/>
          </a:xfrm>
          <a:prstGeom prst="rect">
            <a:avLst/>
          </a:prstGeom>
        </p:spPr>
        <p:txBody>
          <a:bodyPr tIns="72000" anchor="ctr" anchorCtr="0"/>
          <a:lstStyle>
            <a:lvl1pPr marL="0" indent="0" algn="ctr">
              <a:lnSpc>
                <a:spcPct val="80000"/>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3</a:t>
            </a:r>
          </a:p>
        </p:txBody>
      </p:sp>
      <p:sp>
        <p:nvSpPr>
          <p:cNvPr id="34" name="Text Placeholder 20">
            <a:extLst>
              <a:ext uri="{FF2B5EF4-FFF2-40B4-BE49-F238E27FC236}">
                <a16:creationId xmlns:a16="http://schemas.microsoft.com/office/drawing/2014/main" id="{6AD7FE0B-1E24-264D-AA5F-C85BAFD01DD3}"/>
              </a:ext>
            </a:extLst>
          </p:cNvPr>
          <p:cNvSpPr>
            <a:spLocks noGrp="1"/>
          </p:cNvSpPr>
          <p:nvPr>
            <p:ph type="body" sz="quarter" idx="34" hasCustomPrompt="1"/>
          </p:nvPr>
        </p:nvSpPr>
        <p:spPr>
          <a:xfrm>
            <a:off x="8914666" y="5162992"/>
            <a:ext cx="2552035"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35" name="Text Placeholder 18">
            <a:extLst>
              <a:ext uri="{FF2B5EF4-FFF2-40B4-BE49-F238E27FC236}">
                <a16:creationId xmlns:a16="http://schemas.microsoft.com/office/drawing/2014/main" id="{FE495FE2-22D3-FB42-AF76-F86CF0F945E6}"/>
              </a:ext>
            </a:extLst>
          </p:cNvPr>
          <p:cNvSpPr>
            <a:spLocks noGrp="1"/>
          </p:cNvSpPr>
          <p:nvPr>
            <p:ph type="body" sz="quarter" idx="35" hasCustomPrompt="1"/>
          </p:nvPr>
        </p:nvSpPr>
        <p:spPr>
          <a:xfrm>
            <a:off x="8914666" y="4651970"/>
            <a:ext cx="2552035" cy="461594"/>
          </a:xfrm>
          <a:prstGeom prst="rect">
            <a:avLst/>
          </a:prstGeom>
        </p:spPr>
        <p:txBody>
          <a:bodyPr tIns="72000" anchor="ctr" anchorCtr="0"/>
          <a:lstStyle>
            <a:lvl1pPr marL="0" indent="0" algn="ctr">
              <a:lnSpc>
                <a:spcPct val="80000"/>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4</a:t>
            </a:r>
          </a:p>
        </p:txBody>
      </p:sp>
      <p:sp>
        <p:nvSpPr>
          <p:cNvPr id="18" name="Picture Placeholder 1">
            <a:extLst>
              <a:ext uri="{FF2B5EF4-FFF2-40B4-BE49-F238E27FC236}">
                <a16:creationId xmlns:a16="http://schemas.microsoft.com/office/drawing/2014/main" id="{0331D3FB-3327-7240-B6AA-7B62FBBF4CFC}"/>
              </a:ext>
            </a:extLst>
          </p:cNvPr>
          <p:cNvSpPr>
            <a:spLocks noGrp="1"/>
          </p:cNvSpPr>
          <p:nvPr>
            <p:ph type="pic" sz="quarter" idx="28" hasCustomPrompt="1"/>
          </p:nvPr>
        </p:nvSpPr>
        <p:spPr>
          <a:xfrm>
            <a:off x="952886" y="2355867"/>
            <a:ext cx="2061591" cy="2062128"/>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0" name="Picture Placeholder 1">
            <a:extLst>
              <a:ext uri="{FF2B5EF4-FFF2-40B4-BE49-F238E27FC236}">
                <a16:creationId xmlns:a16="http://schemas.microsoft.com/office/drawing/2014/main" id="{C95E4137-4213-BE4A-9909-08534641CCEE}"/>
              </a:ext>
            </a:extLst>
          </p:cNvPr>
          <p:cNvSpPr>
            <a:spLocks noGrp="1"/>
          </p:cNvSpPr>
          <p:nvPr>
            <p:ph type="pic" sz="quarter" idx="36" hasCustomPrompt="1"/>
          </p:nvPr>
        </p:nvSpPr>
        <p:spPr>
          <a:xfrm>
            <a:off x="3693869" y="2355868"/>
            <a:ext cx="2061590" cy="2062127"/>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3" name="Picture Placeholder 1">
            <a:extLst>
              <a:ext uri="{FF2B5EF4-FFF2-40B4-BE49-F238E27FC236}">
                <a16:creationId xmlns:a16="http://schemas.microsoft.com/office/drawing/2014/main" id="{5FCAAEDD-145E-714F-8193-C07FFCB234C5}"/>
              </a:ext>
            </a:extLst>
          </p:cNvPr>
          <p:cNvSpPr>
            <a:spLocks noGrp="1"/>
          </p:cNvSpPr>
          <p:nvPr>
            <p:ph type="pic" sz="quarter" idx="37" hasCustomPrompt="1"/>
          </p:nvPr>
        </p:nvSpPr>
        <p:spPr>
          <a:xfrm>
            <a:off x="6433368" y="2344391"/>
            <a:ext cx="2073064" cy="2073604"/>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4" name="Picture Placeholder 1">
            <a:extLst>
              <a:ext uri="{FF2B5EF4-FFF2-40B4-BE49-F238E27FC236}">
                <a16:creationId xmlns:a16="http://schemas.microsoft.com/office/drawing/2014/main" id="{21AE5383-EC13-FE4D-996B-BE10161B0155}"/>
              </a:ext>
            </a:extLst>
          </p:cNvPr>
          <p:cNvSpPr>
            <a:spLocks noGrp="1"/>
          </p:cNvSpPr>
          <p:nvPr>
            <p:ph type="pic" sz="quarter" idx="38" hasCustomPrompt="1"/>
          </p:nvPr>
        </p:nvSpPr>
        <p:spPr>
          <a:xfrm>
            <a:off x="9154946" y="2344392"/>
            <a:ext cx="2073063" cy="2073603"/>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 name="Title 1">
            <a:extLst>
              <a:ext uri="{FF2B5EF4-FFF2-40B4-BE49-F238E27FC236}">
                <a16:creationId xmlns:a16="http://schemas.microsoft.com/office/drawing/2014/main" id="{77A7DD63-67DB-1DD6-5B09-ECD0AC44EE81}"/>
              </a:ext>
            </a:extLst>
          </p:cNvPr>
          <p:cNvSpPr>
            <a:spLocks noGrp="1"/>
          </p:cNvSpPr>
          <p:nvPr>
            <p:ph type="title" hasCustomPrompt="1"/>
          </p:nvPr>
        </p:nvSpPr>
        <p:spPr>
          <a:xfrm>
            <a:off x="3455882" y="574918"/>
            <a:ext cx="5277062" cy="684212"/>
          </a:xfrm>
          <a:prstGeom prst="rect">
            <a:avLst/>
          </a:prstGeom>
        </p:spPr>
        <p:txBody>
          <a:bodyPr tIns="108000" anchor="t">
            <a:noAutofit/>
          </a:bodyPr>
          <a:lstStyle>
            <a:lvl1pPr algn="ctr">
              <a:lnSpc>
                <a:spcPct val="85000"/>
              </a:lnSpc>
              <a:defRPr lang="en-US" sz="3999" b="1" i="0" kern="0" spc="-100" baseline="0" noProof="0" dirty="0">
                <a:solidFill>
                  <a:schemeClr val="bg1"/>
                </a:solidFill>
                <a:latin typeface="Arial" panose="020B0604020202020204" pitchFamily="34" charset="0"/>
                <a:ea typeface="+mj-ea"/>
                <a:cs typeface="Arial" pitchFamily="34" charset="0"/>
              </a:defRPr>
            </a:lvl1pPr>
          </a:lstStyle>
          <a:p>
            <a:r>
              <a:rPr lang="en-US"/>
              <a:t>Team</a:t>
            </a:r>
          </a:p>
        </p:txBody>
      </p:sp>
    </p:spTree>
    <p:extLst>
      <p:ext uri="{BB962C8B-B14F-4D97-AF65-F5344CB8AC3E}">
        <p14:creationId xmlns:p14="http://schemas.microsoft.com/office/powerpoint/2010/main" val="114038043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p:cSld name="2_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p:custDataLst>
              <p:tags r:id="rId1"/>
            </p:custDataLst>
            <p:extLst>
              <p:ext uri="{D42A27DB-BD31-4B8C-83A1-F6EECF244321}">
                <p14:modId xmlns:p14="http://schemas.microsoft.com/office/powerpoint/2010/main" val="305132281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hasCustomPrompt="1"/>
          </p:nvPr>
        </p:nvSpPr>
        <p:spPr>
          <a:xfrm>
            <a:off x="5922179" y="826839"/>
            <a:ext cx="5544520" cy="893189"/>
          </a:xfrm>
          <a:prstGeom prst="rect">
            <a:avLst/>
          </a:prstGeom>
        </p:spPr>
        <p:txBody>
          <a:bodyPr vert="horz" lIns="0" tIns="108000" rIns="0" bIns="0" rtlCol="0" anchor="t" anchorCtr="0">
            <a:noAutofit/>
          </a:bodyPr>
          <a:lstStyle/>
          <a:p>
            <a:r>
              <a:rPr lang="en-GB"/>
              <a:t>Name Surname</a:t>
            </a:r>
            <a:endParaRPr lang="en-BG"/>
          </a:p>
        </p:txBody>
      </p:sp>
      <p:sp>
        <p:nvSpPr>
          <p:cNvPr id="5" name="Slide Number Placeholder 5">
            <a:extLst>
              <a:ext uri="{FF2B5EF4-FFF2-40B4-BE49-F238E27FC236}">
                <a16:creationId xmlns:a16="http://schemas.microsoft.com/office/drawing/2014/main" id="{D5627746-B38D-97E9-850E-555A4176B5DB}"/>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tx1">
                    <a:lumMod val="50000"/>
                    <a:lumOff val="50000"/>
                  </a:schemeClr>
                </a:solidFill>
                <a:latin typeface="Arial" panose="020B0604020202020204" pitchFamily="34" charset="0"/>
                <a:cs typeface="Arial" panose="020B0604020202020204" pitchFamily="34" charset="0"/>
              </a:rPr>
              <a:pPr lvl="0" algn="r"/>
              <a:t>‹#›</a:t>
            </a:fld>
            <a:endParaRPr lang="en-US" sz="800" b="0" i="0">
              <a:solidFill>
                <a:schemeClr val="tx1">
                  <a:lumMod val="50000"/>
                  <a:lumOff val="50000"/>
                </a:schemeClr>
              </a:solidFill>
              <a:latin typeface="Arial" panose="020B0604020202020204" pitchFamily="34" charset="0"/>
              <a:cs typeface="Arial" panose="020B0604020202020204" pitchFamily="34" charset="0"/>
            </a:endParaRPr>
          </a:p>
        </p:txBody>
      </p:sp>
      <p:pic>
        <p:nvPicPr>
          <p:cNvPr id="7" name="Picture 2">
            <a:hlinkClick r:id="rId5"/>
            <a:extLst>
              <a:ext uri="{FF2B5EF4-FFF2-40B4-BE49-F238E27FC236}">
                <a16:creationId xmlns:a16="http://schemas.microsoft.com/office/drawing/2014/main" id="{4BB347AD-D128-4D84-46CF-37C37662B1C0}"/>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53499"/>
            <a:ext cx="939355" cy="217948"/>
          </a:xfrm>
          <a:prstGeom prst="rect">
            <a:avLst/>
          </a:prstGeom>
        </p:spPr>
      </p:pic>
      <p:sp>
        <p:nvSpPr>
          <p:cNvPr id="8" name="TextBox 7">
            <a:extLst>
              <a:ext uri="{FF2B5EF4-FFF2-40B4-BE49-F238E27FC236}">
                <a16:creationId xmlns:a16="http://schemas.microsoft.com/office/drawing/2014/main" id="{EE63AA0A-B306-65ED-E3C1-8084A7F8B454}"/>
              </a:ext>
            </a:extLst>
          </p:cNvPr>
          <p:cNvSpPr txBox="1"/>
          <p:nvPr/>
        </p:nvSpPr>
        <p:spPr>
          <a:xfrm>
            <a:off x="5000197" y="6554397"/>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2025</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sp>
        <p:nvSpPr>
          <p:cNvPr id="10" name="Text Placeholder 5">
            <a:extLst>
              <a:ext uri="{FF2B5EF4-FFF2-40B4-BE49-F238E27FC236}">
                <a16:creationId xmlns:a16="http://schemas.microsoft.com/office/drawing/2014/main" id="{BC1D4EB1-7C2A-BD4C-8F7A-E96B43158FE5}"/>
              </a:ext>
            </a:extLst>
          </p:cNvPr>
          <p:cNvSpPr>
            <a:spLocks noGrp="1"/>
          </p:cNvSpPr>
          <p:nvPr>
            <p:ph type="body" sz="quarter" idx="10"/>
          </p:nvPr>
        </p:nvSpPr>
        <p:spPr>
          <a:xfrm>
            <a:off x="5922180" y="2495228"/>
            <a:ext cx="5544520" cy="3734122"/>
          </a:xfrm>
        </p:spPr>
        <p:txBody>
          <a:bodyPr/>
          <a:lstStyle>
            <a:lvl1pPr marL="0" indent="0">
              <a:buNone/>
              <a:defRPr/>
            </a:lvl1pPr>
          </a:lstStyle>
          <a:p>
            <a:pPr lvl="0"/>
            <a:r>
              <a:rPr lang="en-GB"/>
              <a:t>Click to edit Master text styles</a:t>
            </a:r>
          </a:p>
        </p:txBody>
      </p:sp>
      <p:pic>
        <p:nvPicPr>
          <p:cNvPr id="6" name="Graphic 5">
            <a:extLst>
              <a:ext uri="{FF2B5EF4-FFF2-40B4-BE49-F238E27FC236}">
                <a16:creationId xmlns:a16="http://schemas.microsoft.com/office/drawing/2014/main" id="{3EC1BCC7-161D-49C5-0B42-91DD6237ABF9}"/>
              </a:ext>
            </a:extLst>
          </p:cNvPr>
          <p:cNvPicPr>
            <a:picLocks noChangeAspect="1"/>
          </p:cNvPicPr>
          <p:nvPr/>
        </p:nvPicPr>
        <p:blipFill rotWithShape="1">
          <a:blip r:embed="rId8">
            <a:extLst>
              <a:ext uri="{28A0092B-C50C-407E-A947-70E740481C1C}">
                <a14:useLocalDpi xmlns:a14="http://schemas.microsoft.com/office/drawing/2010/main" val="0"/>
              </a:ext>
            </a:extLst>
          </a:blip>
          <a:srcRect l="1" r="-28904"/>
          <a:stretch/>
        </p:blipFill>
        <p:spPr>
          <a:xfrm>
            <a:off x="0" y="0"/>
            <a:ext cx="4506250" cy="6858000"/>
          </a:xfrm>
          <a:prstGeom prst="rect">
            <a:avLst/>
          </a:prstGeom>
        </p:spPr>
      </p:pic>
      <p:pic>
        <p:nvPicPr>
          <p:cNvPr id="11" name="Picture 3">
            <a:extLst>
              <a:ext uri="{FF2B5EF4-FFF2-40B4-BE49-F238E27FC236}">
                <a16:creationId xmlns:a16="http://schemas.microsoft.com/office/drawing/2014/main" id="{B6F6E7F4-1555-9F77-6ABA-60A04808A259}"/>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p:blipFill>
        <p:spPr>
          <a:xfrm>
            <a:off x="493946" y="6445423"/>
            <a:ext cx="939355" cy="217948"/>
          </a:xfrm>
          <a:prstGeom prst="rect">
            <a:avLst/>
          </a:prstGeom>
        </p:spPr>
      </p:pic>
      <p:sp>
        <p:nvSpPr>
          <p:cNvPr id="12" name="Text Placeholder 20">
            <a:extLst>
              <a:ext uri="{FF2B5EF4-FFF2-40B4-BE49-F238E27FC236}">
                <a16:creationId xmlns:a16="http://schemas.microsoft.com/office/drawing/2014/main" id="{CC987FAB-944C-48DF-1F53-E51F20E60447}"/>
              </a:ext>
            </a:extLst>
          </p:cNvPr>
          <p:cNvSpPr>
            <a:spLocks noGrp="1"/>
          </p:cNvSpPr>
          <p:nvPr>
            <p:ph type="body" sz="quarter" idx="13" hasCustomPrompt="1"/>
          </p:nvPr>
        </p:nvSpPr>
        <p:spPr>
          <a:xfrm>
            <a:off x="5922179" y="1828888"/>
            <a:ext cx="5544520" cy="432373"/>
          </a:xfrm>
          <a:prstGeom prst="rect">
            <a:avLst/>
          </a:prstGeom>
        </p:spPr>
        <p:txBody>
          <a:bodyPr tIns="36000"/>
          <a:lstStyle>
            <a:lvl1pPr marL="0" indent="0" algn="l">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13" name="Picture Placeholder 1">
            <a:extLst>
              <a:ext uri="{FF2B5EF4-FFF2-40B4-BE49-F238E27FC236}">
                <a16:creationId xmlns:a16="http://schemas.microsoft.com/office/drawing/2014/main" id="{219388A0-7D2A-5783-BF69-976196705A41}"/>
              </a:ext>
            </a:extLst>
          </p:cNvPr>
          <p:cNvSpPr>
            <a:spLocks noGrp="1"/>
          </p:cNvSpPr>
          <p:nvPr>
            <p:ph type="pic" sz="quarter" idx="28" hasCustomPrompt="1"/>
          </p:nvPr>
        </p:nvSpPr>
        <p:spPr>
          <a:xfrm>
            <a:off x="424718" y="727924"/>
            <a:ext cx="4929547" cy="4934507"/>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Tree>
    <p:extLst>
      <p:ext uri="{BB962C8B-B14F-4D97-AF65-F5344CB8AC3E}">
        <p14:creationId xmlns:p14="http://schemas.microsoft.com/office/powerpoint/2010/main" val="934848320"/>
      </p:ext>
    </p:extLst>
  </p:cSld>
  <p:clrMapOvr>
    <a:masterClrMapping/>
  </p:clrMapOvr>
  <p:extLst>
    <p:ext uri="{DCECCB84-F9BA-43D5-87BE-67443E8EF086}">
      <p15:sldGuideLst xmlns:p15="http://schemas.microsoft.com/office/powerpoint/2012/main"/>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Gallery 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880A557-7E11-DF49-8186-7D04ACC75273}"/>
              </a:ext>
            </a:extLst>
          </p:cNvPr>
          <p:cNvSpPr>
            <a:spLocks noGrp="1"/>
          </p:cNvSpPr>
          <p:nvPr>
            <p:ph type="pic" sz="quarter" idx="12"/>
          </p:nvPr>
        </p:nvSpPr>
        <p:spPr>
          <a:xfrm>
            <a:off x="723412" y="1447799"/>
            <a:ext cx="3458261" cy="2289176"/>
          </a:xfrm>
          <a:solidFill>
            <a:schemeClr val="bg2"/>
          </a:solidFill>
        </p:spPr>
        <p:txBody>
          <a:bodyPr anchor="ctr" anchorCtr="0"/>
          <a:lstStyle>
            <a:lvl1pPr marL="0" indent="0" algn="ctr">
              <a:buNone/>
              <a:defRPr/>
            </a:lvl1pPr>
          </a:lstStyle>
          <a:p>
            <a:r>
              <a:rPr lang="en-GB"/>
              <a:t>Click icon to add picture</a:t>
            </a:r>
            <a:endParaRPr lang="en-BG"/>
          </a:p>
        </p:txBody>
      </p:sp>
      <p:sp>
        <p:nvSpPr>
          <p:cNvPr id="10" name="Picture Placeholder 8">
            <a:extLst>
              <a:ext uri="{FF2B5EF4-FFF2-40B4-BE49-F238E27FC236}">
                <a16:creationId xmlns:a16="http://schemas.microsoft.com/office/drawing/2014/main" id="{B7890FB8-2450-AF47-8169-9C8D93F61AF8}"/>
              </a:ext>
            </a:extLst>
          </p:cNvPr>
          <p:cNvSpPr>
            <a:spLocks noGrp="1"/>
          </p:cNvSpPr>
          <p:nvPr>
            <p:ph type="pic" sz="quarter" idx="13"/>
          </p:nvPr>
        </p:nvSpPr>
        <p:spPr>
          <a:xfrm>
            <a:off x="4365282" y="1447799"/>
            <a:ext cx="3458261" cy="2289176"/>
          </a:xfrm>
          <a:solidFill>
            <a:schemeClr val="bg2"/>
          </a:solidFill>
        </p:spPr>
        <p:txBody>
          <a:bodyPr anchor="ctr" anchorCtr="0"/>
          <a:lstStyle>
            <a:lvl1pPr marL="0" indent="0" algn="ctr">
              <a:buNone/>
              <a:defRPr/>
            </a:lvl1pPr>
          </a:lstStyle>
          <a:p>
            <a:r>
              <a:rPr lang="en-GB"/>
              <a:t>Click icon to add picture</a:t>
            </a:r>
            <a:endParaRPr lang="en-BG"/>
          </a:p>
        </p:txBody>
      </p:sp>
      <p:sp>
        <p:nvSpPr>
          <p:cNvPr id="11" name="Picture Placeholder 8">
            <a:extLst>
              <a:ext uri="{FF2B5EF4-FFF2-40B4-BE49-F238E27FC236}">
                <a16:creationId xmlns:a16="http://schemas.microsoft.com/office/drawing/2014/main" id="{07D44DAC-CC6B-0F46-B9C2-4D41210383DE}"/>
              </a:ext>
            </a:extLst>
          </p:cNvPr>
          <p:cNvSpPr>
            <a:spLocks noGrp="1"/>
          </p:cNvSpPr>
          <p:nvPr>
            <p:ph type="pic" sz="quarter" idx="14"/>
          </p:nvPr>
        </p:nvSpPr>
        <p:spPr>
          <a:xfrm>
            <a:off x="8010058" y="1447799"/>
            <a:ext cx="3458261" cy="2289176"/>
          </a:xfrm>
          <a:solidFill>
            <a:schemeClr val="bg2"/>
          </a:solidFill>
        </p:spPr>
        <p:txBody>
          <a:bodyPr anchor="ctr" anchorCtr="0"/>
          <a:lstStyle>
            <a:lvl1pPr marL="0" indent="0" algn="ctr">
              <a:buNone/>
              <a:defRPr/>
            </a:lvl1pPr>
          </a:lstStyle>
          <a:p>
            <a:r>
              <a:rPr lang="en-GB"/>
              <a:t>Click icon to add picture</a:t>
            </a:r>
            <a:endParaRPr lang="en-BG"/>
          </a:p>
        </p:txBody>
      </p:sp>
      <p:sp>
        <p:nvSpPr>
          <p:cNvPr id="12" name="Picture Placeholder 8">
            <a:extLst>
              <a:ext uri="{FF2B5EF4-FFF2-40B4-BE49-F238E27FC236}">
                <a16:creationId xmlns:a16="http://schemas.microsoft.com/office/drawing/2014/main" id="{B1EB8CBC-CB7B-C44C-95E3-E1FED843D545}"/>
              </a:ext>
            </a:extLst>
          </p:cNvPr>
          <p:cNvSpPr>
            <a:spLocks noGrp="1"/>
          </p:cNvSpPr>
          <p:nvPr>
            <p:ph type="pic" sz="quarter" idx="15"/>
          </p:nvPr>
        </p:nvSpPr>
        <p:spPr>
          <a:xfrm>
            <a:off x="723412" y="3968750"/>
            <a:ext cx="3458261" cy="2268539"/>
          </a:xfrm>
          <a:solidFill>
            <a:schemeClr val="bg2"/>
          </a:solidFill>
        </p:spPr>
        <p:txBody>
          <a:bodyPr anchor="ctr" anchorCtr="0"/>
          <a:lstStyle>
            <a:lvl1pPr marL="0" indent="0" algn="ctr">
              <a:buNone/>
              <a:defRPr/>
            </a:lvl1pPr>
          </a:lstStyle>
          <a:p>
            <a:r>
              <a:rPr lang="en-GB"/>
              <a:t>Click icon to add picture</a:t>
            </a:r>
            <a:endParaRPr lang="en-BG"/>
          </a:p>
        </p:txBody>
      </p:sp>
      <p:sp>
        <p:nvSpPr>
          <p:cNvPr id="13" name="Picture Placeholder 8">
            <a:extLst>
              <a:ext uri="{FF2B5EF4-FFF2-40B4-BE49-F238E27FC236}">
                <a16:creationId xmlns:a16="http://schemas.microsoft.com/office/drawing/2014/main" id="{7C37F377-AED4-8643-ABAC-55E992161DAF}"/>
              </a:ext>
            </a:extLst>
          </p:cNvPr>
          <p:cNvSpPr>
            <a:spLocks noGrp="1"/>
          </p:cNvSpPr>
          <p:nvPr>
            <p:ph type="pic" sz="quarter" idx="16"/>
          </p:nvPr>
        </p:nvSpPr>
        <p:spPr>
          <a:xfrm>
            <a:off x="4365282" y="3968750"/>
            <a:ext cx="3458261" cy="2268539"/>
          </a:xfrm>
          <a:solidFill>
            <a:schemeClr val="bg2"/>
          </a:solidFill>
        </p:spPr>
        <p:txBody>
          <a:bodyPr anchor="ctr" anchorCtr="0"/>
          <a:lstStyle>
            <a:lvl1pPr marL="0" indent="0" algn="ctr">
              <a:buNone/>
              <a:defRPr/>
            </a:lvl1pPr>
          </a:lstStyle>
          <a:p>
            <a:r>
              <a:rPr lang="en-GB"/>
              <a:t>Click icon to add picture</a:t>
            </a:r>
            <a:endParaRPr lang="en-BG"/>
          </a:p>
        </p:txBody>
      </p:sp>
      <p:sp>
        <p:nvSpPr>
          <p:cNvPr id="14" name="Picture Placeholder 8">
            <a:extLst>
              <a:ext uri="{FF2B5EF4-FFF2-40B4-BE49-F238E27FC236}">
                <a16:creationId xmlns:a16="http://schemas.microsoft.com/office/drawing/2014/main" id="{E4E77DCE-0609-D747-AD06-96FFA6F1B7F3}"/>
              </a:ext>
            </a:extLst>
          </p:cNvPr>
          <p:cNvSpPr>
            <a:spLocks noGrp="1"/>
          </p:cNvSpPr>
          <p:nvPr>
            <p:ph type="pic" sz="quarter" idx="17"/>
          </p:nvPr>
        </p:nvSpPr>
        <p:spPr>
          <a:xfrm>
            <a:off x="8010058" y="3968750"/>
            <a:ext cx="3458261" cy="2268539"/>
          </a:xfrm>
          <a:solidFill>
            <a:schemeClr val="bg2"/>
          </a:solidFill>
        </p:spPr>
        <p:txBody>
          <a:bodyPr anchor="ctr" anchorCtr="0"/>
          <a:lstStyle>
            <a:lvl1pPr marL="0" indent="0" algn="ctr">
              <a:buNone/>
              <a:defRPr/>
            </a:lvl1pPr>
          </a:lstStyle>
          <a:p>
            <a:r>
              <a:rPr lang="en-GB"/>
              <a:t>Click icon to add picture</a:t>
            </a:r>
            <a:endParaRPr lang="en-BG"/>
          </a:p>
        </p:txBody>
      </p:sp>
      <p:sp>
        <p:nvSpPr>
          <p:cNvPr id="15" name="Title 1">
            <a:extLst>
              <a:ext uri="{FF2B5EF4-FFF2-40B4-BE49-F238E27FC236}">
                <a16:creationId xmlns:a16="http://schemas.microsoft.com/office/drawing/2014/main" id="{5EC4521C-3907-8345-BCE7-B2B57F767D82}"/>
              </a:ext>
            </a:extLst>
          </p:cNvPr>
          <p:cNvSpPr>
            <a:spLocks noGrp="1"/>
          </p:cNvSpPr>
          <p:nvPr>
            <p:ph type="title" hasCustomPrompt="1"/>
          </p:nvPr>
        </p:nvSpPr>
        <p:spPr>
          <a:xfrm>
            <a:off x="722125" y="538164"/>
            <a:ext cx="10746194" cy="677861"/>
          </a:xfrm>
        </p:spPr>
        <p:txBody>
          <a:bodyPr tIns="108000"/>
          <a:lstStyle/>
          <a:p>
            <a:r>
              <a:rPr lang="en-GB"/>
              <a:t>Gallery</a:t>
            </a:r>
            <a:endParaRPr lang="en-BG"/>
          </a:p>
        </p:txBody>
      </p:sp>
    </p:spTree>
    <p:extLst>
      <p:ext uri="{BB962C8B-B14F-4D97-AF65-F5344CB8AC3E}">
        <p14:creationId xmlns:p14="http://schemas.microsoft.com/office/powerpoint/2010/main" val="1454638684"/>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Image with description">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5FB11B1B-3F3D-604C-9EB4-5E5126F95674}"/>
              </a:ext>
            </a:extLst>
          </p:cNvPr>
          <p:cNvSpPr>
            <a:spLocks noGrp="1"/>
          </p:cNvSpPr>
          <p:nvPr>
            <p:ph type="pic" sz="quarter" idx="15" hasCustomPrompt="1"/>
          </p:nvPr>
        </p:nvSpPr>
        <p:spPr>
          <a:xfrm>
            <a:off x="0" y="0"/>
            <a:ext cx="12185651" cy="6860208"/>
          </a:xfrm>
          <a:prstGeom prst="rect">
            <a:avLst/>
          </a:prstGeom>
          <a:solidFill>
            <a:schemeClr val="bg1">
              <a:lumMod val="85000"/>
            </a:schemeClr>
          </a:solidFill>
        </p:spPr>
        <p:txBody>
          <a:bodyPr rIns="503999" anchor="ctr" anchorCtr="0"/>
          <a:lstStyle>
            <a:lvl1pPr marL="0" indent="0" algn="r">
              <a:lnSpc>
                <a:spcPts val="3859"/>
              </a:lnSpc>
              <a:buFontTx/>
              <a:buNone/>
              <a:defRPr sz="4799">
                <a:solidFill>
                  <a:srgbClr val="F1627A"/>
                </a:solidFill>
                <a:latin typeface="Arial" panose="020B0604020202020204" pitchFamily="34" charset="0"/>
                <a:cs typeface="Arial" panose="020B0604020202020204" pitchFamily="34" charset="0"/>
              </a:defRPr>
            </a:lvl1pPr>
          </a:lstStyle>
          <a:p>
            <a:r>
              <a:rPr lang="en-BG"/>
              <a:t>                Picture </a:t>
            </a:r>
            <a:br>
              <a:rPr lang="en-BG"/>
            </a:br>
            <a:r>
              <a:rPr lang="en-BG"/>
              <a:t>Placeholder</a:t>
            </a:r>
          </a:p>
        </p:txBody>
      </p:sp>
      <p:graphicFrame>
        <p:nvGraphicFramePr>
          <p:cNvPr id="2" name="Object 1" hidden="1">
            <a:extLst>
              <a:ext uri="{FF2B5EF4-FFF2-40B4-BE49-F238E27FC236}">
                <a16:creationId xmlns:a16="http://schemas.microsoft.com/office/drawing/2014/main" id="{DDC19264-1961-4652-B02A-E3432B012DFD}"/>
              </a:ext>
            </a:extLst>
          </p:cNvPr>
          <p:cNvGraphicFramePr>
            <a:graphicFrameLocks noChangeAspect="1"/>
          </p:cNvGraphicFramePr>
          <p:nvPr>
            <p:custDataLst>
              <p:tags r:id="rId1"/>
            </p:custDataLst>
            <p:extLst>
              <p:ext uri="{D42A27DB-BD31-4B8C-83A1-F6EECF244321}">
                <p14:modId xmlns:p14="http://schemas.microsoft.com/office/powerpoint/2010/main" val="147664670"/>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2" name="Object 1" hidden="1">
                        <a:extLst>
                          <a:ext uri="{FF2B5EF4-FFF2-40B4-BE49-F238E27FC236}">
                            <a16:creationId xmlns:a16="http://schemas.microsoft.com/office/drawing/2014/main" id="{DDC19264-1961-4652-B02A-E3432B012DFD}"/>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7" name="Slide Number Placeholder 5">
            <a:extLst>
              <a:ext uri="{FF2B5EF4-FFF2-40B4-BE49-F238E27FC236}">
                <a16:creationId xmlns:a16="http://schemas.microsoft.com/office/drawing/2014/main" id="{D292E8C3-F64F-4C68-BE86-5BC9BDB4D75C}"/>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47229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3362058104"/>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620CF4B4-0184-4909-9086-FB77EB4D5C2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5557530" y="0"/>
            <a:ext cx="6631296" cy="6858594"/>
          </a:xfrm>
          <a:prstGeom prst="rect">
            <a:avLst/>
          </a:prstGeom>
        </p:spPr>
      </p:pic>
      <p:sp>
        <p:nvSpPr>
          <p:cNvPr id="6" name="Text Placeholder 3">
            <a:extLst>
              <a:ext uri="{FF2B5EF4-FFF2-40B4-BE49-F238E27FC236}">
                <a16:creationId xmlns:a16="http://schemas.microsoft.com/office/drawing/2014/main" id="{5456E819-62F6-6340-8234-646A501DFD09}"/>
              </a:ext>
            </a:extLst>
          </p:cNvPr>
          <p:cNvSpPr>
            <a:spLocks noGrp="1"/>
          </p:cNvSpPr>
          <p:nvPr>
            <p:ph type="body" sz="quarter" idx="10"/>
          </p:nvPr>
        </p:nvSpPr>
        <p:spPr>
          <a:xfrm>
            <a:off x="722125" y="1814513"/>
            <a:ext cx="527547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8" name="Title Placeholder 7">
            <a:extLst>
              <a:ext uri="{FF2B5EF4-FFF2-40B4-BE49-F238E27FC236}">
                <a16:creationId xmlns:a16="http://schemas.microsoft.com/office/drawing/2014/main" id="{644433AC-92F1-524A-921E-79F0C4663AE7}"/>
              </a:ext>
            </a:extLst>
          </p:cNvPr>
          <p:cNvSpPr>
            <a:spLocks noGrp="1"/>
          </p:cNvSpPr>
          <p:nvPr>
            <p:ph type="title"/>
          </p:nvPr>
        </p:nvSpPr>
        <p:spPr>
          <a:xfrm>
            <a:off x="722126" y="538164"/>
            <a:ext cx="5277062" cy="1130526"/>
          </a:xfrm>
          <a:prstGeom prst="rect">
            <a:avLst/>
          </a:prstGeom>
        </p:spPr>
        <p:txBody>
          <a:bodyPr vert="horz" lIns="0" tIns="108000" rIns="0" bIns="0" rtlCol="0" anchor="t" anchorCtr="0">
            <a:noAutofit/>
          </a:bodyPr>
          <a:lstStyle>
            <a:lvl1pPr>
              <a:defRPr sz="3999"/>
            </a:lvl1pPr>
          </a:lstStyle>
          <a:p>
            <a:r>
              <a:rPr lang="en-GB"/>
              <a:t>Click to edit Master title style</a:t>
            </a:r>
            <a:endParaRPr lang="en-BG"/>
          </a:p>
        </p:txBody>
      </p:sp>
    </p:spTree>
    <p:extLst>
      <p:ext uri="{BB962C8B-B14F-4D97-AF65-F5344CB8AC3E}">
        <p14:creationId xmlns:p14="http://schemas.microsoft.com/office/powerpoint/2010/main" val="93702010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p:cSld name="Product Slide - OpenEdg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84353A-9AD5-50B2-6EB7-E5BB04A754F8}"/>
              </a:ext>
            </a:extLst>
          </p:cNvPr>
          <p:cNvPicPr>
            <a:picLocks noChangeAspect="1"/>
          </p:cNvPicPr>
          <p:nvPr/>
        </p:nvPicPr>
        <p:blipFill rotWithShape="1">
          <a:blip r:embed="rId3" cstate="screen">
            <a:alphaModFix amt="18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11" name="Graphic 10">
            <a:extLst>
              <a:ext uri="{FF2B5EF4-FFF2-40B4-BE49-F238E27FC236}">
                <a16:creationId xmlns:a16="http://schemas.microsoft.com/office/drawing/2014/main" id="{6D45A37E-93C0-DCC8-B8B7-488BAA492197}"/>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3252" b="76294"/>
          <a:stretch/>
        </p:blipFill>
        <p:spPr>
          <a:xfrm>
            <a:off x="1157002" y="444736"/>
            <a:ext cx="11031823" cy="6413264"/>
          </a:xfrm>
          <a:prstGeom prst="rect">
            <a:avLst/>
          </a:prstGeom>
        </p:spPr>
      </p:pic>
      <p:pic>
        <p:nvPicPr>
          <p:cNvPr id="13" name="Picture 12">
            <a:extLst>
              <a:ext uri="{FF2B5EF4-FFF2-40B4-BE49-F238E27FC236}">
                <a16:creationId xmlns:a16="http://schemas.microsoft.com/office/drawing/2014/main" id="{6F68D42E-85E8-ED5A-5C24-A72B6A9BB8C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312156" y="1320396"/>
            <a:ext cx="5211983" cy="4263723"/>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7" imgW="349" imgH="349" progId="TCLayout.ActiveDocument.1">
                  <p:embed/>
                </p:oleObj>
              </mc:Choice>
              <mc:Fallback>
                <p:oleObj name="think-cell Slide" r:id="rId7"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8"/>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US" err="1"/>
              <a:t>OpenEdge</a:t>
            </a:r>
            <a:r>
              <a:rPr lang="en-GB"/>
              <a:t> title slide</a:t>
            </a:r>
            <a:endParaRPr lang="en-BG"/>
          </a:p>
        </p:txBody>
      </p:sp>
      <p:pic>
        <p:nvPicPr>
          <p:cNvPr id="8" name="Graphic 7">
            <a:extLst>
              <a:ext uri="{FF2B5EF4-FFF2-40B4-BE49-F238E27FC236}">
                <a16:creationId xmlns:a16="http://schemas.microsoft.com/office/drawing/2014/main" id="{F5EA369A-883F-BB41-517A-47F9E604F287}"/>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388059" y="946760"/>
            <a:ext cx="2554581" cy="318521"/>
          </a:xfrm>
          <a:prstGeom prst="rect">
            <a:avLst/>
          </a:prstGeom>
        </p:spPr>
      </p:pic>
    </p:spTree>
    <p:extLst>
      <p:ext uri="{BB962C8B-B14F-4D97-AF65-F5344CB8AC3E}">
        <p14:creationId xmlns:p14="http://schemas.microsoft.com/office/powerpoint/2010/main" val="98659291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p:cSld name="Product Slide - DataDirect">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621FED8-483E-529D-E08D-D803CC6A24B9}"/>
              </a:ext>
            </a:extLst>
          </p:cNvPr>
          <p:cNvPicPr>
            <a:picLocks noChangeAspect="1"/>
          </p:cNvPicPr>
          <p:nvPr/>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8" name="Graphic 7">
            <a:extLst>
              <a:ext uri="{FF2B5EF4-FFF2-40B4-BE49-F238E27FC236}">
                <a16:creationId xmlns:a16="http://schemas.microsoft.com/office/drawing/2014/main" id="{C2BDC811-A354-F27C-5F36-4434AEAF3A21}"/>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1872" b="75806"/>
          <a:stretch/>
        </p:blipFill>
        <p:spPr>
          <a:xfrm>
            <a:off x="1306667" y="586684"/>
            <a:ext cx="10882159" cy="6271317"/>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DataDirect</a:t>
            </a:r>
            <a:r>
              <a:rPr lang="en-GB"/>
              <a:t> title slide</a:t>
            </a:r>
            <a:endParaRPr lang="en-BG"/>
          </a:p>
        </p:txBody>
      </p:sp>
      <p:pic>
        <p:nvPicPr>
          <p:cNvPr id="10" name="Graphic 9">
            <a:extLst>
              <a:ext uri="{FF2B5EF4-FFF2-40B4-BE49-F238E27FC236}">
                <a16:creationId xmlns:a16="http://schemas.microsoft.com/office/drawing/2014/main" id="{F32CB980-29DB-AEDD-2299-290352613E08}"/>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88059" y="946759"/>
            <a:ext cx="2554581" cy="318521"/>
          </a:xfrm>
          <a:prstGeom prst="rect">
            <a:avLst/>
          </a:prstGeom>
        </p:spPr>
      </p:pic>
      <p:pic>
        <p:nvPicPr>
          <p:cNvPr id="22" name="Graphic 21">
            <a:extLst>
              <a:ext uri="{FF2B5EF4-FFF2-40B4-BE49-F238E27FC236}">
                <a16:creationId xmlns:a16="http://schemas.microsoft.com/office/drawing/2014/main" id="{F7B07A7B-B2AB-3AB5-CDA3-14B7B12C3AD7}"/>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6305188" y="1844842"/>
            <a:ext cx="5567748" cy="4659562"/>
          </a:xfrm>
          <a:prstGeom prst="rect">
            <a:avLst/>
          </a:prstGeom>
        </p:spPr>
      </p:pic>
    </p:spTree>
    <p:extLst>
      <p:ext uri="{BB962C8B-B14F-4D97-AF65-F5344CB8AC3E}">
        <p14:creationId xmlns:p14="http://schemas.microsoft.com/office/powerpoint/2010/main" val="17289791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p:cSld name="Product Slide - MarkLogic">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E134877-15F5-17CF-59F4-1DFB0A2EE16D}"/>
              </a:ext>
            </a:extLst>
          </p:cNvPr>
          <p:cNvPicPr>
            <a:picLocks noChangeAspect="1"/>
          </p:cNvPicPr>
          <p:nvPr/>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23" name="Picture 22">
            <a:extLst>
              <a:ext uri="{FF2B5EF4-FFF2-40B4-BE49-F238E27FC236}">
                <a16:creationId xmlns:a16="http://schemas.microsoft.com/office/drawing/2014/main" id="{FDD64B20-F4AA-2D17-2C61-23CB49BC1D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50328" y="2769891"/>
            <a:ext cx="2613887" cy="2614568"/>
          </a:xfrm>
          <a:prstGeom prst="rect">
            <a:avLst/>
          </a:prstGeom>
        </p:spPr>
      </p:pic>
      <p:pic>
        <p:nvPicPr>
          <p:cNvPr id="15" name="Graphic 14">
            <a:extLst>
              <a:ext uri="{FF2B5EF4-FFF2-40B4-BE49-F238E27FC236}">
                <a16:creationId xmlns:a16="http://schemas.microsoft.com/office/drawing/2014/main" id="{61781FE9-D446-38C8-4175-6161B7AA3C39}"/>
              </a:ext>
            </a:extLst>
          </p:cNvPr>
          <p:cNvPicPr>
            <a:picLocks noChangeAspect="1"/>
          </p:cNvPicPr>
          <p:nvPr/>
        </p:nvPicPr>
        <p:blipFill rotWithShape="1">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r="51002" b="75486"/>
          <a:stretch/>
        </p:blipFill>
        <p:spPr>
          <a:xfrm>
            <a:off x="1520910" y="696694"/>
            <a:ext cx="10667915" cy="6161306"/>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7" imgW="349" imgH="349" progId="TCLayout.ActiveDocument.1">
                  <p:embed/>
                </p:oleObj>
              </mc:Choice>
              <mc:Fallback>
                <p:oleObj name="think-cell Slide" r:id="rId7"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8"/>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MarkLogic</a:t>
            </a:r>
            <a:r>
              <a:rPr lang="en-GB"/>
              <a:t> title slide</a:t>
            </a:r>
            <a:endParaRPr lang="en-BG"/>
          </a:p>
        </p:txBody>
      </p:sp>
      <p:pic>
        <p:nvPicPr>
          <p:cNvPr id="11" name="Graphic 10">
            <a:extLst>
              <a:ext uri="{FF2B5EF4-FFF2-40B4-BE49-F238E27FC236}">
                <a16:creationId xmlns:a16="http://schemas.microsoft.com/office/drawing/2014/main" id="{42C3ED61-2990-AF64-566D-F5AC50EF1481}"/>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369465" y="914328"/>
            <a:ext cx="2700939" cy="338646"/>
          </a:xfrm>
          <a:prstGeom prst="rect">
            <a:avLst/>
          </a:prstGeom>
        </p:spPr>
      </p:pic>
      <p:pic>
        <p:nvPicPr>
          <p:cNvPr id="24" name="Picture 23">
            <a:extLst>
              <a:ext uri="{FF2B5EF4-FFF2-40B4-BE49-F238E27FC236}">
                <a16:creationId xmlns:a16="http://schemas.microsoft.com/office/drawing/2014/main" id="{BBE27880-C361-D80F-6311-720A27AE016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370171" y="538386"/>
            <a:ext cx="5310970" cy="4182955"/>
          </a:xfrm>
          <a:prstGeom prst="rect">
            <a:avLst/>
          </a:prstGeom>
        </p:spPr>
      </p:pic>
    </p:spTree>
    <p:extLst>
      <p:ext uri="{BB962C8B-B14F-4D97-AF65-F5344CB8AC3E}">
        <p14:creationId xmlns:p14="http://schemas.microsoft.com/office/powerpoint/2010/main" val="348002820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p:cSld name="Product Slide - Semaphor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744B44-CCF6-BB1D-8BF3-DD5EE06F0240}"/>
              </a:ext>
            </a:extLst>
          </p:cNvPr>
          <p:cNvPicPr>
            <a:picLocks noChangeAspect="1"/>
          </p:cNvPicPr>
          <p:nvPr/>
        </p:nvPicPr>
        <p:blipFill rotWithShape="1">
          <a:blip r:embed="rId3" cstate="screen">
            <a:alphaModFix amt="50000"/>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10" name="Graphic 9">
            <a:extLst>
              <a:ext uri="{FF2B5EF4-FFF2-40B4-BE49-F238E27FC236}">
                <a16:creationId xmlns:a16="http://schemas.microsoft.com/office/drawing/2014/main" id="{1C2DF614-21E4-E799-E9E2-19B131DC460D}"/>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2995" b="75314"/>
          <a:stretch/>
        </p:blipFill>
        <p:spPr>
          <a:xfrm>
            <a:off x="1651715" y="489709"/>
            <a:ext cx="10537110" cy="6368292"/>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8" name="Graphic 7">
            <a:extLst>
              <a:ext uri="{FF2B5EF4-FFF2-40B4-BE49-F238E27FC236}">
                <a16:creationId xmlns:a16="http://schemas.microsoft.com/office/drawing/2014/main" id="{0BF5B783-7CB9-219F-F549-930057E9AFED}"/>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63288" y="907848"/>
            <a:ext cx="2859773" cy="344180"/>
          </a:xfrm>
          <a:prstGeom prst="rect">
            <a:avLst/>
          </a:prstGeom>
        </p:spPr>
      </p:pic>
      <p:pic>
        <p:nvPicPr>
          <p:cNvPr id="11" name="Picture 10">
            <a:extLst>
              <a:ext uri="{FF2B5EF4-FFF2-40B4-BE49-F238E27FC236}">
                <a16:creationId xmlns:a16="http://schemas.microsoft.com/office/drawing/2014/main" id="{D529D050-7137-A05B-6208-B907C8C213AD}"/>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5846889" y="2194616"/>
            <a:ext cx="5891265" cy="3530600"/>
          </a:xfrm>
          <a:prstGeom prst="rect">
            <a:avLst/>
          </a:prstGeom>
        </p:spPr>
      </p:pic>
    </p:spTree>
    <p:extLst>
      <p:ext uri="{BB962C8B-B14F-4D97-AF65-F5344CB8AC3E}">
        <p14:creationId xmlns:p14="http://schemas.microsoft.com/office/powerpoint/2010/main" val="237404289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p:cSld name="1_Product Slide - Sitefinity">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5AC651-B6C0-8661-072A-BA223F4508DC}"/>
              </a:ext>
            </a:extLst>
          </p:cNvPr>
          <p:cNvPicPr>
            <a:picLocks noChangeAspect="1"/>
          </p:cNvPicPr>
          <p:nvPr/>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5" name="Graphic 4">
            <a:extLst>
              <a:ext uri="{FF2B5EF4-FFF2-40B4-BE49-F238E27FC236}">
                <a16:creationId xmlns:a16="http://schemas.microsoft.com/office/drawing/2014/main" id="{E0830D3F-9D29-7A0B-5C88-72DF08D6B43A}"/>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l="4969" r="52968" b="79470"/>
          <a:stretch/>
        </p:blipFill>
        <p:spPr>
          <a:xfrm>
            <a:off x="738780" y="425779"/>
            <a:ext cx="11450045" cy="6432222"/>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16" name="Picture 15">
            <a:extLst>
              <a:ext uri="{FF2B5EF4-FFF2-40B4-BE49-F238E27FC236}">
                <a16:creationId xmlns:a16="http://schemas.microsoft.com/office/drawing/2014/main" id="{1F408DC0-C2F5-0744-1AF8-0774C868C53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96955" y="950858"/>
            <a:ext cx="2358705" cy="322458"/>
          </a:xfrm>
          <a:prstGeom prst="rect">
            <a:avLst/>
          </a:prstGeom>
        </p:spPr>
      </p:pic>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Sitefinity title slide</a:t>
            </a:r>
            <a:endParaRPr lang="en-BG"/>
          </a:p>
        </p:txBody>
      </p:sp>
      <p:pic>
        <p:nvPicPr>
          <p:cNvPr id="8" name="Picture 7">
            <a:extLst>
              <a:ext uri="{FF2B5EF4-FFF2-40B4-BE49-F238E27FC236}">
                <a16:creationId xmlns:a16="http://schemas.microsoft.com/office/drawing/2014/main" id="{D6806AC4-3DB2-139C-33C7-5F9BB6C69AEE}"/>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689932" y="2724540"/>
            <a:ext cx="4426273" cy="2955148"/>
          </a:xfrm>
          <a:prstGeom prst="rect">
            <a:avLst/>
          </a:prstGeom>
        </p:spPr>
      </p:pic>
      <p:pic>
        <p:nvPicPr>
          <p:cNvPr id="10" name="Picture 9">
            <a:extLst>
              <a:ext uri="{FF2B5EF4-FFF2-40B4-BE49-F238E27FC236}">
                <a16:creationId xmlns:a16="http://schemas.microsoft.com/office/drawing/2014/main" id="{0A3EF343-1AEB-563A-FFB0-8E5F9DC7E412}"/>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139595" y="1178312"/>
            <a:ext cx="2321429" cy="1277494"/>
          </a:xfrm>
          <a:prstGeom prst="rect">
            <a:avLst/>
          </a:prstGeom>
        </p:spPr>
      </p:pic>
    </p:spTree>
    <p:extLst>
      <p:ext uri="{BB962C8B-B14F-4D97-AF65-F5344CB8AC3E}">
        <p14:creationId xmlns:p14="http://schemas.microsoft.com/office/powerpoint/2010/main" val="366785771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Product Slide - MOVEit">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1F82CE-59A1-9957-C686-1E51522A5B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5" name="Graphic 4">
            <a:extLst>
              <a:ext uri="{FF2B5EF4-FFF2-40B4-BE49-F238E27FC236}">
                <a16:creationId xmlns:a16="http://schemas.microsoft.com/office/drawing/2014/main" id="{96E95E81-B99A-030B-6F61-E2022FD3CD78}"/>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2208" b="76068"/>
          <a:stretch/>
        </p:blipFill>
        <p:spPr>
          <a:xfrm>
            <a:off x="1178041" y="536962"/>
            <a:ext cx="11010785" cy="6321038"/>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MOVEit</a:t>
            </a:r>
            <a:r>
              <a:rPr lang="en-GB"/>
              <a:t> title slide</a:t>
            </a:r>
            <a:endParaRPr lang="en-BG"/>
          </a:p>
        </p:txBody>
      </p:sp>
      <p:pic>
        <p:nvPicPr>
          <p:cNvPr id="13" name="Graphic 12">
            <a:extLst>
              <a:ext uri="{FF2B5EF4-FFF2-40B4-BE49-F238E27FC236}">
                <a16:creationId xmlns:a16="http://schemas.microsoft.com/office/drawing/2014/main" id="{32BF6701-1C76-E8CC-7F4E-02F929E5F2A1}"/>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69465" y="922687"/>
            <a:ext cx="2392472" cy="338646"/>
          </a:xfrm>
          <a:prstGeom prst="rect">
            <a:avLst/>
          </a:prstGeom>
        </p:spPr>
      </p:pic>
      <p:pic>
        <p:nvPicPr>
          <p:cNvPr id="14" name="Picture 13">
            <a:extLst>
              <a:ext uri="{FF2B5EF4-FFF2-40B4-BE49-F238E27FC236}">
                <a16:creationId xmlns:a16="http://schemas.microsoft.com/office/drawing/2014/main" id="{6E64B612-1D56-A029-2A6E-0B8211CC4C75}"/>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6822546" y="2027627"/>
            <a:ext cx="4383465" cy="3713921"/>
          </a:xfrm>
          <a:prstGeom prst="rect">
            <a:avLst/>
          </a:prstGeom>
        </p:spPr>
      </p:pic>
    </p:spTree>
    <p:extLst>
      <p:ext uri="{BB962C8B-B14F-4D97-AF65-F5344CB8AC3E}">
        <p14:creationId xmlns:p14="http://schemas.microsoft.com/office/powerpoint/2010/main" val="26594825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p:cSld name="Product Slide - Corticon">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4D40DB-134B-496C-CBDC-307CABF93004}"/>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10" name="Graphic 9">
            <a:extLst>
              <a:ext uri="{FF2B5EF4-FFF2-40B4-BE49-F238E27FC236}">
                <a16:creationId xmlns:a16="http://schemas.microsoft.com/office/drawing/2014/main" id="{A78CBCE9-498D-4CB0-C0C1-442895B24D2A}"/>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6394" b="76564"/>
          <a:stretch/>
        </p:blipFill>
        <p:spPr>
          <a:xfrm>
            <a:off x="1058152" y="0"/>
            <a:ext cx="11130673"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660353"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1594770"/>
            <a:ext cx="5660353"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Corticon</a:t>
            </a:r>
            <a:r>
              <a:rPr lang="en-GB"/>
              <a:t> title slide</a:t>
            </a:r>
            <a:endParaRPr lang="en-BG"/>
          </a:p>
        </p:txBody>
      </p:sp>
      <p:pic>
        <p:nvPicPr>
          <p:cNvPr id="6" name="Graphic 5">
            <a:extLst>
              <a:ext uri="{FF2B5EF4-FFF2-40B4-BE49-F238E27FC236}">
                <a16:creationId xmlns:a16="http://schemas.microsoft.com/office/drawing/2014/main" id="{3A3AD626-58FB-378B-86F3-1F4E529666AA}"/>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88059" y="923857"/>
            <a:ext cx="2335181" cy="343920"/>
          </a:xfrm>
          <a:prstGeom prst="rect">
            <a:avLst/>
          </a:prstGeom>
        </p:spPr>
      </p:pic>
      <p:pic>
        <p:nvPicPr>
          <p:cNvPr id="12" name="Picture 11">
            <a:extLst>
              <a:ext uri="{FF2B5EF4-FFF2-40B4-BE49-F238E27FC236}">
                <a16:creationId xmlns:a16="http://schemas.microsoft.com/office/drawing/2014/main" id="{B43BDF99-BFF3-E37C-CDF7-2499029C860C}"/>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5789693" y="1913885"/>
            <a:ext cx="5660353" cy="3751433"/>
          </a:xfrm>
          <a:prstGeom prst="rect">
            <a:avLst/>
          </a:prstGeom>
        </p:spPr>
      </p:pic>
    </p:spTree>
    <p:extLst>
      <p:ext uri="{BB962C8B-B14F-4D97-AF65-F5344CB8AC3E}">
        <p14:creationId xmlns:p14="http://schemas.microsoft.com/office/powerpoint/2010/main" val="311583744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p:cSld name="1_Product Slide - DevTools">
    <p:bg>
      <p:bgPr>
        <a:solidFill>
          <a:schemeClr val="bg1"/>
        </a:solid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A0E62130-121F-13BE-1142-86866BD609D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0" y="0"/>
            <a:ext cx="12188825"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bg1"/>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bg1"/>
                </a:solidFill>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13" name="Graphic 12">
            <a:extLst>
              <a:ext uri="{FF2B5EF4-FFF2-40B4-BE49-F238E27FC236}">
                <a16:creationId xmlns:a16="http://schemas.microsoft.com/office/drawing/2014/main" id="{9A074213-924A-EB71-9B61-8B64BAE79A4A}"/>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147465" y="2923743"/>
            <a:ext cx="3302581" cy="3171680"/>
          </a:xfrm>
          <a:prstGeom prst="rect">
            <a:avLst/>
          </a:prstGeom>
        </p:spPr>
      </p:pic>
      <p:pic>
        <p:nvPicPr>
          <p:cNvPr id="8" name="Picture 7">
            <a:extLst>
              <a:ext uri="{FF2B5EF4-FFF2-40B4-BE49-F238E27FC236}">
                <a16:creationId xmlns:a16="http://schemas.microsoft.com/office/drawing/2014/main" id="{F9104196-F0E4-787A-37CE-5EC9A0A72B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63945" y="893561"/>
            <a:ext cx="2563473" cy="344180"/>
          </a:xfrm>
          <a:prstGeom prst="rect">
            <a:avLst/>
          </a:prstGeom>
        </p:spPr>
      </p:pic>
    </p:spTree>
    <p:extLst>
      <p:ext uri="{BB962C8B-B14F-4D97-AF65-F5344CB8AC3E}">
        <p14:creationId xmlns:p14="http://schemas.microsoft.com/office/powerpoint/2010/main" val="11595769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p:cSld name="Product Slide - DevTools">
    <p:bg>
      <p:bgPr>
        <a:solidFill>
          <a:srgbClr val="3143A1"/>
        </a:solidFill>
        <a:effectLst/>
      </p:bgPr>
    </p:bg>
    <p:spTree>
      <p:nvGrpSpPr>
        <p:cNvPr id="1" name=""/>
        <p:cNvGrpSpPr/>
        <p:nvPr/>
      </p:nvGrpSpPr>
      <p:grpSpPr>
        <a:xfrm>
          <a:off x="0" y="0"/>
          <a:ext cx="0" cy="0"/>
          <a:chOff x="0" y="0"/>
          <a:chExt cx="0" cy="0"/>
        </a:xfrm>
      </p:grpSpPr>
      <p:pic>
        <p:nvPicPr>
          <p:cNvPr id="30" name="Graphic 29">
            <a:extLst>
              <a:ext uri="{FF2B5EF4-FFF2-40B4-BE49-F238E27FC236}">
                <a16:creationId xmlns:a16="http://schemas.microsoft.com/office/drawing/2014/main" id="{3DD464B3-3700-7F51-E5F8-EF89211EE60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0" y="0"/>
            <a:ext cx="12188825"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bg1"/>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bg1"/>
                </a:solidFill>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16" name="Graphic 15">
            <a:extLst>
              <a:ext uri="{FF2B5EF4-FFF2-40B4-BE49-F238E27FC236}">
                <a16:creationId xmlns:a16="http://schemas.microsoft.com/office/drawing/2014/main" id="{D079358C-09E2-585C-2D75-B3F62111727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409503" y="2914189"/>
            <a:ext cx="3040543" cy="3505983"/>
          </a:xfrm>
          <a:prstGeom prst="rect">
            <a:avLst/>
          </a:prstGeom>
        </p:spPr>
      </p:pic>
      <p:pic>
        <p:nvPicPr>
          <p:cNvPr id="26" name="Graphic 25">
            <a:extLst>
              <a:ext uri="{FF2B5EF4-FFF2-40B4-BE49-F238E27FC236}">
                <a16:creationId xmlns:a16="http://schemas.microsoft.com/office/drawing/2014/main" id="{74F16FC8-339E-F2C6-64F8-D398F1D36104}"/>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363289" y="895265"/>
            <a:ext cx="2569208" cy="344180"/>
          </a:xfrm>
          <a:prstGeom prst="rect">
            <a:avLst/>
          </a:prstGeom>
        </p:spPr>
      </p:pic>
    </p:spTree>
    <p:extLst>
      <p:ext uri="{BB962C8B-B14F-4D97-AF65-F5344CB8AC3E}">
        <p14:creationId xmlns:p14="http://schemas.microsoft.com/office/powerpoint/2010/main" val="113908304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p:cSld name="Product Slide - Chef">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F6F81F4-50B8-98E4-7A52-DB529CF0C34A}"/>
              </a:ext>
            </a:extLst>
          </p:cNvPr>
          <p:cNvPicPr>
            <a:picLocks noChangeAspect="1"/>
          </p:cNvPicPr>
          <p:nvPr/>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4" name="Graphic 3">
            <a:extLst>
              <a:ext uri="{FF2B5EF4-FFF2-40B4-BE49-F238E27FC236}">
                <a16:creationId xmlns:a16="http://schemas.microsoft.com/office/drawing/2014/main" id="{B953E8D0-9AC7-EF13-001C-89A7F54FBDCF}"/>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2136" b="75767"/>
          <a:stretch/>
        </p:blipFill>
        <p:spPr>
          <a:xfrm>
            <a:off x="1607477" y="716300"/>
            <a:ext cx="10581348" cy="61417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Chef title slide</a:t>
            </a:r>
            <a:endParaRPr lang="en-BG"/>
          </a:p>
        </p:txBody>
      </p:sp>
      <p:pic>
        <p:nvPicPr>
          <p:cNvPr id="8" name="Graphic 7">
            <a:extLst>
              <a:ext uri="{FF2B5EF4-FFF2-40B4-BE49-F238E27FC236}">
                <a16:creationId xmlns:a16="http://schemas.microsoft.com/office/drawing/2014/main" id="{CE3C21F8-4922-46B7-9A9E-A014A1C1EB70}"/>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88059" y="932520"/>
            <a:ext cx="1990455" cy="328182"/>
          </a:xfrm>
          <a:prstGeom prst="rect">
            <a:avLst/>
          </a:prstGeom>
        </p:spPr>
      </p:pic>
      <p:pic>
        <p:nvPicPr>
          <p:cNvPr id="15" name="Picture 14" descr="A colorful gears with lines and dots&#10;&#10;Description automatically generated with medium confidence">
            <a:extLst>
              <a:ext uri="{FF2B5EF4-FFF2-40B4-BE49-F238E27FC236}">
                <a16:creationId xmlns:a16="http://schemas.microsoft.com/office/drawing/2014/main" id="{7DAB0572-B9ED-E3AD-F60E-F0F13785C4B3}"/>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6901250" y="1398495"/>
            <a:ext cx="4621938" cy="3651283"/>
          </a:xfrm>
          <a:prstGeom prst="rect">
            <a:avLst/>
          </a:prstGeom>
        </p:spPr>
      </p:pic>
    </p:spTree>
    <p:extLst>
      <p:ext uri="{BB962C8B-B14F-4D97-AF65-F5344CB8AC3E}">
        <p14:creationId xmlns:p14="http://schemas.microsoft.com/office/powerpoint/2010/main" val="1972069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gue 1">
    <p:bg>
      <p:bgPr>
        <a:solidFill>
          <a:schemeClr val="accent3"/>
        </a:solidFill>
        <a:effectLst/>
      </p:bgPr>
    </p:bg>
    <p:spTree>
      <p:nvGrpSpPr>
        <p:cNvPr id="1" name=""/>
        <p:cNvGrpSpPr/>
        <p:nvPr/>
      </p:nvGrpSpPr>
      <p:grpSpPr>
        <a:xfrm>
          <a:off x="0" y="0"/>
          <a:ext cx="0" cy="0"/>
          <a:chOff x="0" y="0"/>
          <a:chExt cx="0" cy="0"/>
        </a:xfrm>
      </p:grpSpPr>
      <p:pic>
        <p:nvPicPr>
          <p:cNvPr id="16" name="Picture 15" descr="Background pattern&#10;&#10;Description automatically generated">
            <a:extLst>
              <a:ext uri="{FF2B5EF4-FFF2-40B4-BE49-F238E27FC236}">
                <a16:creationId xmlns:a16="http://schemas.microsoft.com/office/drawing/2014/main" id="{74C79588-1FE1-4CDA-B32E-63BF1A999337}"/>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 y="0"/>
            <a:ext cx="12188824" cy="6858000"/>
          </a:xfrm>
          <a:prstGeom prst="rect">
            <a:avLst/>
          </a:prstGeom>
        </p:spPr>
      </p:pic>
      <p:graphicFrame>
        <p:nvGraphicFramePr>
          <p:cNvPr id="4" name="Object 3" hidden="1">
            <a:extLst>
              <a:ext uri="{FF2B5EF4-FFF2-40B4-BE49-F238E27FC236}">
                <a16:creationId xmlns:a16="http://schemas.microsoft.com/office/drawing/2014/main" id="{A6B2E4E0-B8DD-4922-949D-C7084FC2C89A}"/>
              </a:ext>
            </a:extLst>
          </p:cNvPr>
          <p:cNvGraphicFramePr>
            <a:graphicFrameLocks noChangeAspect="1"/>
          </p:cNvGraphicFramePr>
          <p:nvPr userDrawn="1">
            <p:custDataLst>
              <p:tags r:id="rId1"/>
            </p:custDataLst>
            <p:extLst>
              <p:ext uri="{D42A27DB-BD31-4B8C-83A1-F6EECF244321}">
                <p14:modId xmlns:p14="http://schemas.microsoft.com/office/powerpoint/2010/main" val="252164160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A6B2E4E0-B8DD-4922-949D-C7084FC2C89A}"/>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8" name="Slide Number Placeholder 5">
            <a:extLst>
              <a:ext uri="{FF2B5EF4-FFF2-40B4-BE49-F238E27FC236}">
                <a16:creationId xmlns:a16="http://schemas.microsoft.com/office/drawing/2014/main" id="{521E477A-A006-6C49-BE36-436BBA49EDFA}"/>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pic>
        <p:nvPicPr>
          <p:cNvPr id="9" name="Picture 2">
            <a:extLst>
              <a:ext uri="{FF2B5EF4-FFF2-40B4-BE49-F238E27FC236}">
                <a16:creationId xmlns:a16="http://schemas.microsoft.com/office/drawing/2014/main" id="{93D826D9-3D3E-476E-A11B-913B3AC87677}"/>
              </a:ext>
            </a:extLst>
          </p:cNvPr>
          <p:cNvPicPr>
            <a:picLocks noChangeAspect="1"/>
          </p:cNvPicPr>
          <p:nvPr userDrawn="1"/>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53499"/>
            <a:ext cx="939355" cy="217948"/>
          </a:xfrm>
          <a:prstGeom prst="rect">
            <a:avLst/>
          </a:prstGeom>
        </p:spPr>
      </p:pic>
      <p:sp>
        <p:nvSpPr>
          <p:cNvPr id="7" name="Rectangle 3">
            <a:extLst>
              <a:ext uri="{FF2B5EF4-FFF2-40B4-BE49-F238E27FC236}">
                <a16:creationId xmlns:a16="http://schemas.microsoft.com/office/drawing/2014/main" id="{5B538863-68A3-644B-8B9A-9DB40A50F50B}"/>
              </a:ext>
            </a:extLst>
          </p:cNvPr>
          <p:cNvSpPr>
            <a:spLocks noGrp="1" noChangeArrowheads="1"/>
          </p:cNvSpPr>
          <p:nvPr>
            <p:ph type="ctrTitle" hasCustomPrompt="1"/>
          </p:nvPr>
        </p:nvSpPr>
        <p:spPr bwMode="auto">
          <a:xfrm>
            <a:off x="2608447" y="2592388"/>
            <a:ext cx="6971931" cy="1606550"/>
          </a:xfrm>
          <a:prstGeom prst="rect">
            <a:avLst/>
          </a:prstGeom>
          <a:ln algn="ctr"/>
        </p:spPr>
        <p:txBody>
          <a:bodyPr vert="horz" lIns="0" tIns="0" rIns="0" bIns="0" anchor="ctr" anchorCtr="0">
            <a:noAutofit/>
          </a:bodyPr>
          <a:lstStyle>
            <a:lvl1pPr algn="ctr">
              <a:lnSpc>
                <a:spcPts val="3599"/>
              </a:lnSpc>
              <a:defRPr sz="3999" b="1">
                <a:solidFill>
                  <a:schemeClr val="bg1"/>
                </a:solidFill>
                <a:latin typeface="Arial" panose="020B0604020202020204" pitchFamily="34" charset="0"/>
                <a:cs typeface="Arial" pitchFamily="34" charset="0"/>
              </a:defRPr>
            </a:lvl1pPr>
          </a:lstStyle>
          <a:p>
            <a:r>
              <a:rPr lang="en-US"/>
              <a:t>Centered Title Style</a:t>
            </a:r>
            <a:br>
              <a:rPr lang="en-US"/>
            </a:br>
            <a:r>
              <a:rPr lang="en-US"/>
              <a:t>Up to</a:t>
            </a:r>
            <a:br>
              <a:rPr lang="en-US"/>
            </a:br>
            <a:r>
              <a:rPr lang="en-US"/>
              <a:t>Three Lines</a:t>
            </a:r>
          </a:p>
        </p:txBody>
      </p:sp>
      <p:sp>
        <p:nvSpPr>
          <p:cNvPr id="10" name="TextBox 9">
            <a:extLst>
              <a:ext uri="{FF2B5EF4-FFF2-40B4-BE49-F238E27FC236}">
                <a16:creationId xmlns:a16="http://schemas.microsoft.com/office/drawing/2014/main" id="{54F55290-69B1-864A-8ECE-A49757FA39FA}"/>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4515536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p:cSld name="Product Slide - LoadMast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30C8D9F-B666-C27A-6F7C-FC0683AD1FE4}"/>
              </a:ext>
            </a:extLst>
          </p:cNvPr>
          <p:cNvPicPr>
            <a:picLocks noChangeAspect="1"/>
          </p:cNvPicPr>
          <p:nvPr/>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10" name="Graphic 9">
            <a:extLst>
              <a:ext uri="{FF2B5EF4-FFF2-40B4-BE49-F238E27FC236}">
                <a16:creationId xmlns:a16="http://schemas.microsoft.com/office/drawing/2014/main" id="{A78CBCE9-498D-4CB0-C0C1-442895B24D2A}"/>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6394" b="76564"/>
          <a:stretch/>
        </p:blipFill>
        <p:spPr>
          <a:xfrm>
            <a:off x="1058152" y="0"/>
            <a:ext cx="11130673"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660353"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1594770"/>
            <a:ext cx="5660353"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LoadMaster</a:t>
            </a:r>
            <a:r>
              <a:rPr lang="en-GB"/>
              <a:t> title slide</a:t>
            </a:r>
            <a:endParaRPr lang="en-BG"/>
          </a:p>
        </p:txBody>
      </p:sp>
      <p:pic>
        <p:nvPicPr>
          <p:cNvPr id="11" name="Graphic 10">
            <a:extLst>
              <a:ext uri="{FF2B5EF4-FFF2-40B4-BE49-F238E27FC236}">
                <a16:creationId xmlns:a16="http://schemas.microsoft.com/office/drawing/2014/main" id="{ED658FDB-2BF6-5493-B0A9-8FC332B87897}"/>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88060" y="942692"/>
            <a:ext cx="3461043" cy="321875"/>
          </a:xfrm>
          <a:prstGeom prst="rect">
            <a:avLst/>
          </a:prstGeom>
        </p:spPr>
      </p:pic>
      <p:pic>
        <p:nvPicPr>
          <p:cNvPr id="28" name="Graphic 27">
            <a:extLst>
              <a:ext uri="{FF2B5EF4-FFF2-40B4-BE49-F238E27FC236}">
                <a16:creationId xmlns:a16="http://schemas.microsoft.com/office/drawing/2014/main" id="{37F52133-D8B9-80D5-0714-272792A1CAB0}"/>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6724115" y="1264568"/>
            <a:ext cx="4074178" cy="5057335"/>
          </a:xfrm>
          <a:prstGeom prst="rect">
            <a:avLst/>
          </a:prstGeom>
        </p:spPr>
      </p:pic>
    </p:spTree>
    <p:extLst>
      <p:ext uri="{BB962C8B-B14F-4D97-AF65-F5344CB8AC3E}">
        <p14:creationId xmlns:p14="http://schemas.microsoft.com/office/powerpoint/2010/main" val="141210040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p:cSld name="Product Slide - Flowmon">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26C788F-F800-573E-EE00-DC5FA046DF13}"/>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10" name="Graphic 9">
            <a:extLst>
              <a:ext uri="{FF2B5EF4-FFF2-40B4-BE49-F238E27FC236}">
                <a16:creationId xmlns:a16="http://schemas.microsoft.com/office/drawing/2014/main" id="{1C2DF614-21E4-E799-E9E2-19B131DC460D}"/>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2995" b="75314"/>
          <a:stretch/>
        </p:blipFill>
        <p:spPr>
          <a:xfrm>
            <a:off x="1651715" y="489709"/>
            <a:ext cx="10537110" cy="6368292"/>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6" name="Graphic 5">
            <a:extLst>
              <a:ext uri="{FF2B5EF4-FFF2-40B4-BE49-F238E27FC236}">
                <a16:creationId xmlns:a16="http://schemas.microsoft.com/office/drawing/2014/main" id="{6140016C-9431-5015-0CB1-44E7605CA85F}"/>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63289" y="909286"/>
            <a:ext cx="2576854" cy="344180"/>
          </a:xfrm>
          <a:prstGeom prst="rect">
            <a:avLst/>
          </a:prstGeom>
        </p:spPr>
      </p:pic>
      <p:pic>
        <p:nvPicPr>
          <p:cNvPr id="14" name="Graphic 13">
            <a:extLst>
              <a:ext uri="{FF2B5EF4-FFF2-40B4-BE49-F238E27FC236}">
                <a16:creationId xmlns:a16="http://schemas.microsoft.com/office/drawing/2014/main" id="{66CDA619-DE16-B406-C2EA-511DDF41CC9C}"/>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6489199" y="2194617"/>
            <a:ext cx="4873320" cy="3355595"/>
          </a:xfrm>
          <a:prstGeom prst="rect">
            <a:avLst/>
          </a:prstGeom>
        </p:spPr>
      </p:pic>
    </p:spTree>
    <p:extLst>
      <p:ext uri="{BB962C8B-B14F-4D97-AF65-F5344CB8AC3E}">
        <p14:creationId xmlns:p14="http://schemas.microsoft.com/office/powerpoint/2010/main" val="12783898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p:cSld name="Product Slide - WhatsUp Go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8821DFF-6A5A-61F7-937D-D2B7D21EA7BD}"/>
              </a:ext>
            </a:extLst>
          </p:cNvPr>
          <p:cNvPicPr>
            <a:picLocks noChangeAspect="1"/>
          </p:cNvPicPr>
          <p:nvPr/>
        </p:nvPicPr>
        <p:blipFill rotWithShape="1">
          <a:blip r:embed="rId3" cstate="screen">
            <a:alphaModFix amt="70000"/>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5" name="Graphic 4">
            <a:extLst>
              <a:ext uri="{FF2B5EF4-FFF2-40B4-BE49-F238E27FC236}">
                <a16:creationId xmlns:a16="http://schemas.microsoft.com/office/drawing/2014/main" id="{2FA95362-08B9-A5A6-D0CA-9E054A56BA33}"/>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0752" b="74948"/>
          <a:stretch/>
        </p:blipFill>
        <p:spPr>
          <a:xfrm>
            <a:off x="1773553" y="759880"/>
            <a:ext cx="10415273" cy="6098121"/>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114915"/>
            <a:ext cx="5524464"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1594770"/>
            <a:ext cx="5524464"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WhatsUp</a:t>
            </a:r>
            <a:r>
              <a:rPr lang="en-GB"/>
              <a:t> Gold title slide</a:t>
            </a:r>
            <a:endParaRPr lang="en-BG"/>
          </a:p>
        </p:txBody>
      </p:sp>
      <p:pic>
        <p:nvPicPr>
          <p:cNvPr id="10" name="Graphic 9">
            <a:extLst>
              <a:ext uri="{FF2B5EF4-FFF2-40B4-BE49-F238E27FC236}">
                <a16:creationId xmlns:a16="http://schemas.microsoft.com/office/drawing/2014/main" id="{684500C3-5D01-CCFB-C6CF-1C2646346F56}"/>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69465" y="914328"/>
            <a:ext cx="3069590" cy="338646"/>
          </a:xfrm>
          <a:prstGeom prst="rect">
            <a:avLst/>
          </a:prstGeom>
        </p:spPr>
      </p:pic>
      <p:pic>
        <p:nvPicPr>
          <p:cNvPr id="17" name="Picture 16">
            <a:extLst>
              <a:ext uri="{FF2B5EF4-FFF2-40B4-BE49-F238E27FC236}">
                <a16:creationId xmlns:a16="http://schemas.microsoft.com/office/drawing/2014/main" id="{C2372DCE-8110-6F40-EBB4-FA94D9D35114}"/>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6684621" y="1594770"/>
            <a:ext cx="4463074" cy="3866662"/>
          </a:xfrm>
          <a:prstGeom prst="rect">
            <a:avLst/>
          </a:prstGeom>
        </p:spPr>
      </p:pic>
    </p:spTree>
    <p:extLst>
      <p:ext uri="{BB962C8B-B14F-4D97-AF65-F5344CB8AC3E}">
        <p14:creationId xmlns:p14="http://schemas.microsoft.com/office/powerpoint/2010/main" val="190922645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cSld name="Device Slide">
    <p:spTree>
      <p:nvGrpSpPr>
        <p:cNvPr id="1" name=""/>
        <p:cNvGrpSpPr/>
        <p:nvPr/>
      </p:nvGrpSpPr>
      <p:grpSpPr>
        <a:xfrm>
          <a:off x="0" y="0"/>
          <a:ext cx="0" cy="0"/>
          <a:chOff x="0" y="0"/>
          <a:chExt cx="0" cy="0"/>
        </a:xfrm>
      </p:grpSpPr>
      <p:pic>
        <p:nvPicPr>
          <p:cNvPr id="17" name="Picture 16" descr="A picture containing monitor, sign, image&#10;&#10;Description automatically generated">
            <a:extLst>
              <a:ext uri="{FF2B5EF4-FFF2-40B4-BE49-F238E27FC236}">
                <a16:creationId xmlns:a16="http://schemas.microsoft.com/office/drawing/2014/main" id="{B83B3395-67D9-4AB8-A1E3-B575F3E781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22558" y="1013947"/>
            <a:ext cx="3748593" cy="5688684"/>
          </a:xfrm>
          <a:prstGeom prst="rect">
            <a:avLst/>
          </a:prstGeom>
        </p:spPr>
      </p:pic>
      <p:graphicFrame>
        <p:nvGraphicFramePr>
          <p:cNvPr id="6" name="Object 5" hidden="1">
            <a:extLst>
              <a:ext uri="{FF2B5EF4-FFF2-40B4-BE49-F238E27FC236}">
                <a16:creationId xmlns:a16="http://schemas.microsoft.com/office/drawing/2014/main" id="{B4A9FECE-88BD-4E0E-823B-5AC910E016F8}"/>
              </a:ext>
            </a:extLst>
          </p:cNvPr>
          <p:cNvGraphicFramePr>
            <a:graphicFrameLocks noChangeAspect="1"/>
          </p:cNvGraphicFramePr>
          <p:nvPr>
            <p:custDataLst>
              <p:tags r:id="rId1"/>
            </p:custDataLst>
            <p:extLst>
              <p:ext uri="{D42A27DB-BD31-4B8C-83A1-F6EECF244321}">
                <p14:modId xmlns:p14="http://schemas.microsoft.com/office/powerpoint/2010/main" val="2657158331"/>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6" name="Object 5" hidden="1">
                        <a:extLst>
                          <a:ext uri="{FF2B5EF4-FFF2-40B4-BE49-F238E27FC236}">
                            <a16:creationId xmlns:a16="http://schemas.microsoft.com/office/drawing/2014/main" id="{B4A9FECE-88BD-4E0E-823B-5AC910E016F8}"/>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8" name="Picture Placeholder 8">
            <a:extLst>
              <a:ext uri="{FF2B5EF4-FFF2-40B4-BE49-F238E27FC236}">
                <a16:creationId xmlns:a16="http://schemas.microsoft.com/office/drawing/2014/main" id="{61A6A2EB-C007-674C-8E69-6C79B0FB2688}"/>
              </a:ext>
            </a:extLst>
          </p:cNvPr>
          <p:cNvSpPr>
            <a:spLocks noGrp="1"/>
          </p:cNvSpPr>
          <p:nvPr>
            <p:ph type="pic" sz="quarter" idx="11"/>
          </p:nvPr>
        </p:nvSpPr>
        <p:spPr>
          <a:xfrm>
            <a:off x="8612075" y="1596597"/>
            <a:ext cx="2116769" cy="4476211"/>
          </a:xfrm>
          <a:prstGeom prst="roundRect">
            <a:avLst>
              <a:gd name="adj" fmla="val 6282"/>
            </a:avLst>
          </a:prstGeom>
          <a:solidFill>
            <a:schemeClr val="bg2"/>
          </a:solidFill>
        </p:spPr>
        <p:txBody>
          <a:bodyPr anchor="ctr" anchorCtr="0"/>
          <a:lstStyle>
            <a:lvl1pPr marL="0" indent="0" algn="ctr">
              <a:buNone/>
              <a:defRPr/>
            </a:lvl1pPr>
          </a:lstStyle>
          <a:p>
            <a:r>
              <a:rPr lang="en-GB"/>
              <a:t>Click icon to add picture</a:t>
            </a:r>
            <a:endParaRPr lang="en-BG"/>
          </a:p>
        </p:txBody>
      </p:sp>
      <p:sp>
        <p:nvSpPr>
          <p:cNvPr id="4" name="Title 3">
            <a:extLst>
              <a:ext uri="{FF2B5EF4-FFF2-40B4-BE49-F238E27FC236}">
                <a16:creationId xmlns:a16="http://schemas.microsoft.com/office/drawing/2014/main" id="{F6079D94-19FF-40CF-8E06-074282649691}"/>
              </a:ext>
            </a:extLst>
          </p:cNvPr>
          <p:cNvSpPr>
            <a:spLocks noGrp="1"/>
          </p:cNvSpPr>
          <p:nvPr>
            <p:ph type="title"/>
          </p:nvPr>
        </p:nvSpPr>
        <p:spPr>
          <a:xfrm>
            <a:off x="723411" y="538164"/>
            <a:ext cx="7099339" cy="909637"/>
          </a:xfrm>
        </p:spPr>
        <p:txBody>
          <a:bodyPr vert="horz" tIns="108000"/>
          <a:lstStyle/>
          <a:p>
            <a:r>
              <a:rPr lang="en-GB"/>
              <a:t>Click to edit Master title style</a:t>
            </a:r>
            <a:endParaRPr lang="en-US"/>
          </a:p>
        </p:txBody>
      </p:sp>
      <p:sp>
        <p:nvSpPr>
          <p:cNvPr id="16" name="Text Placeholder 3">
            <a:extLst>
              <a:ext uri="{FF2B5EF4-FFF2-40B4-BE49-F238E27FC236}">
                <a16:creationId xmlns:a16="http://schemas.microsoft.com/office/drawing/2014/main" id="{FCA987EE-7350-2B4B-8672-83FFC0B677DB}"/>
              </a:ext>
            </a:extLst>
          </p:cNvPr>
          <p:cNvSpPr>
            <a:spLocks noGrp="1"/>
          </p:cNvSpPr>
          <p:nvPr>
            <p:ph type="body" sz="quarter" idx="12"/>
          </p:nvPr>
        </p:nvSpPr>
        <p:spPr>
          <a:xfrm>
            <a:off x="749605" y="1814513"/>
            <a:ext cx="7099039"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Tree>
    <p:extLst>
      <p:ext uri="{BB962C8B-B14F-4D97-AF65-F5344CB8AC3E}">
        <p14:creationId xmlns:p14="http://schemas.microsoft.com/office/powerpoint/2010/main" val="333839616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cSld name="1_Device Slide">
    <p:spTree>
      <p:nvGrpSpPr>
        <p:cNvPr id="1" name=""/>
        <p:cNvGrpSpPr/>
        <p:nvPr/>
      </p:nvGrpSpPr>
      <p:grpSpPr>
        <a:xfrm>
          <a:off x="0" y="0"/>
          <a:ext cx="0" cy="0"/>
          <a:chOff x="0" y="0"/>
          <a:chExt cx="0" cy="0"/>
        </a:xfrm>
      </p:grpSpPr>
      <p:pic>
        <p:nvPicPr>
          <p:cNvPr id="10" name="Picture 9" descr="A white rectangle with a black border&#10;&#10;Description automatically generated with low confidence">
            <a:extLst>
              <a:ext uri="{FF2B5EF4-FFF2-40B4-BE49-F238E27FC236}">
                <a16:creationId xmlns:a16="http://schemas.microsoft.com/office/drawing/2014/main" id="{C5ECD0FE-2ED1-4928-B92D-74BEACD661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14211" y="1055183"/>
            <a:ext cx="3980951" cy="5058538"/>
          </a:xfrm>
          <a:prstGeom prst="rect">
            <a:avLst/>
          </a:prstGeom>
        </p:spPr>
      </p:pic>
      <p:graphicFrame>
        <p:nvGraphicFramePr>
          <p:cNvPr id="4" name="Object 3" hidden="1">
            <a:extLst>
              <a:ext uri="{FF2B5EF4-FFF2-40B4-BE49-F238E27FC236}">
                <a16:creationId xmlns:a16="http://schemas.microsoft.com/office/drawing/2014/main" id="{BB6404B3-022F-4D45-9605-06043B621357}"/>
              </a:ext>
            </a:extLst>
          </p:cNvPr>
          <p:cNvGraphicFramePr>
            <a:graphicFrameLocks noChangeAspect="1"/>
          </p:cNvGraphicFramePr>
          <p:nvPr>
            <p:custDataLst>
              <p:tags r:id="rId1"/>
            </p:custDataLst>
            <p:extLst>
              <p:ext uri="{D42A27DB-BD31-4B8C-83A1-F6EECF244321}">
                <p14:modId xmlns:p14="http://schemas.microsoft.com/office/powerpoint/2010/main" val="246126834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BB6404B3-022F-4D45-9605-06043B621357}"/>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1" name="Picture Placeholder 4">
            <a:extLst>
              <a:ext uri="{FF2B5EF4-FFF2-40B4-BE49-F238E27FC236}">
                <a16:creationId xmlns:a16="http://schemas.microsoft.com/office/drawing/2014/main" id="{6268EACE-40BB-EF42-B881-18934B177028}"/>
              </a:ext>
            </a:extLst>
          </p:cNvPr>
          <p:cNvSpPr>
            <a:spLocks noGrp="1"/>
          </p:cNvSpPr>
          <p:nvPr>
            <p:ph type="pic" sz="quarter" idx="11" hasCustomPrompt="1"/>
          </p:nvPr>
        </p:nvSpPr>
        <p:spPr>
          <a:xfrm>
            <a:off x="8143173" y="1425575"/>
            <a:ext cx="3206455" cy="4213225"/>
          </a:xfrm>
          <a:prstGeom prst="roundRect">
            <a:avLst>
              <a:gd name="adj" fmla="val 2256"/>
            </a:avLst>
          </a:prstGeom>
          <a:solidFill>
            <a:schemeClr val="bg2"/>
          </a:solidFill>
        </p:spPr>
        <p:txBody>
          <a:bodyPr anchor="ctr" anchorCtr="0"/>
          <a:lstStyle>
            <a:lvl1pPr marL="0" indent="0" algn="ctr">
              <a:buNone/>
              <a:defRPr>
                <a:solidFill>
                  <a:schemeClr val="tx1"/>
                </a:solidFill>
              </a:defRPr>
            </a:lvl1pPr>
          </a:lstStyle>
          <a:p>
            <a:r>
              <a:rPr lang="en-BG"/>
              <a:t>Add picture</a:t>
            </a:r>
          </a:p>
        </p:txBody>
      </p:sp>
      <p:sp>
        <p:nvSpPr>
          <p:cNvPr id="2" name="Title 1">
            <a:extLst>
              <a:ext uri="{FF2B5EF4-FFF2-40B4-BE49-F238E27FC236}">
                <a16:creationId xmlns:a16="http://schemas.microsoft.com/office/drawing/2014/main" id="{7B67F745-3584-418D-B0D8-CCF5FBA6B4BE}"/>
              </a:ext>
            </a:extLst>
          </p:cNvPr>
          <p:cNvSpPr>
            <a:spLocks noGrp="1"/>
          </p:cNvSpPr>
          <p:nvPr>
            <p:ph type="title"/>
          </p:nvPr>
        </p:nvSpPr>
        <p:spPr>
          <a:xfrm>
            <a:off x="723412" y="538164"/>
            <a:ext cx="7099338" cy="909637"/>
          </a:xfrm>
        </p:spPr>
        <p:txBody>
          <a:bodyPr vert="horz"/>
          <a:lstStyle/>
          <a:p>
            <a:r>
              <a:rPr lang="en-GB"/>
              <a:t>Click to edit Master title style</a:t>
            </a:r>
            <a:endParaRPr lang="en-US"/>
          </a:p>
        </p:txBody>
      </p:sp>
      <p:sp>
        <p:nvSpPr>
          <p:cNvPr id="8" name="Text Placeholder 3">
            <a:extLst>
              <a:ext uri="{FF2B5EF4-FFF2-40B4-BE49-F238E27FC236}">
                <a16:creationId xmlns:a16="http://schemas.microsoft.com/office/drawing/2014/main" id="{8F34FFA2-252D-004A-AF06-A7B70F953E26}"/>
              </a:ext>
            </a:extLst>
          </p:cNvPr>
          <p:cNvSpPr>
            <a:spLocks noGrp="1"/>
          </p:cNvSpPr>
          <p:nvPr>
            <p:ph type="body" sz="quarter" idx="12"/>
          </p:nvPr>
        </p:nvSpPr>
        <p:spPr>
          <a:xfrm>
            <a:off x="749605" y="1814513"/>
            <a:ext cx="7099039"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Tree>
    <p:extLst>
      <p:ext uri="{BB962C8B-B14F-4D97-AF65-F5344CB8AC3E}">
        <p14:creationId xmlns:p14="http://schemas.microsoft.com/office/powerpoint/2010/main" val="233177288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cSld name="2_Device Slide">
    <p:spTree>
      <p:nvGrpSpPr>
        <p:cNvPr id="1" name=""/>
        <p:cNvGrpSpPr/>
        <p:nvPr/>
      </p:nvGrpSpPr>
      <p:grpSpPr>
        <a:xfrm>
          <a:off x="0" y="0"/>
          <a:ext cx="0" cy="0"/>
          <a:chOff x="0" y="0"/>
          <a:chExt cx="0" cy="0"/>
        </a:xfrm>
      </p:grpSpPr>
      <p:pic>
        <p:nvPicPr>
          <p:cNvPr id="5" name="Picture 4" descr="A picture containing text, monitor, computer, indoor&#10;&#10;Description automatically generated">
            <a:extLst>
              <a:ext uri="{FF2B5EF4-FFF2-40B4-BE49-F238E27FC236}">
                <a16:creationId xmlns:a16="http://schemas.microsoft.com/office/drawing/2014/main" id="{9B81FD91-4A2E-451C-B885-D59344023EA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39317" y="1827466"/>
            <a:ext cx="6844078" cy="4368549"/>
          </a:xfrm>
          <a:prstGeom prst="rect">
            <a:avLst/>
          </a:prstGeom>
        </p:spPr>
      </p:pic>
      <p:graphicFrame>
        <p:nvGraphicFramePr>
          <p:cNvPr id="4" name="Object 3" hidden="1">
            <a:extLst>
              <a:ext uri="{FF2B5EF4-FFF2-40B4-BE49-F238E27FC236}">
                <a16:creationId xmlns:a16="http://schemas.microsoft.com/office/drawing/2014/main" id="{C5A3F742-CB85-4FD4-A00B-55543C95BF9A}"/>
              </a:ext>
            </a:extLst>
          </p:cNvPr>
          <p:cNvGraphicFramePr>
            <a:graphicFrameLocks noChangeAspect="1"/>
          </p:cNvGraphicFramePr>
          <p:nvPr>
            <p:custDataLst>
              <p:tags r:id="rId1"/>
            </p:custDataLst>
            <p:extLst>
              <p:ext uri="{D42A27DB-BD31-4B8C-83A1-F6EECF244321}">
                <p14:modId xmlns:p14="http://schemas.microsoft.com/office/powerpoint/2010/main" val="318960758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4" name="Object 3" hidden="1">
                        <a:extLst>
                          <a:ext uri="{FF2B5EF4-FFF2-40B4-BE49-F238E27FC236}">
                            <a16:creationId xmlns:a16="http://schemas.microsoft.com/office/drawing/2014/main" id="{C5A3F742-CB85-4FD4-A00B-55543C95BF9A}"/>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8" name="Picture Placeholder 4">
            <a:extLst>
              <a:ext uri="{FF2B5EF4-FFF2-40B4-BE49-F238E27FC236}">
                <a16:creationId xmlns:a16="http://schemas.microsoft.com/office/drawing/2014/main" id="{EFC4350C-F84D-A740-B1F8-C01DFE4C2921}"/>
              </a:ext>
            </a:extLst>
          </p:cNvPr>
          <p:cNvSpPr>
            <a:spLocks noGrp="1"/>
          </p:cNvSpPr>
          <p:nvPr>
            <p:ph type="pic" sz="quarter" idx="11" hasCustomPrompt="1"/>
          </p:nvPr>
        </p:nvSpPr>
        <p:spPr>
          <a:xfrm>
            <a:off x="6261220" y="2140170"/>
            <a:ext cx="5146101" cy="3346231"/>
          </a:xfrm>
          <a:custGeom>
            <a:avLst/>
            <a:gdLst>
              <a:gd name="connsiteX0" fmla="*/ 0 w 5114428"/>
              <a:gd name="connsiteY0" fmla="*/ 68943 h 3335396"/>
              <a:gd name="connsiteX1" fmla="*/ 68943 w 5114428"/>
              <a:gd name="connsiteY1" fmla="*/ 0 h 3335396"/>
              <a:gd name="connsiteX2" fmla="*/ 5045485 w 5114428"/>
              <a:gd name="connsiteY2" fmla="*/ 0 h 3335396"/>
              <a:gd name="connsiteX3" fmla="*/ 5114428 w 5114428"/>
              <a:gd name="connsiteY3" fmla="*/ 68943 h 3335396"/>
              <a:gd name="connsiteX4" fmla="*/ 5114428 w 5114428"/>
              <a:gd name="connsiteY4" fmla="*/ 3266453 h 3335396"/>
              <a:gd name="connsiteX5" fmla="*/ 5045485 w 5114428"/>
              <a:gd name="connsiteY5" fmla="*/ 3335396 h 3335396"/>
              <a:gd name="connsiteX6" fmla="*/ 68943 w 5114428"/>
              <a:gd name="connsiteY6" fmla="*/ 3335396 h 3335396"/>
              <a:gd name="connsiteX7" fmla="*/ 0 w 5114428"/>
              <a:gd name="connsiteY7" fmla="*/ 3266453 h 3335396"/>
              <a:gd name="connsiteX8" fmla="*/ 0 w 5114428"/>
              <a:gd name="connsiteY8" fmla="*/ 68943 h 3335396"/>
              <a:gd name="connsiteX0" fmla="*/ 0 w 5114428"/>
              <a:gd name="connsiteY0" fmla="*/ 68943 h 3335396"/>
              <a:gd name="connsiteX1" fmla="*/ 68943 w 5114428"/>
              <a:gd name="connsiteY1" fmla="*/ 0 h 3335396"/>
              <a:gd name="connsiteX2" fmla="*/ 5045485 w 5114428"/>
              <a:gd name="connsiteY2" fmla="*/ 0 h 3335396"/>
              <a:gd name="connsiteX3" fmla="*/ 5114428 w 5114428"/>
              <a:gd name="connsiteY3" fmla="*/ 68943 h 3335396"/>
              <a:gd name="connsiteX4" fmla="*/ 5114428 w 5114428"/>
              <a:gd name="connsiteY4" fmla="*/ 3266453 h 3335396"/>
              <a:gd name="connsiteX5" fmla="*/ 5045485 w 5114428"/>
              <a:gd name="connsiteY5" fmla="*/ 3335396 h 3335396"/>
              <a:gd name="connsiteX6" fmla="*/ 0 w 5114428"/>
              <a:gd name="connsiteY6" fmla="*/ 3266453 h 3335396"/>
              <a:gd name="connsiteX7" fmla="*/ 0 w 5114428"/>
              <a:gd name="connsiteY7" fmla="*/ 68943 h 3335396"/>
              <a:gd name="connsiteX0" fmla="*/ 0 w 5114428"/>
              <a:gd name="connsiteY0" fmla="*/ 68943 h 3666141"/>
              <a:gd name="connsiteX1" fmla="*/ 68943 w 5114428"/>
              <a:gd name="connsiteY1" fmla="*/ 0 h 3666141"/>
              <a:gd name="connsiteX2" fmla="*/ 5045485 w 5114428"/>
              <a:gd name="connsiteY2" fmla="*/ 0 h 3666141"/>
              <a:gd name="connsiteX3" fmla="*/ 5114428 w 5114428"/>
              <a:gd name="connsiteY3" fmla="*/ 68943 h 3666141"/>
              <a:gd name="connsiteX4" fmla="*/ 5114428 w 5114428"/>
              <a:gd name="connsiteY4" fmla="*/ 3266453 h 3666141"/>
              <a:gd name="connsiteX5" fmla="*/ 0 w 5114428"/>
              <a:gd name="connsiteY5" fmla="*/ 3266453 h 3666141"/>
              <a:gd name="connsiteX6" fmla="*/ 0 w 5114428"/>
              <a:gd name="connsiteY6" fmla="*/ 68943 h 3666141"/>
              <a:gd name="connsiteX0" fmla="*/ 0 w 5114508"/>
              <a:gd name="connsiteY0" fmla="*/ 68943 h 3500635"/>
              <a:gd name="connsiteX1" fmla="*/ 68943 w 5114508"/>
              <a:gd name="connsiteY1" fmla="*/ 0 h 3500635"/>
              <a:gd name="connsiteX2" fmla="*/ 5045485 w 5114508"/>
              <a:gd name="connsiteY2" fmla="*/ 0 h 3500635"/>
              <a:gd name="connsiteX3" fmla="*/ 5114428 w 5114508"/>
              <a:gd name="connsiteY3" fmla="*/ 68943 h 3500635"/>
              <a:gd name="connsiteX4" fmla="*/ 5114428 w 5114508"/>
              <a:gd name="connsiteY4" fmla="*/ 3266453 h 3500635"/>
              <a:gd name="connsiteX5" fmla="*/ 0 w 5114508"/>
              <a:gd name="connsiteY5" fmla="*/ 3266453 h 3500635"/>
              <a:gd name="connsiteX6" fmla="*/ 0 w 5114508"/>
              <a:gd name="connsiteY6" fmla="*/ 68943 h 3500635"/>
              <a:gd name="connsiteX0" fmla="*/ 0 w 5114560"/>
              <a:gd name="connsiteY0" fmla="*/ 68943 h 3266453"/>
              <a:gd name="connsiteX1" fmla="*/ 68943 w 5114560"/>
              <a:gd name="connsiteY1" fmla="*/ 0 h 3266453"/>
              <a:gd name="connsiteX2" fmla="*/ 5045485 w 5114560"/>
              <a:gd name="connsiteY2" fmla="*/ 0 h 3266453"/>
              <a:gd name="connsiteX3" fmla="*/ 5114428 w 5114560"/>
              <a:gd name="connsiteY3" fmla="*/ 68943 h 3266453"/>
              <a:gd name="connsiteX4" fmla="*/ 5114428 w 5114560"/>
              <a:gd name="connsiteY4" fmla="*/ 3266453 h 3266453"/>
              <a:gd name="connsiteX5" fmla="*/ 0 w 5114560"/>
              <a:gd name="connsiteY5" fmla="*/ 3266453 h 3266453"/>
              <a:gd name="connsiteX6" fmla="*/ 0 w 5114560"/>
              <a:gd name="connsiteY6" fmla="*/ 68943 h 3266453"/>
              <a:gd name="connsiteX0" fmla="*/ 0 w 5114428"/>
              <a:gd name="connsiteY0" fmla="*/ 68943 h 3266453"/>
              <a:gd name="connsiteX1" fmla="*/ 68943 w 5114428"/>
              <a:gd name="connsiteY1" fmla="*/ 0 h 3266453"/>
              <a:gd name="connsiteX2" fmla="*/ 5045485 w 5114428"/>
              <a:gd name="connsiteY2" fmla="*/ 0 h 3266453"/>
              <a:gd name="connsiteX3" fmla="*/ 5114428 w 5114428"/>
              <a:gd name="connsiteY3" fmla="*/ 68943 h 3266453"/>
              <a:gd name="connsiteX4" fmla="*/ 5114428 w 5114428"/>
              <a:gd name="connsiteY4" fmla="*/ 3266453 h 3266453"/>
              <a:gd name="connsiteX5" fmla="*/ 0 w 5114428"/>
              <a:gd name="connsiteY5" fmla="*/ 3266453 h 3266453"/>
              <a:gd name="connsiteX6" fmla="*/ 0 w 5114428"/>
              <a:gd name="connsiteY6" fmla="*/ 68943 h 3266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14428" h="3266453">
                <a:moveTo>
                  <a:pt x="0" y="68943"/>
                </a:moveTo>
                <a:cubicBezTo>
                  <a:pt x="0" y="30867"/>
                  <a:pt x="30867" y="0"/>
                  <a:pt x="68943" y="0"/>
                </a:cubicBezTo>
                <a:lnTo>
                  <a:pt x="5045485" y="0"/>
                </a:lnTo>
                <a:cubicBezTo>
                  <a:pt x="5083561" y="0"/>
                  <a:pt x="5114428" y="30867"/>
                  <a:pt x="5114428" y="68943"/>
                </a:cubicBezTo>
                <a:lnTo>
                  <a:pt x="5114428" y="3266453"/>
                </a:lnTo>
                <a:lnTo>
                  <a:pt x="0" y="3266453"/>
                </a:lnTo>
                <a:lnTo>
                  <a:pt x="0" y="68943"/>
                </a:lnTo>
                <a:close/>
              </a:path>
            </a:pathLst>
          </a:custGeom>
          <a:solidFill>
            <a:schemeClr val="bg2"/>
          </a:solidFill>
        </p:spPr>
        <p:txBody>
          <a:bodyPr anchor="ctr" anchorCtr="0"/>
          <a:lstStyle>
            <a:lvl1pPr marL="0" indent="0" algn="ctr">
              <a:buNone/>
              <a:defRPr>
                <a:solidFill>
                  <a:schemeClr val="tx1"/>
                </a:solidFill>
              </a:defRPr>
            </a:lvl1pPr>
          </a:lstStyle>
          <a:p>
            <a:r>
              <a:rPr lang="en-BG"/>
              <a:t>Add picture</a:t>
            </a:r>
          </a:p>
        </p:txBody>
      </p:sp>
      <p:sp>
        <p:nvSpPr>
          <p:cNvPr id="2" name="Title 1">
            <a:extLst>
              <a:ext uri="{FF2B5EF4-FFF2-40B4-BE49-F238E27FC236}">
                <a16:creationId xmlns:a16="http://schemas.microsoft.com/office/drawing/2014/main" id="{8936A15B-581A-43DD-9565-BC274543FCC1}"/>
              </a:ext>
            </a:extLst>
          </p:cNvPr>
          <p:cNvSpPr>
            <a:spLocks noGrp="1"/>
          </p:cNvSpPr>
          <p:nvPr>
            <p:ph type="title"/>
          </p:nvPr>
        </p:nvSpPr>
        <p:spPr>
          <a:xfrm>
            <a:off x="723412" y="538164"/>
            <a:ext cx="8007152" cy="909637"/>
          </a:xfrm>
        </p:spPr>
        <p:txBody>
          <a:bodyPr vert="horz"/>
          <a:lstStyle/>
          <a:p>
            <a:r>
              <a:rPr lang="en-GB"/>
              <a:t>Click to edit Master title style</a:t>
            </a:r>
            <a:endParaRPr lang="en-US"/>
          </a:p>
        </p:txBody>
      </p:sp>
      <p:sp>
        <p:nvSpPr>
          <p:cNvPr id="9" name="Text Placeholder 3">
            <a:extLst>
              <a:ext uri="{FF2B5EF4-FFF2-40B4-BE49-F238E27FC236}">
                <a16:creationId xmlns:a16="http://schemas.microsoft.com/office/drawing/2014/main" id="{2C1495B0-558E-4749-9AA1-C0D15CB03176}"/>
              </a:ext>
            </a:extLst>
          </p:cNvPr>
          <p:cNvSpPr>
            <a:spLocks noGrp="1"/>
          </p:cNvSpPr>
          <p:nvPr>
            <p:ph type="body" sz="quarter" idx="12"/>
          </p:nvPr>
        </p:nvSpPr>
        <p:spPr>
          <a:xfrm>
            <a:off x="749605" y="1814513"/>
            <a:ext cx="488615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pic>
        <p:nvPicPr>
          <p:cNvPr id="3" name="Picture 2" descr="A picture containing text, monitor, computer, indoor&#10;&#10;Description automatically generated">
            <a:extLst>
              <a:ext uri="{FF2B5EF4-FFF2-40B4-BE49-F238E27FC236}">
                <a16:creationId xmlns:a16="http://schemas.microsoft.com/office/drawing/2014/main" id="{38630775-C222-1115-880E-7A369A4A714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439317" y="1827466"/>
            <a:ext cx="6844078" cy="4368549"/>
          </a:xfrm>
          <a:prstGeom prst="rect">
            <a:avLst/>
          </a:prstGeom>
        </p:spPr>
      </p:pic>
      <p:graphicFrame>
        <p:nvGraphicFramePr>
          <p:cNvPr id="6" name="Object 5" hidden="1">
            <a:extLst>
              <a:ext uri="{FF2B5EF4-FFF2-40B4-BE49-F238E27FC236}">
                <a16:creationId xmlns:a16="http://schemas.microsoft.com/office/drawing/2014/main" id="{64C6CA04-BF6D-BC21-CE88-015D987DDF4D}"/>
              </a:ext>
            </a:extLst>
          </p:cNvPr>
          <p:cNvGraphicFramePr>
            <a:graphicFrameLocks noChangeAspect="1"/>
          </p:cNvGraphicFramePr>
          <p:nvPr userDrawn="1">
            <p:custDataLst>
              <p:tags r:id="rId2"/>
            </p:custDataLst>
            <p:extLst>
              <p:ext uri="{D42A27DB-BD31-4B8C-83A1-F6EECF244321}">
                <p14:modId xmlns:p14="http://schemas.microsoft.com/office/powerpoint/2010/main" val="318960758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6" name="Object 5" hidden="1">
                        <a:extLst>
                          <a:ext uri="{FF2B5EF4-FFF2-40B4-BE49-F238E27FC236}">
                            <a16:creationId xmlns:a16="http://schemas.microsoft.com/office/drawing/2014/main" id="{64C6CA04-BF6D-BC21-CE88-015D987DDF4D}"/>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422963974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1_Closing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3A64ED-6E44-CE40-884C-C1F3360861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29548" y="2877421"/>
            <a:ext cx="4729730" cy="1103159"/>
          </a:xfrm>
          <a:prstGeom prst="rect">
            <a:avLst/>
          </a:prstGeom>
        </p:spPr>
      </p:pic>
    </p:spTree>
    <p:extLst>
      <p:ext uri="{BB962C8B-B14F-4D97-AF65-F5344CB8AC3E}">
        <p14:creationId xmlns:p14="http://schemas.microsoft.com/office/powerpoint/2010/main" val="386917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p:cSld name="Closing Slide Video">
    <p:spTree>
      <p:nvGrpSpPr>
        <p:cNvPr id="1" name=""/>
        <p:cNvGrpSpPr/>
        <p:nvPr/>
      </p:nvGrpSpPr>
      <p:grpSpPr>
        <a:xfrm>
          <a:off x="0" y="0"/>
          <a:ext cx="0" cy="0"/>
          <a:chOff x="0" y="0"/>
          <a:chExt cx="0" cy="0"/>
        </a:xfrm>
      </p:grpSpPr>
      <p:pic>
        <p:nvPicPr>
          <p:cNvPr id="2" name="Progress Outro no text.mp4" descr="Progress Outro no text.mp4">
            <a:hlinkClick r:id="" action="ppaction://media"/>
            <a:extLst>
              <a:ext uri="{FF2B5EF4-FFF2-40B4-BE49-F238E27FC236}">
                <a16:creationId xmlns:a16="http://schemas.microsoft.com/office/drawing/2014/main" id="{5A546D01-834F-CB40-93EC-185C473ACE24}"/>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88825" cy="6858000"/>
          </a:xfrm>
          <a:prstGeom prst="rect">
            <a:avLst/>
          </a:prstGeom>
        </p:spPr>
      </p:pic>
      <p:pic>
        <p:nvPicPr>
          <p:cNvPr id="5" name="Picture 4">
            <a:extLst>
              <a:ext uri="{FF2B5EF4-FFF2-40B4-BE49-F238E27FC236}">
                <a16:creationId xmlns:a16="http://schemas.microsoft.com/office/drawing/2014/main" id="{BABA8C2F-EEB5-964C-B283-39542BF4C40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29548" y="2877421"/>
            <a:ext cx="4729730" cy="1103159"/>
          </a:xfrm>
          <a:prstGeom prst="rect">
            <a:avLst/>
          </a:prstGeom>
        </p:spPr>
      </p:pic>
      <p:pic>
        <p:nvPicPr>
          <p:cNvPr id="3" name="Progress Outro no text.mp4" descr="Progress Outro no text.mp4">
            <a:hlinkClick r:id="" action="ppaction://media"/>
            <a:extLst>
              <a:ext uri="{FF2B5EF4-FFF2-40B4-BE49-F238E27FC236}">
                <a16:creationId xmlns:a16="http://schemas.microsoft.com/office/drawing/2014/main" id="{04744097-675B-D206-5B95-E7575B6A1FE1}"/>
              </a:ext>
            </a:extLst>
          </p:cNvPr>
          <p:cNvPicPr>
            <a:picLocks noChangeAspect="1"/>
          </p:cNvPicPr>
          <p:nvPr userDrawn="1">
            <a:videoFile r:link="rId2"/>
            <p:extLst>
              <p:ext uri="{DAA4B4D4-6D71-4841-9C94-3DE7FCFB9230}">
                <p14:media xmlns:p14="http://schemas.microsoft.com/office/powerpoint/2010/main" r:embed="rId1"/>
              </p:ext>
            </p:extLst>
          </p:nvPr>
        </p:nvPicPr>
        <p:blipFill>
          <a:blip r:embed="rId4"/>
          <a:stretch>
            <a:fillRect/>
          </a:stretch>
        </p:blipFill>
        <p:spPr>
          <a:xfrm>
            <a:off x="0" y="0"/>
            <a:ext cx="12188825" cy="6858000"/>
          </a:xfrm>
          <a:prstGeom prst="rect">
            <a:avLst/>
          </a:prstGeom>
        </p:spPr>
      </p:pic>
      <p:pic>
        <p:nvPicPr>
          <p:cNvPr id="4" name="Picture 3">
            <a:extLst>
              <a:ext uri="{FF2B5EF4-FFF2-40B4-BE49-F238E27FC236}">
                <a16:creationId xmlns:a16="http://schemas.microsoft.com/office/drawing/2014/main" id="{A5EBCFC8-1D4A-A353-BF27-CD8C79B70B9C}"/>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3729548" y="2877421"/>
            <a:ext cx="4729730" cy="1103159"/>
          </a:xfrm>
          <a:prstGeom prst="rect">
            <a:avLst/>
          </a:prstGeom>
        </p:spPr>
      </p:pic>
    </p:spTree>
    <p:extLst>
      <p:ext uri="{BB962C8B-B14F-4D97-AF65-F5344CB8AC3E}">
        <p14:creationId xmlns:p14="http://schemas.microsoft.com/office/powerpoint/2010/main" val="234169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mediacall" presetSubtype="0" fill="hold" nodeType="withEffect">
                                  <p:stCondLst>
                                    <p:cond delay="0"/>
                                  </p:stCondLst>
                                  <p:childTnLst>
                                    <p:cmd type="call" cmd="playFrom(0.0)">
                                      <p:cBhvr>
                                        <p:cTn id="8" dur="6016" fill="hold"/>
                                        <p:tgtEl>
                                          <p:spTgt spid="2"/>
                                        </p:tgtEl>
                                      </p:cBhvr>
                                    </p:cmd>
                                  </p:childTnLst>
                                </p:cTn>
                              </p:par>
                              <p:par>
                                <p:cTn id="9" presetID="1" presetClass="exit" presetSubtype="0" fill="hold" nodeType="with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mediacall" presetSubtype="0" fill="hold" nodeType="withEffect">
                                  <p:stCondLst>
                                    <p:cond delay="0"/>
                                  </p:stCondLst>
                                  <p:childTnLst>
                                    <p:cmd type="call" cmd="playFrom(0.0)">
                                      <p:cBhvr>
                                        <p:cTn id="12" dur="60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cTn>
                <p:tgtEl>
                  <p:spTgt spid="2"/>
                </p:tgtEl>
              </p:cMediaNode>
            </p:video>
            <p:video>
              <p:cMediaNode vol="80000">
                <p:cTn id="14" fill="hold" display="0">
                  <p:stCondLst>
                    <p:cond delay="indefinite"/>
                  </p:stCondLst>
                </p:cTn>
                <p:tgtEl>
                  <p:spTgt spid="3"/>
                </p:tgtEl>
              </p:cMediaNode>
            </p:video>
          </p:childTnLst>
        </p:cTn>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userDrawn="1">
  <p:cSld name="Segue 3">
    <p:bg>
      <p:bgPr>
        <a:solidFill>
          <a:schemeClr val="bg2"/>
        </a:solidFill>
        <a:effectLst/>
      </p:bgPr>
    </p:bg>
    <p:spTree>
      <p:nvGrpSpPr>
        <p:cNvPr id="1" name=""/>
        <p:cNvGrpSpPr/>
        <p:nvPr/>
      </p:nvGrpSpPr>
      <p:grpSpPr>
        <a:xfrm>
          <a:off x="0" y="0"/>
          <a:ext cx="0" cy="0"/>
          <a:chOff x="0" y="0"/>
          <a:chExt cx="0" cy="0"/>
        </a:xfrm>
      </p:grpSpPr>
      <p:pic>
        <p:nvPicPr>
          <p:cNvPr id="8" name="Picture 7" descr="A picture containing background pattern&#10;&#10;Description automatically generated">
            <a:extLst>
              <a:ext uri="{FF2B5EF4-FFF2-40B4-BE49-F238E27FC236}">
                <a16:creationId xmlns:a16="http://schemas.microsoft.com/office/drawing/2014/main" id="{D76F96D7-3861-4A18-8BE8-BFE2C16BD11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8824" cy="6858000"/>
          </a:xfrm>
          <a:prstGeom prst="rect">
            <a:avLst/>
          </a:prstGeom>
        </p:spPr>
      </p:pic>
      <p:sp>
        <p:nvSpPr>
          <p:cNvPr id="9" name="Slide Number Placeholder 5">
            <a:extLst>
              <a:ext uri="{FF2B5EF4-FFF2-40B4-BE49-F238E27FC236}">
                <a16:creationId xmlns:a16="http://schemas.microsoft.com/office/drawing/2014/main" id="{939E0605-A019-8B42-9A32-973C02298032}"/>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lumMod val="65000"/>
                  </a:schemeClr>
                </a:solidFill>
                <a:latin typeface="Arial" panose="020B0604020202020204" pitchFamily="34" charset="0"/>
                <a:cs typeface="Arial" panose="020B0604020202020204" pitchFamily="34" charset="0"/>
              </a:rPr>
              <a:pPr lvl="0" algn="r"/>
              <a:t>‹#›</a:t>
            </a:fld>
            <a:endParaRPr lang="en-US" sz="800" b="1">
              <a:solidFill>
                <a:schemeClr val="bg1">
                  <a:lumMod val="65000"/>
                </a:schemeClr>
              </a:solidFill>
              <a:latin typeface="Arial" panose="020B0604020202020204" pitchFamily="34" charset="0"/>
              <a:cs typeface="Arial" panose="020B0604020202020204" pitchFamily="34" charset="0"/>
            </a:endParaRPr>
          </a:p>
        </p:txBody>
      </p:sp>
      <p:pic>
        <p:nvPicPr>
          <p:cNvPr id="12" name="Picture 2">
            <a:extLst>
              <a:ext uri="{FF2B5EF4-FFF2-40B4-BE49-F238E27FC236}">
                <a16:creationId xmlns:a16="http://schemas.microsoft.com/office/drawing/2014/main" id="{59C976F3-4B2A-4592-A02C-33E0810006D6}"/>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93946" y="6453499"/>
            <a:ext cx="939355" cy="217948"/>
          </a:xfrm>
          <a:prstGeom prst="rect">
            <a:avLst/>
          </a:prstGeom>
        </p:spPr>
      </p:pic>
      <p:sp>
        <p:nvSpPr>
          <p:cNvPr id="6" name="Rectangle 3">
            <a:extLst>
              <a:ext uri="{FF2B5EF4-FFF2-40B4-BE49-F238E27FC236}">
                <a16:creationId xmlns:a16="http://schemas.microsoft.com/office/drawing/2014/main" id="{2CD28ED7-631C-7840-9872-270900F9D50F}"/>
              </a:ext>
            </a:extLst>
          </p:cNvPr>
          <p:cNvSpPr>
            <a:spLocks noGrp="1" noChangeArrowheads="1"/>
          </p:cNvSpPr>
          <p:nvPr>
            <p:ph type="ctrTitle" hasCustomPrompt="1"/>
          </p:nvPr>
        </p:nvSpPr>
        <p:spPr bwMode="auto">
          <a:xfrm>
            <a:off x="2539981" y="2592388"/>
            <a:ext cx="6971931" cy="1606550"/>
          </a:xfrm>
          <a:prstGeom prst="rect">
            <a:avLst/>
          </a:prstGeom>
          <a:ln algn="ctr"/>
        </p:spPr>
        <p:txBody>
          <a:bodyPr vert="horz" lIns="0" tIns="0" rIns="0" bIns="0" anchor="ctr" anchorCtr="0">
            <a:noAutofit/>
          </a:bodyPr>
          <a:lstStyle>
            <a:lvl1pPr algn="ctr">
              <a:lnSpc>
                <a:spcPts val="3599"/>
              </a:lnSpc>
              <a:defRPr sz="3999" b="1">
                <a:solidFill>
                  <a:schemeClr val="tx1"/>
                </a:solidFill>
                <a:latin typeface="Arial" panose="020B0604020202020204" pitchFamily="34" charset="0"/>
                <a:cs typeface="Arial" pitchFamily="34" charset="0"/>
              </a:defRPr>
            </a:lvl1pPr>
          </a:lstStyle>
          <a:p>
            <a:r>
              <a:rPr lang="en-US"/>
              <a:t>Centered Title Style</a:t>
            </a:r>
            <a:br>
              <a:rPr lang="en-US"/>
            </a:br>
            <a:r>
              <a:rPr lang="en-US"/>
              <a:t>Up to</a:t>
            </a:r>
            <a:br>
              <a:rPr lang="en-US"/>
            </a:br>
            <a:r>
              <a:rPr lang="en-US"/>
              <a:t>Three Lines</a:t>
            </a:r>
          </a:p>
        </p:txBody>
      </p:sp>
      <p:sp>
        <p:nvSpPr>
          <p:cNvPr id="10" name="TextBox 9">
            <a:extLst>
              <a:ext uri="{FF2B5EF4-FFF2-40B4-BE49-F238E27FC236}">
                <a16:creationId xmlns:a16="http://schemas.microsoft.com/office/drawing/2014/main" id="{8527377C-2599-4543-9545-AACF65E5CE68}"/>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397751472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66594-E882-F643-A0B4-945519C67FD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46585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egue 2">
    <p:bg>
      <p:bgPr>
        <a:solidFill>
          <a:schemeClr val="accent4"/>
        </a:solidFill>
        <a:effectLst/>
      </p:bgPr>
    </p:bg>
    <p:spTree>
      <p:nvGrpSpPr>
        <p:cNvPr id="1" name=""/>
        <p:cNvGrpSpPr/>
        <p:nvPr/>
      </p:nvGrpSpPr>
      <p:grpSpPr>
        <a:xfrm>
          <a:off x="0" y="0"/>
          <a:ext cx="0" cy="0"/>
          <a:chOff x="0" y="0"/>
          <a:chExt cx="0" cy="0"/>
        </a:xfrm>
      </p:grpSpPr>
      <p:pic>
        <p:nvPicPr>
          <p:cNvPr id="16" name="Picture 15" descr="Background pattern&#10;&#10;Description automatically generated">
            <a:extLst>
              <a:ext uri="{FF2B5EF4-FFF2-40B4-BE49-F238E27FC236}">
                <a16:creationId xmlns:a16="http://schemas.microsoft.com/office/drawing/2014/main" id="{664C5359-6168-450F-A3B2-F9B3EC03B16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88824" cy="6858000"/>
          </a:xfrm>
          <a:prstGeom prst="rect">
            <a:avLst/>
          </a:prstGeom>
        </p:spPr>
      </p:pic>
      <p:sp>
        <p:nvSpPr>
          <p:cNvPr id="10" name="Slide Number Placeholder 5">
            <a:extLst>
              <a:ext uri="{FF2B5EF4-FFF2-40B4-BE49-F238E27FC236}">
                <a16:creationId xmlns:a16="http://schemas.microsoft.com/office/drawing/2014/main" id="{7CB40B33-A7C9-794A-8DD4-F029935874E2}"/>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pic>
        <p:nvPicPr>
          <p:cNvPr id="9" name="Picture 2">
            <a:extLst>
              <a:ext uri="{FF2B5EF4-FFF2-40B4-BE49-F238E27FC236}">
                <a16:creationId xmlns:a16="http://schemas.microsoft.com/office/drawing/2014/main" id="{550B0453-9552-405E-BEEB-A3A1CB1E158B}"/>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93946" y="6453499"/>
            <a:ext cx="939355" cy="217948"/>
          </a:xfrm>
          <a:prstGeom prst="rect">
            <a:avLst/>
          </a:prstGeom>
        </p:spPr>
      </p:pic>
      <p:sp>
        <p:nvSpPr>
          <p:cNvPr id="7" name="Rectangle 3">
            <a:extLst>
              <a:ext uri="{FF2B5EF4-FFF2-40B4-BE49-F238E27FC236}">
                <a16:creationId xmlns:a16="http://schemas.microsoft.com/office/drawing/2014/main" id="{65F74E2B-B2FC-9A42-9B6A-5C0ED73A15B6}"/>
              </a:ext>
            </a:extLst>
          </p:cNvPr>
          <p:cNvSpPr>
            <a:spLocks noGrp="1" noChangeArrowheads="1"/>
          </p:cNvSpPr>
          <p:nvPr>
            <p:ph type="ctrTitle" hasCustomPrompt="1"/>
          </p:nvPr>
        </p:nvSpPr>
        <p:spPr bwMode="auto">
          <a:xfrm>
            <a:off x="2608447" y="2592388"/>
            <a:ext cx="6971931" cy="1606550"/>
          </a:xfrm>
          <a:prstGeom prst="rect">
            <a:avLst/>
          </a:prstGeom>
          <a:ln algn="ctr"/>
        </p:spPr>
        <p:txBody>
          <a:bodyPr vert="horz" lIns="0" tIns="0" rIns="0" bIns="0" anchor="ctr" anchorCtr="0">
            <a:noAutofit/>
          </a:bodyPr>
          <a:lstStyle>
            <a:lvl1pPr algn="ctr">
              <a:lnSpc>
                <a:spcPts val="3599"/>
              </a:lnSpc>
              <a:defRPr sz="3999" b="1">
                <a:solidFill>
                  <a:schemeClr val="bg1"/>
                </a:solidFill>
                <a:latin typeface="+mj-lt"/>
                <a:cs typeface="Arial" pitchFamily="34" charset="0"/>
              </a:defRPr>
            </a:lvl1pPr>
          </a:lstStyle>
          <a:p>
            <a:r>
              <a:rPr lang="en-US"/>
              <a:t>Centered Title Style</a:t>
            </a:r>
            <a:br>
              <a:rPr lang="en-US"/>
            </a:br>
            <a:r>
              <a:rPr lang="en-US"/>
              <a:t>Up to</a:t>
            </a:r>
            <a:br>
              <a:rPr lang="en-US"/>
            </a:br>
            <a:r>
              <a:rPr lang="en-US"/>
              <a:t>Three Lines</a:t>
            </a:r>
          </a:p>
        </p:txBody>
      </p:sp>
      <p:sp>
        <p:nvSpPr>
          <p:cNvPr id="6" name="TextBox 5">
            <a:extLst>
              <a:ext uri="{FF2B5EF4-FFF2-40B4-BE49-F238E27FC236}">
                <a16:creationId xmlns:a16="http://schemas.microsoft.com/office/drawing/2014/main" id="{086C245B-9648-EA4E-836E-6BBB5FA39829}"/>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140149295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6F108552-1994-C646-9A8E-D616560697C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175" y="0"/>
            <a:ext cx="12192000" cy="6858000"/>
          </a:xfrm>
          <a:prstGeom prst="rect">
            <a:avLst/>
          </a:prstGeom>
        </p:spPr>
      </p:pic>
      <p:sp>
        <p:nvSpPr>
          <p:cNvPr id="2" name="TextBox 1">
            <a:extLst>
              <a:ext uri="{FF2B5EF4-FFF2-40B4-BE49-F238E27FC236}">
                <a16:creationId xmlns:a16="http://schemas.microsoft.com/office/drawing/2014/main" id="{D1BB1023-5A90-784E-928E-8E98823A008F}"/>
              </a:ext>
            </a:extLst>
          </p:cNvPr>
          <p:cNvSpPr txBox="1"/>
          <p:nvPr userDrawn="1"/>
        </p:nvSpPr>
        <p:spPr bwMode="auto">
          <a:xfrm>
            <a:off x="11887200" y="6611007"/>
            <a:ext cx="0" cy="0"/>
          </a:xfrm>
          <a:prstGeom prst="rect">
            <a:avLst/>
          </a:prstGeom>
          <a:noFill/>
          <a:ln w="9525">
            <a:noFill/>
            <a:miter lim="800000"/>
            <a:headEnd/>
            <a:tailEnd/>
          </a:ln>
        </p:spPr>
        <p:txBody>
          <a:bodyPr vert="horz" wrap="none" lIns="91416" tIns="45708" rIns="91416" bIns="45708" numCol="1" rtlCol="0" anchor="t" anchorCtr="0" compatLnSpc="1">
            <a:prstTxWarp prst="textNoShape">
              <a:avLst/>
            </a:prstTxWarp>
            <a:noAutofit/>
          </a:bodyPr>
          <a:lstStyle/>
          <a:p>
            <a:pPr algn="l">
              <a:buSzTx/>
            </a:pPr>
            <a:endParaRPr lang="en-US" sz="1799" i="0"/>
          </a:p>
        </p:txBody>
      </p:sp>
      <p:sp>
        <p:nvSpPr>
          <p:cNvPr id="4" name="Slide Number Placeholder 3">
            <a:extLst>
              <a:ext uri="{FF2B5EF4-FFF2-40B4-BE49-F238E27FC236}">
                <a16:creationId xmlns:a16="http://schemas.microsoft.com/office/drawing/2014/main" id="{1B03EF90-78A9-FC41-A8DA-420A7E41A6F4}"/>
              </a:ext>
            </a:extLst>
          </p:cNvPr>
          <p:cNvSpPr>
            <a:spLocks noGrp="1"/>
          </p:cNvSpPr>
          <p:nvPr>
            <p:ph type="sldNum" sz="quarter" idx="10"/>
          </p:nvPr>
        </p:nvSpPr>
        <p:spPr/>
        <p:txBody>
          <a:bodyPr/>
          <a:lstStyle/>
          <a:p>
            <a:fld id="{8EBC49CF-66A5-ED48-92B9-E667BCC463F7}" type="slidenum">
              <a:rPr lang="en-US" smtClean="0"/>
              <a:pPr/>
              <a:t>‹#›</a:t>
            </a:fld>
            <a:endParaRPr lang="en-US"/>
          </a:p>
        </p:txBody>
      </p:sp>
      <p:sp>
        <p:nvSpPr>
          <p:cNvPr id="6" name="Rectangle 5">
            <a:extLst>
              <a:ext uri="{FF2B5EF4-FFF2-40B4-BE49-F238E27FC236}">
                <a16:creationId xmlns:a16="http://schemas.microsoft.com/office/drawing/2014/main" id="{0F86EE19-5D69-3844-9B1B-0A58D5DC3CF5}"/>
              </a:ext>
            </a:extLst>
          </p:cNvPr>
          <p:cNvSpPr>
            <a:spLocks noChangeArrowheads="1"/>
          </p:cNvSpPr>
          <p:nvPr userDrawn="1"/>
        </p:nvSpPr>
        <p:spPr bwMode="black">
          <a:xfrm>
            <a:off x="4245468" y="6548458"/>
            <a:ext cx="3697891" cy="215444"/>
          </a:xfrm>
          <a:prstGeom prst="rect">
            <a:avLst/>
          </a:prstGeom>
          <a:noFill/>
          <a:ln w="9525">
            <a:noFill/>
            <a:miter lim="800000"/>
            <a:headEnd/>
            <a:tailEnd/>
          </a:ln>
          <a:effectLst/>
        </p:spPr>
        <p:txBody>
          <a:bodyPr wrap="square" lIns="0" tIns="0" rIns="0" bIns="0">
            <a:spAutoFit/>
          </a:bodyPr>
          <a:lstStyle/>
          <a:p>
            <a:pPr algn="l" eaLnBrk="0" hangingPunct="0">
              <a:buSzTx/>
              <a:defRPr/>
            </a:pPr>
            <a:r>
              <a:rPr lang="en-US" sz="700" i="0">
                <a:solidFill>
                  <a:schemeClr val="tx1">
                    <a:lumMod val="50000"/>
                    <a:lumOff val="50000"/>
                  </a:schemeClr>
                </a:solidFill>
                <a:latin typeface="+mj-lt"/>
              </a:rPr>
              <a:t>© 2025 Progress Software Corporation and/or its subsidiaries or affiliates. All rights reserved.</a:t>
            </a:r>
          </a:p>
        </p:txBody>
      </p:sp>
      <p:pic>
        <p:nvPicPr>
          <p:cNvPr id="7" name="Picture 6">
            <a:extLst>
              <a:ext uri="{FF2B5EF4-FFF2-40B4-BE49-F238E27FC236}">
                <a16:creationId xmlns:a16="http://schemas.microsoft.com/office/drawing/2014/main" id="{05EF1AE1-BC1A-4A40-8623-FD4034661C1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18861" y="6481100"/>
            <a:ext cx="897195" cy="208763"/>
          </a:xfrm>
          <a:prstGeom prst="rect">
            <a:avLst/>
          </a:prstGeom>
        </p:spPr>
      </p:pic>
    </p:spTree>
    <p:extLst>
      <p:ext uri="{BB962C8B-B14F-4D97-AF65-F5344CB8AC3E}">
        <p14:creationId xmlns:p14="http://schemas.microsoft.com/office/powerpoint/2010/main" val="2142636251"/>
      </p:ext>
    </p:extLst>
  </p:cSld>
  <p:clrMapOvr>
    <a:masterClrMapping/>
  </p:clrMapOvr>
  <p:extLst>
    <p:ext uri="{DCECCB84-F9BA-43D5-87BE-67443E8EF086}">
      <p15:sldGuideLst xmlns:p15="http://schemas.microsoft.com/office/powerpoint/2012/main">
        <p15:guide id="21" orient="horz" pos="1162">
          <p15:clr>
            <a:srgbClr val="FBAE40"/>
          </p15:clr>
        </p15:guide>
        <p15:guide id="22" pos="3839">
          <p15:clr>
            <a:srgbClr val="FBAE40"/>
          </p15:clr>
        </p15:guide>
        <p15:guide id="23" orient="horz" pos="3952">
          <p15:clr>
            <a:srgbClr val="FBAE40"/>
          </p15:clr>
        </p15:guide>
        <p15:guide id="24" pos="800">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userDrawn="1">
  <p:cSld name="1_Title Slide Blue No Photo">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9A3E233-1134-EA42-BC96-EE2143559B72}"/>
              </a:ext>
            </a:extLst>
          </p:cNvPr>
          <p:cNvSpPr/>
          <p:nvPr userDrawn="1"/>
        </p:nvSpPr>
        <p:spPr>
          <a:xfrm>
            <a:off x="0" y="0"/>
            <a:ext cx="12188825" cy="6858000"/>
          </a:xfrm>
          <a:prstGeom prst="rect">
            <a:avLst/>
          </a:prstGeom>
          <a:solidFill>
            <a:schemeClr val="tx2"/>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22" name="Picture 21" descr="Background pattern&#10;&#10;Description automatically generated">
            <a:extLst>
              <a:ext uri="{FF2B5EF4-FFF2-40B4-BE49-F238E27FC236}">
                <a16:creationId xmlns:a16="http://schemas.microsoft.com/office/drawing/2014/main" id="{0AA7A2AD-DF24-40EA-A53E-3386C69575C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1760312"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0" name="Title 3">
            <a:extLst>
              <a:ext uri="{FF2B5EF4-FFF2-40B4-BE49-F238E27FC236}">
                <a16:creationId xmlns:a16="http://schemas.microsoft.com/office/drawing/2014/main" id="{A41AE411-511D-8146-8417-A7B559E66E33}"/>
              </a:ext>
            </a:extLst>
          </p:cNvPr>
          <p:cNvSpPr>
            <a:spLocks noGrp="1"/>
          </p:cNvSpPr>
          <p:nvPr>
            <p:ph type="title" hasCustomPrompt="1"/>
          </p:nvPr>
        </p:nvSpPr>
        <p:spPr>
          <a:xfrm>
            <a:off x="730451" y="3736976"/>
            <a:ext cx="5260408" cy="1383817"/>
          </a:xfrm>
          <a:prstGeom prst="rect">
            <a:avLst/>
          </a:prstGeom>
        </p:spPr>
        <p:txBody>
          <a:bodyPr vert="horz" lIns="0" tIns="108000" rIns="0" bIns="0" anchor="t" anchorCtr="0">
            <a:noAutofit/>
          </a:bodyPr>
          <a:lstStyle>
            <a:lvl1pPr>
              <a:lnSpc>
                <a:spcPts val="3599"/>
              </a:lnSpc>
              <a:defRPr sz="3999">
                <a:solidFill>
                  <a:schemeClr val="bg1"/>
                </a:solidFill>
                <a:latin typeface="Arial" panose="020B0604020202020204" pitchFamily="34" charset="0"/>
                <a:cs typeface="Arial" panose="020B0604020202020204" pitchFamily="34" charset="0"/>
              </a:defRPr>
            </a:lvl1pPr>
          </a:lstStyle>
          <a:p>
            <a:r>
              <a:rPr lang="en-GB"/>
              <a:t>Headline Up to</a:t>
            </a:r>
            <a:br>
              <a:rPr lang="en-GB"/>
            </a:br>
            <a:r>
              <a:rPr lang="en-GB"/>
              <a:t>Three </a:t>
            </a:r>
            <a:br>
              <a:rPr lang="en-GB"/>
            </a:br>
            <a:r>
              <a:rPr lang="en-GB"/>
              <a:t>Lines</a:t>
            </a:r>
            <a:endParaRPr lang="en-BG"/>
          </a:p>
        </p:txBody>
      </p:sp>
      <p:pic>
        <p:nvPicPr>
          <p:cNvPr id="12" name="Picture 3">
            <a:extLst>
              <a:ext uri="{FF2B5EF4-FFF2-40B4-BE49-F238E27FC236}">
                <a16:creationId xmlns:a16="http://schemas.microsoft.com/office/drawing/2014/main" id="{5FFB1DD7-A134-4800-A20B-F8CB2D63D449}"/>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426204" y="3272915"/>
            <a:ext cx="1342450" cy="311474"/>
          </a:xfrm>
          <a:prstGeom prst="rect">
            <a:avLst/>
          </a:prstGeom>
        </p:spPr>
      </p:pic>
      <p:sp>
        <p:nvSpPr>
          <p:cNvPr id="8" name="Rectangle 6">
            <a:extLst>
              <a:ext uri="{FF2B5EF4-FFF2-40B4-BE49-F238E27FC236}">
                <a16:creationId xmlns:a16="http://schemas.microsoft.com/office/drawing/2014/main" id="{EC20BF15-B521-4443-B82F-AD15675E6FEF}"/>
              </a:ext>
            </a:extLst>
          </p:cNvPr>
          <p:cNvSpPr>
            <a:spLocks noGrp="1" noChangeArrowheads="1"/>
          </p:cNvSpPr>
          <p:nvPr>
            <p:ph type="subTitle" idx="1" hasCustomPrompt="1"/>
          </p:nvPr>
        </p:nvSpPr>
        <p:spPr>
          <a:xfrm>
            <a:off x="722125" y="5273379"/>
            <a:ext cx="5277062" cy="441487"/>
          </a:xfrm>
          <a:prstGeom prst="rect">
            <a:avLst/>
          </a:prstGeom>
          <a:ln algn="ctr"/>
        </p:spPr>
        <p:txBody>
          <a:bodyPr lIns="0" tIns="0" rIns="0" bIns="0" anchor="ctr" anchorCtr="0"/>
          <a:lstStyle>
            <a:lvl1pPr marL="0" indent="0">
              <a:buClrTx/>
              <a:buFontTx/>
              <a:buNone/>
              <a:defRPr sz="2399" i="0">
                <a:solidFill>
                  <a:schemeClr val="bg1"/>
                </a:solidFill>
                <a:latin typeface="Arial" panose="020B0604020202020204" pitchFamily="34" charset="0"/>
                <a:cs typeface="Arial" pitchFamily="34" charset="0"/>
              </a:defRPr>
            </a:lvl1pPr>
          </a:lstStyle>
          <a:p>
            <a:r>
              <a:rPr lang="en-US"/>
              <a:t>Subtitle Goes Here</a:t>
            </a:r>
          </a:p>
        </p:txBody>
      </p:sp>
    </p:spTree>
    <p:extLst>
      <p:ext uri="{BB962C8B-B14F-4D97-AF65-F5344CB8AC3E}">
        <p14:creationId xmlns:p14="http://schemas.microsoft.com/office/powerpoint/2010/main" val="24929206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userDrawn="1">
  <p:cSld name="2_Title Slide Blue No Photo">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9A3E233-1134-EA42-BC96-EE2143559B72}"/>
              </a:ext>
            </a:extLst>
          </p:cNvPr>
          <p:cNvSpPr/>
          <p:nvPr userDrawn="1"/>
        </p:nvSpPr>
        <p:spPr>
          <a:xfrm>
            <a:off x="0" y="0"/>
            <a:ext cx="12188825" cy="6858000"/>
          </a:xfrm>
          <a:prstGeom prst="rect">
            <a:avLst/>
          </a:prstGeom>
          <a:solidFill>
            <a:schemeClr val="tx2"/>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22" name="Picture 21" descr="Background pattern&#10;&#10;Description automatically generated">
            <a:extLst>
              <a:ext uri="{FF2B5EF4-FFF2-40B4-BE49-F238E27FC236}">
                <a16:creationId xmlns:a16="http://schemas.microsoft.com/office/drawing/2014/main" id="{0AA7A2AD-DF24-40EA-A53E-3386C69575C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1760312"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0" name="Title 3">
            <a:extLst>
              <a:ext uri="{FF2B5EF4-FFF2-40B4-BE49-F238E27FC236}">
                <a16:creationId xmlns:a16="http://schemas.microsoft.com/office/drawing/2014/main" id="{A41AE411-511D-8146-8417-A7B559E66E33}"/>
              </a:ext>
            </a:extLst>
          </p:cNvPr>
          <p:cNvSpPr>
            <a:spLocks noGrp="1"/>
          </p:cNvSpPr>
          <p:nvPr>
            <p:ph type="title" hasCustomPrompt="1"/>
          </p:nvPr>
        </p:nvSpPr>
        <p:spPr>
          <a:xfrm>
            <a:off x="730451" y="3736976"/>
            <a:ext cx="5260408" cy="1383817"/>
          </a:xfrm>
          <a:prstGeom prst="rect">
            <a:avLst/>
          </a:prstGeom>
        </p:spPr>
        <p:txBody>
          <a:bodyPr vert="horz" lIns="0" tIns="108000" rIns="0" bIns="0" anchor="t" anchorCtr="0">
            <a:noAutofit/>
          </a:bodyPr>
          <a:lstStyle>
            <a:lvl1pPr>
              <a:lnSpc>
                <a:spcPts val="3599"/>
              </a:lnSpc>
              <a:defRPr sz="3999">
                <a:solidFill>
                  <a:schemeClr val="bg1"/>
                </a:solidFill>
                <a:latin typeface="Arial" panose="020B0604020202020204" pitchFamily="34" charset="0"/>
                <a:cs typeface="Arial" panose="020B0604020202020204" pitchFamily="34" charset="0"/>
              </a:defRPr>
            </a:lvl1pPr>
          </a:lstStyle>
          <a:p>
            <a:r>
              <a:rPr lang="en-GB"/>
              <a:t>Headline Up to</a:t>
            </a:r>
            <a:br>
              <a:rPr lang="en-GB"/>
            </a:br>
            <a:r>
              <a:rPr lang="en-GB"/>
              <a:t>Three </a:t>
            </a:r>
            <a:br>
              <a:rPr lang="en-GB"/>
            </a:br>
            <a:r>
              <a:rPr lang="en-GB"/>
              <a:t>Lines</a:t>
            </a:r>
            <a:endParaRPr lang="en-BG"/>
          </a:p>
        </p:txBody>
      </p:sp>
      <p:pic>
        <p:nvPicPr>
          <p:cNvPr id="12" name="Picture 3">
            <a:extLst>
              <a:ext uri="{FF2B5EF4-FFF2-40B4-BE49-F238E27FC236}">
                <a16:creationId xmlns:a16="http://schemas.microsoft.com/office/drawing/2014/main" id="{5FFB1DD7-A134-4800-A20B-F8CB2D63D449}"/>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426204" y="3272915"/>
            <a:ext cx="1342450" cy="311474"/>
          </a:xfrm>
          <a:prstGeom prst="rect">
            <a:avLst/>
          </a:prstGeom>
        </p:spPr>
      </p:pic>
      <p:sp>
        <p:nvSpPr>
          <p:cNvPr id="8" name="Rectangle 6">
            <a:extLst>
              <a:ext uri="{FF2B5EF4-FFF2-40B4-BE49-F238E27FC236}">
                <a16:creationId xmlns:a16="http://schemas.microsoft.com/office/drawing/2014/main" id="{EC20BF15-B521-4443-B82F-AD15675E6FEF}"/>
              </a:ext>
            </a:extLst>
          </p:cNvPr>
          <p:cNvSpPr>
            <a:spLocks noGrp="1" noChangeArrowheads="1"/>
          </p:cNvSpPr>
          <p:nvPr>
            <p:ph type="subTitle" idx="1" hasCustomPrompt="1"/>
          </p:nvPr>
        </p:nvSpPr>
        <p:spPr>
          <a:xfrm>
            <a:off x="722125" y="5273379"/>
            <a:ext cx="5277062" cy="441487"/>
          </a:xfrm>
          <a:prstGeom prst="rect">
            <a:avLst/>
          </a:prstGeom>
          <a:ln algn="ctr"/>
        </p:spPr>
        <p:txBody>
          <a:bodyPr lIns="0" tIns="0" rIns="0" bIns="0" anchor="ctr" anchorCtr="0"/>
          <a:lstStyle>
            <a:lvl1pPr marL="0" indent="0">
              <a:buClrTx/>
              <a:buFontTx/>
              <a:buNone/>
              <a:defRPr sz="2399" i="0">
                <a:solidFill>
                  <a:schemeClr val="bg1"/>
                </a:solidFill>
                <a:latin typeface="Arial" panose="020B0604020202020204" pitchFamily="34" charset="0"/>
                <a:cs typeface="Arial" pitchFamily="34" charset="0"/>
              </a:defRPr>
            </a:lvl1pPr>
          </a:lstStyle>
          <a:p>
            <a:r>
              <a:rPr lang="en-US"/>
              <a:t>Subtitle Goes Here</a:t>
            </a:r>
          </a:p>
        </p:txBody>
      </p:sp>
    </p:spTree>
    <p:extLst>
      <p:ext uri="{BB962C8B-B14F-4D97-AF65-F5344CB8AC3E}">
        <p14:creationId xmlns:p14="http://schemas.microsoft.com/office/powerpoint/2010/main" val="1673541482"/>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Úvodní snímek">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5" name="Text Placeholder 3">
            <a:extLst>
              <a:ext uri="{FF2B5EF4-FFF2-40B4-BE49-F238E27FC236}">
                <a16:creationId xmlns:a16="http://schemas.microsoft.com/office/drawing/2014/main" id="{B1AA0DB6-5A8E-3741-A2E5-D936D902DDC8}"/>
              </a:ext>
            </a:extLst>
          </p:cNvPr>
          <p:cNvSpPr>
            <a:spLocks noGrp="1"/>
          </p:cNvSpPr>
          <p:nvPr>
            <p:ph type="body" sz="quarter" idx="12" hasCustomPrompt="1"/>
          </p:nvPr>
        </p:nvSpPr>
        <p:spPr>
          <a:xfrm>
            <a:off x="738781" y="4846683"/>
            <a:ext cx="52770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26" name="Text Placeholder 3">
            <a:extLst>
              <a:ext uri="{FF2B5EF4-FFF2-40B4-BE49-F238E27FC236}">
                <a16:creationId xmlns:a16="http://schemas.microsoft.com/office/drawing/2014/main" id="{ED3701CF-5DFA-EE46-92C6-82EBEFFD8348}"/>
              </a:ext>
            </a:extLst>
          </p:cNvPr>
          <p:cNvSpPr>
            <a:spLocks noGrp="1"/>
          </p:cNvSpPr>
          <p:nvPr>
            <p:ph type="body" sz="quarter" idx="14" hasCustomPrompt="1"/>
          </p:nvPr>
        </p:nvSpPr>
        <p:spPr>
          <a:xfrm>
            <a:off x="738781" y="5312131"/>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27" name="Text Placeholder 3">
            <a:extLst>
              <a:ext uri="{FF2B5EF4-FFF2-40B4-BE49-F238E27FC236}">
                <a16:creationId xmlns:a16="http://schemas.microsoft.com/office/drawing/2014/main" id="{08E4E795-5B28-AA4F-9CA0-12577F806AAC}"/>
              </a:ext>
            </a:extLst>
          </p:cNvPr>
          <p:cNvSpPr>
            <a:spLocks noGrp="1"/>
          </p:cNvSpPr>
          <p:nvPr>
            <p:ph type="body" sz="quarter" idx="15" hasCustomPrompt="1"/>
          </p:nvPr>
        </p:nvSpPr>
        <p:spPr>
          <a:xfrm>
            <a:off x="738781" y="5771693"/>
            <a:ext cx="52770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pic>
        <p:nvPicPr>
          <p:cNvPr id="13" name="Picture 2">
            <a:extLst>
              <a:ext uri="{FF2B5EF4-FFF2-40B4-BE49-F238E27FC236}">
                <a16:creationId xmlns:a16="http://schemas.microsoft.com/office/drawing/2014/main" id="{77BE795C-072A-459C-8648-8D68BC93FAA5}"/>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pic>
        <p:nvPicPr>
          <p:cNvPr id="30" name="Picture 29">
            <a:extLst>
              <a:ext uri="{FF2B5EF4-FFF2-40B4-BE49-F238E27FC236}">
                <a16:creationId xmlns:a16="http://schemas.microsoft.com/office/drawing/2014/main" id="{4D3546BD-7E45-4960-A98F-8DEA36022CB4}"/>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6435699" y="0"/>
            <a:ext cx="5753624" cy="6858594"/>
          </a:xfrm>
          <a:prstGeom prst="rect">
            <a:avLst/>
          </a:prstGeom>
        </p:spPr>
      </p:pic>
      <p:sp>
        <p:nvSpPr>
          <p:cNvPr id="2" name="Title 3">
            <a:extLst>
              <a:ext uri="{FF2B5EF4-FFF2-40B4-BE49-F238E27FC236}">
                <a16:creationId xmlns:a16="http://schemas.microsoft.com/office/drawing/2014/main" id="{DD9F6061-A961-732C-DE22-207470387B0A}"/>
              </a:ext>
            </a:extLst>
          </p:cNvPr>
          <p:cNvSpPr>
            <a:spLocks noGrp="1"/>
          </p:cNvSpPr>
          <p:nvPr>
            <p:ph type="title"/>
          </p:nvPr>
        </p:nvSpPr>
        <p:spPr>
          <a:xfrm>
            <a:off x="738780" y="2133601"/>
            <a:ext cx="5292932"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cs-CZ"/>
              <a:t>Kliknutím lze upravit styl.</a:t>
            </a:r>
            <a:endParaRPr lang="en-BG"/>
          </a:p>
        </p:txBody>
      </p:sp>
      <p:sp>
        <p:nvSpPr>
          <p:cNvPr id="5" name="Text Placeholder 3">
            <a:extLst>
              <a:ext uri="{FF2B5EF4-FFF2-40B4-BE49-F238E27FC236}">
                <a16:creationId xmlns:a16="http://schemas.microsoft.com/office/drawing/2014/main" id="{C5C75CDD-1EC5-7591-CD7B-28470F470889}"/>
              </a:ext>
            </a:extLst>
          </p:cNvPr>
          <p:cNvSpPr>
            <a:spLocks noGrp="1"/>
          </p:cNvSpPr>
          <p:nvPr>
            <p:ph type="body" sz="quarter" idx="16" hasCustomPrompt="1"/>
          </p:nvPr>
        </p:nvSpPr>
        <p:spPr>
          <a:xfrm>
            <a:off x="738781" y="335606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spTree>
    <p:extLst>
      <p:ext uri="{BB962C8B-B14F-4D97-AF65-F5344CB8AC3E}">
        <p14:creationId xmlns:p14="http://schemas.microsoft.com/office/powerpoint/2010/main" val="259990001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Slide animation">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5" name="Text Placeholder 3">
            <a:extLst>
              <a:ext uri="{FF2B5EF4-FFF2-40B4-BE49-F238E27FC236}">
                <a16:creationId xmlns:a16="http://schemas.microsoft.com/office/drawing/2014/main" id="{B1AA0DB6-5A8E-3741-A2E5-D936D902DDC8}"/>
              </a:ext>
            </a:extLst>
          </p:cNvPr>
          <p:cNvSpPr>
            <a:spLocks noGrp="1"/>
          </p:cNvSpPr>
          <p:nvPr>
            <p:ph type="body" sz="quarter" idx="12" hasCustomPrompt="1"/>
          </p:nvPr>
        </p:nvSpPr>
        <p:spPr>
          <a:xfrm>
            <a:off x="738781" y="4846683"/>
            <a:ext cx="52770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26" name="Text Placeholder 3">
            <a:extLst>
              <a:ext uri="{FF2B5EF4-FFF2-40B4-BE49-F238E27FC236}">
                <a16:creationId xmlns:a16="http://schemas.microsoft.com/office/drawing/2014/main" id="{ED3701CF-5DFA-EE46-92C6-82EBEFFD8348}"/>
              </a:ext>
            </a:extLst>
          </p:cNvPr>
          <p:cNvSpPr>
            <a:spLocks noGrp="1"/>
          </p:cNvSpPr>
          <p:nvPr>
            <p:ph type="body" sz="quarter" idx="14" hasCustomPrompt="1"/>
          </p:nvPr>
        </p:nvSpPr>
        <p:spPr>
          <a:xfrm>
            <a:off x="738781" y="5312131"/>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27" name="Text Placeholder 3">
            <a:extLst>
              <a:ext uri="{FF2B5EF4-FFF2-40B4-BE49-F238E27FC236}">
                <a16:creationId xmlns:a16="http://schemas.microsoft.com/office/drawing/2014/main" id="{08E4E795-5B28-AA4F-9CA0-12577F806AAC}"/>
              </a:ext>
            </a:extLst>
          </p:cNvPr>
          <p:cNvSpPr>
            <a:spLocks noGrp="1"/>
          </p:cNvSpPr>
          <p:nvPr>
            <p:ph type="body" sz="quarter" idx="15" hasCustomPrompt="1"/>
          </p:nvPr>
        </p:nvSpPr>
        <p:spPr>
          <a:xfrm>
            <a:off x="738781" y="5771693"/>
            <a:ext cx="52770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28" name="Title 3">
            <a:extLst>
              <a:ext uri="{FF2B5EF4-FFF2-40B4-BE49-F238E27FC236}">
                <a16:creationId xmlns:a16="http://schemas.microsoft.com/office/drawing/2014/main" id="{9EE63D74-8A47-0A4F-A4FD-DE60CD33AB69}"/>
              </a:ext>
            </a:extLst>
          </p:cNvPr>
          <p:cNvSpPr>
            <a:spLocks noGrp="1"/>
          </p:cNvSpPr>
          <p:nvPr>
            <p:ph type="title"/>
          </p:nvPr>
        </p:nvSpPr>
        <p:spPr>
          <a:xfrm>
            <a:off x="738780" y="2133601"/>
            <a:ext cx="5292932"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cs-CZ"/>
              <a:t>Kliknutím lze upravit styl.</a:t>
            </a:r>
            <a:endParaRPr lang="en-BG"/>
          </a:p>
        </p:txBody>
      </p:sp>
      <p:pic>
        <p:nvPicPr>
          <p:cNvPr id="13" name="Picture 2">
            <a:extLst>
              <a:ext uri="{FF2B5EF4-FFF2-40B4-BE49-F238E27FC236}">
                <a16:creationId xmlns:a16="http://schemas.microsoft.com/office/drawing/2014/main" id="{77BE795C-072A-459C-8648-8D68BC93FAA5}"/>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sp>
        <p:nvSpPr>
          <p:cNvPr id="4" name="Text Placeholder 3">
            <a:extLst>
              <a:ext uri="{FF2B5EF4-FFF2-40B4-BE49-F238E27FC236}">
                <a16:creationId xmlns:a16="http://schemas.microsoft.com/office/drawing/2014/main" id="{66B76E93-9883-F34D-AFCA-0B3B56986894}"/>
              </a:ext>
            </a:extLst>
          </p:cNvPr>
          <p:cNvSpPr>
            <a:spLocks noGrp="1"/>
          </p:cNvSpPr>
          <p:nvPr>
            <p:ph type="body" sz="quarter" idx="16" hasCustomPrompt="1"/>
          </p:nvPr>
        </p:nvSpPr>
        <p:spPr>
          <a:xfrm>
            <a:off x="738781" y="335606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pic>
        <p:nvPicPr>
          <p:cNvPr id="2" name="Graphic 1">
            <a:extLst>
              <a:ext uri="{FF2B5EF4-FFF2-40B4-BE49-F238E27FC236}">
                <a16:creationId xmlns:a16="http://schemas.microsoft.com/office/drawing/2014/main" id="{CE62990B-F803-5D9B-62E6-BC8BD007433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100759" y="2082678"/>
            <a:ext cx="4348104" cy="5003669"/>
          </a:xfrm>
          <a:prstGeom prst="rect">
            <a:avLst/>
          </a:prstGeom>
        </p:spPr>
      </p:pic>
      <p:pic>
        <p:nvPicPr>
          <p:cNvPr id="5" name="Graphic 4">
            <a:extLst>
              <a:ext uri="{FF2B5EF4-FFF2-40B4-BE49-F238E27FC236}">
                <a16:creationId xmlns:a16="http://schemas.microsoft.com/office/drawing/2014/main" id="{20F176AF-19D0-9F1E-9FBE-D899F0CCBDED}"/>
              </a:ext>
            </a:extLst>
          </p:cNvPr>
          <p:cNvPicPr>
            <a:picLocks noChangeAspect="1"/>
          </p:cNvPicPr>
          <p:nvPr userDrawn="1"/>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6628978" y="1130306"/>
            <a:ext cx="4566193" cy="5249082"/>
          </a:xfrm>
          <a:prstGeom prst="rect">
            <a:avLst/>
          </a:prstGeom>
        </p:spPr>
      </p:pic>
      <p:pic>
        <p:nvPicPr>
          <p:cNvPr id="6" name="Graphic 5">
            <a:extLst>
              <a:ext uri="{FF2B5EF4-FFF2-40B4-BE49-F238E27FC236}">
                <a16:creationId xmlns:a16="http://schemas.microsoft.com/office/drawing/2014/main" id="{392A3BA3-5E9B-E1ED-64C7-CA631EFA8FF3}"/>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6490553" y="1040729"/>
            <a:ext cx="4607083" cy="5303616"/>
          </a:xfrm>
          <a:prstGeom prst="rect">
            <a:avLst/>
          </a:prstGeom>
        </p:spPr>
      </p:pic>
    </p:spTree>
    <p:extLst>
      <p:ext uri="{BB962C8B-B14F-4D97-AF65-F5344CB8AC3E}">
        <p14:creationId xmlns:p14="http://schemas.microsoft.com/office/powerpoint/2010/main" val="1627029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50"/>
                                        <p:tgtEl>
                                          <p:spTgt spid="5"/>
                                        </p:tgtEl>
                                      </p:cBhvr>
                                    </p:animEffect>
                                    <p:anim calcmode="lin" valueType="num">
                                      <p:cBhvr>
                                        <p:cTn id="20" dur="250" fill="hold"/>
                                        <p:tgtEl>
                                          <p:spTgt spid="5"/>
                                        </p:tgtEl>
                                        <p:attrNameLst>
                                          <p:attrName>ppt_x</p:attrName>
                                        </p:attrNameLst>
                                      </p:cBhvr>
                                      <p:tavLst>
                                        <p:tav tm="0">
                                          <p:val>
                                            <p:strVal val="#ppt_x"/>
                                          </p:val>
                                        </p:tav>
                                        <p:tav tm="100000">
                                          <p:val>
                                            <p:strVal val="#ppt_x"/>
                                          </p:val>
                                        </p:tav>
                                      </p:tavLst>
                                    </p:anim>
                                    <p:anim calcmode="lin" valueType="num">
                                      <p:cBhvr>
                                        <p:cTn id="21"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le Slide Green No Photo">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pic>
        <p:nvPicPr>
          <p:cNvPr id="13" name="Picture 2">
            <a:extLst>
              <a:ext uri="{FF2B5EF4-FFF2-40B4-BE49-F238E27FC236}">
                <a16:creationId xmlns:a16="http://schemas.microsoft.com/office/drawing/2014/main" id="{77BE795C-072A-459C-8648-8D68BC93FAA5}"/>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sp>
        <p:nvSpPr>
          <p:cNvPr id="11" name="Text Placeholder 3">
            <a:extLst>
              <a:ext uri="{FF2B5EF4-FFF2-40B4-BE49-F238E27FC236}">
                <a16:creationId xmlns:a16="http://schemas.microsoft.com/office/drawing/2014/main" id="{89036C18-8578-F994-7F32-E082097339E7}"/>
              </a:ext>
            </a:extLst>
          </p:cNvPr>
          <p:cNvSpPr>
            <a:spLocks noGrp="1"/>
          </p:cNvSpPr>
          <p:nvPr>
            <p:ph type="body" sz="quarter" idx="12" hasCustomPrompt="1"/>
          </p:nvPr>
        </p:nvSpPr>
        <p:spPr>
          <a:xfrm>
            <a:off x="738781" y="4846683"/>
            <a:ext cx="52770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12" name="Text Placeholder 3">
            <a:extLst>
              <a:ext uri="{FF2B5EF4-FFF2-40B4-BE49-F238E27FC236}">
                <a16:creationId xmlns:a16="http://schemas.microsoft.com/office/drawing/2014/main" id="{DF9BCBC6-C555-49A7-B6CC-40448EBEA66F}"/>
              </a:ext>
            </a:extLst>
          </p:cNvPr>
          <p:cNvSpPr>
            <a:spLocks noGrp="1"/>
          </p:cNvSpPr>
          <p:nvPr>
            <p:ph type="body" sz="quarter" idx="14" hasCustomPrompt="1"/>
          </p:nvPr>
        </p:nvSpPr>
        <p:spPr>
          <a:xfrm>
            <a:off x="738781" y="5312131"/>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14" name="Text Placeholder 3">
            <a:extLst>
              <a:ext uri="{FF2B5EF4-FFF2-40B4-BE49-F238E27FC236}">
                <a16:creationId xmlns:a16="http://schemas.microsoft.com/office/drawing/2014/main" id="{CB18D21E-5600-A11C-8926-6903DA6D7A02}"/>
              </a:ext>
            </a:extLst>
          </p:cNvPr>
          <p:cNvSpPr>
            <a:spLocks noGrp="1"/>
          </p:cNvSpPr>
          <p:nvPr>
            <p:ph type="body" sz="quarter" idx="15" hasCustomPrompt="1"/>
          </p:nvPr>
        </p:nvSpPr>
        <p:spPr>
          <a:xfrm>
            <a:off x="738781" y="5771693"/>
            <a:ext cx="52770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pic>
        <p:nvPicPr>
          <p:cNvPr id="7" name="Picture 6">
            <a:extLst>
              <a:ext uri="{FF2B5EF4-FFF2-40B4-BE49-F238E27FC236}">
                <a16:creationId xmlns:a16="http://schemas.microsoft.com/office/drawing/2014/main" id="{2C1F6A93-FBEC-F6A4-124A-D2BD78FAB0BD}"/>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t="-1170"/>
          <a:stretch/>
        </p:blipFill>
        <p:spPr>
          <a:xfrm>
            <a:off x="6805427" y="-80211"/>
            <a:ext cx="5383398" cy="6935036"/>
          </a:xfrm>
          <a:prstGeom prst="rect">
            <a:avLst/>
          </a:prstGeom>
        </p:spPr>
      </p:pic>
      <p:sp>
        <p:nvSpPr>
          <p:cNvPr id="2" name="Title 3">
            <a:extLst>
              <a:ext uri="{FF2B5EF4-FFF2-40B4-BE49-F238E27FC236}">
                <a16:creationId xmlns:a16="http://schemas.microsoft.com/office/drawing/2014/main" id="{C559C577-E563-BB16-9FE2-85D1C4632995}"/>
              </a:ext>
            </a:extLst>
          </p:cNvPr>
          <p:cNvSpPr>
            <a:spLocks noGrp="1"/>
          </p:cNvSpPr>
          <p:nvPr>
            <p:ph type="title"/>
          </p:nvPr>
        </p:nvSpPr>
        <p:spPr>
          <a:xfrm>
            <a:off x="738780" y="2133601"/>
            <a:ext cx="5292932"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cs-CZ"/>
              <a:t>Kliknutím lze upravit styl.</a:t>
            </a:r>
            <a:endParaRPr lang="en-BG"/>
          </a:p>
        </p:txBody>
      </p:sp>
      <p:sp>
        <p:nvSpPr>
          <p:cNvPr id="4" name="Text Placeholder 3">
            <a:extLst>
              <a:ext uri="{FF2B5EF4-FFF2-40B4-BE49-F238E27FC236}">
                <a16:creationId xmlns:a16="http://schemas.microsoft.com/office/drawing/2014/main" id="{A17C3263-C9E8-ABEC-2A86-8F495EC6749E}"/>
              </a:ext>
            </a:extLst>
          </p:cNvPr>
          <p:cNvSpPr>
            <a:spLocks noGrp="1"/>
          </p:cNvSpPr>
          <p:nvPr>
            <p:ph type="body" sz="quarter" idx="16" hasCustomPrompt="1"/>
          </p:nvPr>
        </p:nvSpPr>
        <p:spPr>
          <a:xfrm>
            <a:off x="738781" y="335606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spTree>
    <p:extLst>
      <p:ext uri="{BB962C8B-B14F-4D97-AF65-F5344CB8AC3E}">
        <p14:creationId xmlns:p14="http://schemas.microsoft.com/office/powerpoint/2010/main" val="3097353886"/>
      </p:ext>
    </p:extLst>
  </p:cSld>
  <p:clrMapOvr>
    <a:overrideClrMapping bg1="lt1" tx1="dk1" bg2="lt2" tx2="dk2" accent1="accent1" accent2="accent2" accent3="accent3" accent4="accent4" accent5="accent5" accent6="accent6" hlink="hlink" folHlink="folHlink"/>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Title Slide Blue No Photo">
    <p:bg>
      <p:bgPr>
        <a:solidFill>
          <a:schemeClr val="bg1">
            <a:alpha val="10000"/>
          </a:schemeClr>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AFE9A584-67A4-F159-B817-D0B9351FB0B6}"/>
              </a:ext>
            </a:extLst>
          </p:cNvPr>
          <p:cNvSpPr txBox="1"/>
          <p:nvPr userDrawn="1"/>
        </p:nvSpPr>
        <p:spPr>
          <a:xfrm>
            <a:off x="-4230656" y="1998921"/>
            <a:ext cx="0" cy="0"/>
          </a:xfrm>
          <a:prstGeom prst="rect">
            <a:avLst/>
          </a:prstGeom>
        </p:spPr>
        <p:txBody>
          <a:bodyPr vert="horz" wrap="none" lIns="0" tIns="0" rIns="0" bIns="0" rtlCol="0">
            <a:noAutofit/>
          </a:bodyPr>
          <a:lstStyle/>
          <a:p>
            <a:pPr algn="l">
              <a:lnSpc>
                <a:spcPts val="2699"/>
              </a:lnSpc>
            </a:pPr>
            <a:endParaRPr lang="en-BG" sz="2399">
              <a:solidFill>
                <a:schemeClr val="bg1"/>
              </a:solidFill>
            </a:endParaRPr>
          </a:p>
        </p:txBody>
      </p:sp>
      <p:sp>
        <p:nvSpPr>
          <p:cNvPr id="12" name="Text Placeholder 3">
            <a:extLst>
              <a:ext uri="{FF2B5EF4-FFF2-40B4-BE49-F238E27FC236}">
                <a16:creationId xmlns:a16="http://schemas.microsoft.com/office/drawing/2014/main" id="{AB22FE11-4524-4AA3-E6C3-EF1C8C7C828C}"/>
              </a:ext>
            </a:extLst>
          </p:cNvPr>
          <p:cNvSpPr>
            <a:spLocks noGrp="1"/>
          </p:cNvSpPr>
          <p:nvPr>
            <p:ph type="body" sz="quarter" idx="12" hasCustomPrompt="1"/>
          </p:nvPr>
        </p:nvSpPr>
        <p:spPr>
          <a:xfrm>
            <a:off x="738781" y="4846683"/>
            <a:ext cx="52770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14" name="Text Placeholder 3">
            <a:extLst>
              <a:ext uri="{FF2B5EF4-FFF2-40B4-BE49-F238E27FC236}">
                <a16:creationId xmlns:a16="http://schemas.microsoft.com/office/drawing/2014/main" id="{E6E173C7-8A3B-8AF4-2897-F856A37745C0}"/>
              </a:ext>
            </a:extLst>
          </p:cNvPr>
          <p:cNvSpPr>
            <a:spLocks noGrp="1"/>
          </p:cNvSpPr>
          <p:nvPr>
            <p:ph type="body" sz="quarter" idx="14" hasCustomPrompt="1"/>
          </p:nvPr>
        </p:nvSpPr>
        <p:spPr>
          <a:xfrm>
            <a:off x="738781" y="5312131"/>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15" name="Text Placeholder 3">
            <a:extLst>
              <a:ext uri="{FF2B5EF4-FFF2-40B4-BE49-F238E27FC236}">
                <a16:creationId xmlns:a16="http://schemas.microsoft.com/office/drawing/2014/main" id="{3B27B160-C14E-EFE9-52E3-0F9F6E80F4C4}"/>
              </a:ext>
            </a:extLst>
          </p:cNvPr>
          <p:cNvSpPr>
            <a:spLocks noGrp="1"/>
          </p:cNvSpPr>
          <p:nvPr>
            <p:ph type="body" sz="quarter" idx="15" hasCustomPrompt="1"/>
          </p:nvPr>
        </p:nvSpPr>
        <p:spPr>
          <a:xfrm>
            <a:off x="738781" y="5771693"/>
            <a:ext cx="52770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pic>
        <p:nvPicPr>
          <p:cNvPr id="20" name="Picture 2">
            <a:extLst>
              <a:ext uri="{FF2B5EF4-FFF2-40B4-BE49-F238E27FC236}">
                <a16:creationId xmlns:a16="http://schemas.microsoft.com/office/drawing/2014/main" id="{CEE710EE-4C07-586B-2806-D6AD33A6B22D}"/>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pic>
        <p:nvPicPr>
          <p:cNvPr id="7" name="Picture 6">
            <a:extLst>
              <a:ext uri="{FF2B5EF4-FFF2-40B4-BE49-F238E27FC236}">
                <a16:creationId xmlns:a16="http://schemas.microsoft.com/office/drawing/2014/main" id="{9BD91F1D-535D-954B-F99C-465475A4366F}"/>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l="-1102" t="-1100" b="-818"/>
          <a:stretch/>
        </p:blipFill>
        <p:spPr>
          <a:xfrm>
            <a:off x="6740688" y="-82297"/>
            <a:ext cx="5448137" cy="6996443"/>
          </a:xfrm>
          <a:prstGeom prst="rect">
            <a:avLst/>
          </a:prstGeom>
        </p:spPr>
      </p:pic>
      <p:sp>
        <p:nvSpPr>
          <p:cNvPr id="4" name="Title 3">
            <a:extLst>
              <a:ext uri="{FF2B5EF4-FFF2-40B4-BE49-F238E27FC236}">
                <a16:creationId xmlns:a16="http://schemas.microsoft.com/office/drawing/2014/main" id="{F2B42354-1090-D1A7-7DD2-CB059DCDEBAC}"/>
              </a:ext>
            </a:extLst>
          </p:cNvPr>
          <p:cNvSpPr>
            <a:spLocks noGrp="1"/>
          </p:cNvSpPr>
          <p:nvPr>
            <p:ph type="title"/>
          </p:nvPr>
        </p:nvSpPr>
        <p:spPr>
          <a:xfrm>
            <a:off x="738780" y="2133601"/>
            <a:ext cx="5292932"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cs-CZ"/>
              <a:t>Kliknutím lze upravit styl.</a:t>
            </a:r>
            <a:endParaRPr lang="en-BG"/>
          </a:p>
        </p:txBody>
      </p:sp>
      <p:sp>
        <p:nvSpPr>
          <p:cNvPr id="5" name="Text Placeholder 3">
            <a:extLst>
              <a:ext uri="{FF2B5EF4-FFF2-40B4-BE49-F238E27FC236}">
                <a16:creationId xmlns:a16="http://schemas.microsoft.com/office/drawing/2014/main" id="{AEEA6684-FDDE-E5CF-06FE-C7326DA6BF60}"/>
              </a:ext>
            </a:extLst>
          </p:cNvPr>
          <p:cNvSpPr>
            <a:spLocks noGrp="1"/>
          </p:cNvSpPr>
          <p:nvPr>
            <p:ph type="body" sz="quarter" idx="16" hasCustomPrompt="1"/>
          </p:nvPr>
        </p:nvSpPr>
        <p:spPr>
          <a:xfrm>
            <a:off x="738781" y="335606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spTree>
    <p:extLst>
      <p:ext uri="{BB962C8B-B14F-4D97-AF65-F5344CB8AC3E}">
        <p14:creationId xmlns:p14="http://schemas.microsoft.com/office/powerpoint/2010/main" val="1684494210"/>
      </p:ext>
    </p:extLst>
  </p:cSld>
  <p:clrMapOvr>
    <a:overrideClrMapping bg1="lt1" tx1="dk1" bg2="lt2" tx2="dk2" accent1="accent1" accent2="accent2" accent3="accent3" accent4="accent4" accent5="accent5" accent6="accent6" hlink="hlink" folHlink="folHlink"/>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Title/Cover Slide + Speaker's Photo">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2C0E199A-083C-BF56-7A8F-2098E213CCC0}"/>
              </a:ext>
            </a:extLst>
          </p:cNvPr>
          <p:cNvPicPr>
            <a:picLocks noChangeAspect="1"/>
          </p:cNvPicPr>
          <p:nvPr userDrawn="1"/>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35163" t="40397" r="25896" b="35482"/>
          <a:stretch/>
        </p:blipFill>
        <p:spPr>
          <a:xfrm>
            <a:off x="6504" y="6504"/>
            <a:ext cx="12188825" cy="6858002"/>
          </a:xfrm>
          <a:prstGeom prst="rect">
            <a:avLst/>
          </a:prstGeom>
        </p:spPr>
      </p:pic>
      <p:sp>
        <p:nvSpPr>
          <p:cNvPr id="6" name="TextBox 5">
            <a:extLst>
              <a:ext uri="{FF2B5EF4-FFF2-40B4-BE49-F238E27FC236}">
                <a16:creationId xmlns:a16="http://schemas.microsoft.com/office/drawing/2014/main" id="{8258B856-E5F5-5A38-880C-D49532435CDC}"/>
              </a:ext>
            </a:extLst>
          </p:cNvPr>
          <p:cNvSpPr txBox="1"/>
          <p:nvPr userDrawn="1"/>
        </p:nvSpPr>
        <p:spPr>
          <a:xfrm>
            <a:off x="-4230656" y="1998921"/>
            <a:ext cx="0" cy="0"/>
          </a:xfrm>
          <a:prstGeom prst="rect">
            <a:avLst/>
          </a:prstGeom>
        </p:spPr>
        <p:txBody>
          <a:bodyPr vert="horz" wrap="none" lIns="0" tIns="0" rIns="0" bIns="0" rtlCol="0">
            <a:noAutofit/>
          </a:bodyPr>
          <a:lstStyle/>
          <a:p>
            <a:pPr algn="l">
              <a:lnSpc>
                <a:spcPts val="2699"/>
              </a:lnSpc>
            </a:pPr>
            <a:endParaRPr lang="en-BG" sz="2399"/>
          </a:p>
        </p:txBody>
      </p:sp>
      <p:pic>
        <p:nvPicPr>
          <p:cNvPr id="11" name="Picture 2">
            <a:extLst>
              <a:ext uri="{FF2B5EF4-FFF2-40B4-BE49-F238E27FC236}">
                <a16:creationId xmlns:a16="http://schemas.microsoft.com/office/drawing/2014/main" id="{8A2A80B9-30CF-CF41-252F-45337AF3A729}"/>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pic>
        <p:nvPicPr>
          <p:cNvPr id="12" name="Picture 11">
            <a:extLst>
              <a:ext uri="{FF2B5EF4-FFF2-40B4-BE49-F238E27FC236}">
                <a16:creationId xmlns:a16="http://schemas.microsoft.com/office/drawing/2014/main" id="{1CAC4239-3EE8-2389-8A07-37BB16E3F583}"/>
              </a:ext>
            </a:extLst>
          </p:cNvPr>
          <p:cNvPicPr>
            <a:picLocks noChangeAspect="1"/>
          </p:cNvPicPr>
          <p:nvPr userDrawn="1"/>
        </p:nvPicPr>
        <p:blipFill rotWithShape="1">
          <a:blip r:embed="rId7">
            <a:extLst>
              <a:ext uri="{28A0092B-C50C-407E-A947-70E740481C1C}">
                <a14:useLocalDpi xmlns:a14="http://schemas.microsoft.com/office/drawing/2010/main"/>
              </a:ext>
            </a:extLst>
          </a:blip>
          <a:srcRect t="171" b="639"/>
          <a:stretch/>
        </p:blipFill>
        <p:spPr>
          <a:xfrm>
            <a:off x="4262132" y="0"/>
            <a:ext cx="7959579" cy="6864506"/>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8" imgW="349" imgH="349" progId="TCLayout.ActiveDocument.1">
                  <p:embed/>
                </p:oleObj>
              </mc:Choice>
              <mc:Fallback>
                <p:oleObj name="think-cell Slide" r:id="rId8"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9"/>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AFE9A584-67A4-F159-B817-D0B9351FB0B6}"/>
              </a:ext>
            </a:extLst>
          </p:cNvPr>
          <p:cNvSpPr txBox="1"/>
          <p:nvPr userDrawn="1"/>
        </p:nvSpPr>
        <p:spPr>
          <a:xfrm>
            <a:off x="-4230656" y="1998921"/>
            <a:ext cx="0" cy="0"/>
          </a:xfrm>
          <a:prstGeom prst="rect">
            <a:avLst/>
          </a:prstGeom>
        </p:spPr>
        <p:txBody>
          <a:bodyPr vert="horz" wrap="none" lIns="0" tIns="0" rIns="0" bIns="0" rtlCol="0">
            <a:noAutofit/>
          </a:bodyPr>
          <a:lstStyle/>
          <a:p>
            <a:pPr algn="l">
              <a:lnSpc>
                <a:spcPts val="2699"/>
              </a:lnSpc>
            </a:pPr>
            <a:endParaRPr lang="en-BG" sz="2399"/>
          </a:p>
        </p:txBody>
      </p:sp>
      <p:pic>
        <p:nvPicPr>
          <p:cNvPr id="13" name="Picture 2">
            <a:extLst>
              <a:ext uri="{FF2B5EF4-FFF2-40B4-BE49-F238E27FC236}">
                <a16:creationId xmlns:a16="http://schemas.microsoft.com/office/drawing/2014/main" id="{77BE795C-072A-459C-8648-8D68BC93FAA5}"/>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sp>
        <p:nvSpPr>
          <p:cNvPr id="5" name="Picture Placeholder 1">
            <a:extLst>
              <a:ext uri="{FF2B5EF4-FFF2-40B4-BE49-F238E27FC236}">
                <a16:creationId xmlns:a16="http://schemas.microsoft.com/office/drawing/2014/main" id="{D26A23C4-8FFF-C281-313F-7DAB0943BFC8}"/>
              </a:ext>
            </a:extLst>
          </p:cNvPr>
          <p:cNvSpPr>
            <a:spLocks noGrp="1"/>
          </p:cNvSpPr>
          <p:nvPr>
            <p:ph type="pic" sz="quarter" idx="28" hasCustomPrompt="1"/>
          </p:nvPr>
        </p:nvSpPr>
        <p:spPr>
          <a:xfrm>
            <a:off x="738779" y="4116610"/>
            <a:ext cx="1341177" cy="1302685"/>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7" name="Text Placeholder 3">
            <a:extLst>
              <a:ext uri="{FF2B5EF4-FFF2-40B4-BE49-F238E27FC236}">
                <a16:creationId xmlns:a16="http://schemas.microsoft.com/office/drawing/2014/main" id="{F2C0A766-5D97-8699-F8E5-997B3902E0E0}"/>
              </a:ext>
            </a:extLst>
          </p:cNvPr>
          <p:cNvSpPr>
            <a:spLocks noGrp="1"/>
          </p:cNvSpPr>
          <p:nvPr>
            <p:ph type="body" sz="quarter" idx="12" hasCustomPrompt="1"/>
          </p:nvPr>
        </p:nvSpPr>
        <p:spPr>
          <a:xfrm>
            <a:off x="2218852" y="4182155"/>
            <a:ext cx="38128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9" name="Text Placeholder 3">
            <a:extLst>
              <a:ext uri="{FF2B5EF4-FFF2-40B4-BE49-F238E27FC236}">
                <a16:creationId xmlns:a16="http://schemas.microsoft.com/office/drawing/2014/main" id="{EB34A0B8-9290-70C5-172C-8FE7982E44CC}"/>
              </a:ext>
            </a:extLst>
          </p:cNvPr>
          <p:cNvSpPr>
            <a:spLocks noGrp="1"/>
          </p:cNvSpPr>
          <p:nvPr>
            <p:ph type="body" sz="quarter" idx="14" hasCustomPrompt="1"/>
          </p:nvPr>
        </p:nvSpPr>
        <p:spPr>
          <a:xfrm>
            <a:off x="2218852" y="4647603"/>
            <a:ext cx="38128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10" name="Text Placeholder 3">
            <a:extLst>
              <a:ext uri="{FF2B5EF4-FFF2-40B4-BE49-F238E27FC236}">
                <a16:creationId xmlns:a16="http://schemas.microsoft.com/office/drawing/2014/main" id="{C2B1E544-A739-FF0A-A5FA-D5CFA61D260A}"/>
              </a:ext>
            </a:extLst>
          </p:cNvPr>
          <p:cNvSpPr>
            <a:spLocks noGrp="1"/>
          </p:cNvSpPr>
          <p:nvPr>
            <p:ph type="body" sz="quarter" idx="15" hasCustomPrompt="1"/>
          </p:nvPr>
        </p:nvSpPr>
        <p:spPr>
          <a:xfrm>
            <a:off x="2218852" y="5107165"/>
            <a:ext cx="38128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17" name="Title 3">
            <a:extLst>
              <a:ext uri="{FF2B5EF4-FFF2-40B4-BE49-F238E27FC236}">
                <a16:creationId xmlns:a16="http://schemas.microsoft.com/office/drawing/2014/main" id="{AF56EA05-C37B-3A3B-43EF-F571B836686F}"/>
              </a:ext>
            </a:extLst>
          </p:cNvPr>
          <p:cNvSpPr>
            <a:spLocks noGrp="1"/>
          </p:cNvSpPr>
          <p:nvPr>
            <p:ph type="title" hasCustomPrompt="1"/>
          </p:nvPr>
        </p:nvSpPr>
        <p:spPr>
          <a:xfrm>
            <a:off x="738780" y="1677988"/>
            <a:ext cx="5260408" cy="2290762"/>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 up to three lines of text</a:t>
            </a:r>
            <a:endParaRPr lang="en-BG"/>
          </a:p>
        </p:txBody>
      </p:sp>
    </p:spTree>
    <p:extLst>
      <p:ext uri="{BB962C8B-B14F-4D97-AF65-F5344CB8AC3E}">
        <p14:creationId xmlns:p14="http://schemas.microsoft.com/office/powerpoint/2010/main" val="2656084042"/>
      </p:ext>
    </p:extLst>
  </p:cSld>
  <p:clrMapOvr>
    <a:overrideClrMapping bg1="lt1" tx1="dk1" bg2="lt2" tx2="dk2" accent1="accent1" accent2="accent2" accent3="accent3" accent4="accent4" accent5="accent5" accent6="accent6" hlink="hlink" folHlink="folHlink"/>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Title/Cover Slide Blue +Speaker's Photo">
    <p:bg>
      <p:bgPr>
        <a:solidFill>
          <a:srgbClr val="2921B5"/>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7F6EA1-6DE4-7625-D919-6692351DBD23}"/>
              </a:ext>
            </a:extLst>
          </p:cNvPr>
          <p:cNvPicPr>
            <a:picLocks noChangeAspect="1"/>
          </p:cNvPicPr>
          <p:nvPr userDrawn="1"/>
        </p:nvPicPr>
        <p:blipFill>
          <a:blip r:embed="rId3" cstate="screen">
            <a:extLst>
              <a:ext uri="{28A0092B-C50C-407E-A947-70E740481C1C}">
                <a14:useLocalDpi xmlns:a14="http://schemas.microsoft.com/office/drawing/2010/main"/>
              </a:ext>
            </a:extLst>
          </a:blip>
          <a:srcRect l="116" r="116"/>
          <a:stretch/>
        </p:blipFill>
        <p:spPr>
          <a:xfrm>
            <a:off x="-3" y="-1"/>
            <a:ext cx="12188828" cy="6857999"/>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AFE9A584-67A4-F159-B817-D0B9351FB0B6}"/>
              </a:ext>
            </a:extLst>
          </p:cNvPr>
          <p:cNvSpPr txBox="1"/>
          <p:nvPr userDrawn="1"/>
        </p:nvSpPr>
        <p:spPr>
          <a:xfrm>
            <a:off x="-4230656" y="1998921"/>
            <a:ext cx="0" cy="0"/>
          </a:xfrm>
          <a:prstGeom prst="rect">
            <a:avLst/>
          </a:prstGeom>
        </p:spPr>
        <p:txBody>
          <a:bodyPr vert="horz" wrap="none" lIns="0" tIns="0" rIns="0" bIns="0" rtlCol="0">
            <a:noAutofit/>
          </a:bodyPr>
          <a:lstStyle/>
          <a:p>
            <a:pPr algn="l">
              <a:lnSpc>
                <a:spcPts val="2699"/>
              </a:lnSpc>
            </a:pPr>
            <a:endParaRPr lang="en-BG" sz="2399">
              <a:solidFill>
                <a:schemeClr val="bg1"/>
              </a:solidFill>
            </a:endParaRPr>
          </a:p>
        </p:txBody>
      </p:sp>
      <p:sp>
        <p:nvSpPr>
          <p:cNvPr id="5" name="Picture Placeholder 1">
            <a:extLst>
              <a:ext uri="{FF2B5EF4-FFF2-40B4-BE49-F238E27FC236}">
                <a16:creationId xmlns:a16="http://schemas.microsoft.com/office/drawing/2014/main" id="{D26A23C4-8FFF-C281-313F-7DAB0943BFC8}"/>
              </a:ext>
            </a:extLst>
          </p:cNvPr>
          <p:cNvSpPr>
            <a:spLocks noGrp="1"/>
          </p:cNvSpPr>
          <p:nvPr>
            <p:ph type="pic" sz="quarter" idx="28" hasCustomPrompt="1"/>
          </p:nvPr>
        </p:nvSpPr>
        <p:spPr>
          <a:xfrm>
            <a:off x="738779" y="4116610"/>
            <a:ext cx="1341177" cy="1302685"/>
          </a:xfrm>
          <a:prstGeom prst="ellipse">
            <a:avLst/>
          </a:prstGeom>
          <a:solidFill>
            <a:srgbClr val="DDE9F7"/>
          </a:solidFill>
        </p:spPr>
        <p:txBody>
          <a:bodyPr/>
          <a:lstStyle>
            <a:lvl1pPr marL="0" indent="0" algn="ctr">
              <a:buNone/>
              <a:defRPr>
                <a:solidFill>
                  <a:schemeClr val="bg1"/>
                </a:solidFill>
                <a:latin typeface="Arial" panose="020B0604020202020204" pitchFamily="34" charset="0"/>
                <a:cs typeface="Arial" panose="020B0604020202020204" pitchFamily="34" charset="0"/>
              </a:defRPr>
            </a:lvl1pPr>
          </a:lstStyle>
          <a:p>
            <a:r>
              <a:rPr lang="hr-HR"/>
              <a:t>Picture</a:t>
            </a:r>
            <a:endParaRPr lang="en-US"/>
          </a:p>
        </p:txBody>
      </p:sp>
      <p:sp>
        <p:nvSpPr>
          <p:cNvPr id="7" name="Text Placeholder 3">
            <a:extLst>
              <a:ext uri="{FF2B5EF4-FFF2-40B4-BE49-F238E27FC236}">
                <a16:creationId xmlns:a16="http://schemas.microsoft.com/office/drawing/2014/main" id="{F2C0A766-5D97-8699-F8E5-997B3902E0E0}"/>
              </a:ext>
            </a:extLst>
          </p:cNvPr>
          <p:cNvSpPr>
            <a:spLocks noGrp="1"/>
          </p:cNvSpPr>
          <p:nvPr>
            <p:ph type="body" sz="quarter" idx="12" hasCustomPrompt="1"/>
          </p:nvPr>
        </p:nvSpPr>
        <p:spPr>
          <a:xfrm>
            <a:off x="2218852" y="4182155"/>
            <a:ext cx="3812862" cy="388554"/>
          </a:xfrm>
        </p:spPr>
        <p:txBody>
          <a:bodyPr tIns="36000" anchor="ctr" anchorCtr="0">
            <a:noAutofit/>
          </a:bodyPr>
          <a:lstStyle>
            <a:lvl1pPr marL="0" indent="0" algn="l">
              <a:lnSpc>
                <a:spcPct val="90000"/>
              </a:lnSpc>
              <a:buNone/>
              <a:defRPr sz="2399" b="1" i="0"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9" name="Text Placeholder 3">
            <a:extLst>
              <a:ext uri="{FF2B5EF4-FFF2-40B4-BE49-F238E27FC236}">
                <a16:creationId xmlns:a16="http://schemas.microsoft.com/office/drawing/2014/main" id="{EB34A0B8-9290-70C5-172C-8FE7982E44CC}"/>
              </a:ext>
            </a:extLst>
          </p:cNvPr>
          <p:cNvSpPr>
            <a:spLocks noGrp="1"/>
          </p:cNvSpPr>
          <p:nvPr>
            <p:ph type="body" sz="quarter" idx="14" hasCustomPrompt="1"/>
          </p:nvPr>
        </p:nvSpPr>
        <p:spPr>
          <a:xfrm>
            <a:off x="2218852" y="4647603"/>
            <a:ext cx="3812862" cy="312131"/>
          </a:xfrm>
        </p:spPr>
        <p:txBody>
          <a:bodyPr tIns="72000" anchor="ctr" anchorCtr="0">
            <a:noAutofit/>
          </a:bodyPr>
          <a:lstStyle>
            <a:lvl1pPr marL="0" indent="0" algn="l">
              <a:lnSpc>
                <a:spcPct val="90000"/>
              </a:lnSpc>
              <a:buNone/>
              <a:defRPr sz="1799" b="0" baseline="0">
                <a:solidFill>
                  <a:schemeClr val="bg1"/>
                </a:solidFill>
              </a:defRPr>
            </a:lvl1pPr>
          </a:lstStyle>
          <a:p>
            <a:pPr lvl="0"/>
            <a:r>
              <a:rPr lang="en-US"/>
              <a:t>Speaker Title</a:t>
            </a:r>
          </a:p>
        </p:txBody>
      </p:sp>
      <p:sp>
        <p:nvSpPr>
          <p:cNvPr id="10" name="Text Placeholder 3">
            <a:extLst>
              <a:ext uri="{FF2B5EF4-FFF2-40B4-BE49-F238E27FC236}">
                <a16:creationId xmlns:a16="http://schemas.microsoft.com/office/drawing/2014/main" id="{C2B1E544-A739-FF0A-A5FA-D5CFA61D260A}"/>
              </a:ext>
            </a:extLst>
          </p:cNvPr>
          <p:cNvSpPr>
            <a:spLocks noGrp="1"/>
          </p:cNvSpPr>
          <p:nvPr>
            <p:ph type="body" sz="quarter" idx="15" hasCustomPrompt="1"/>
          </p:nvPr>
        </p:nvSpPr>
        <p:spPr>
          <a:xfrm>
            <a:off x="2218852" y="5107165"/>
            <a:ext cx="3812862" cy="312131"/>
          </a:xfrm>
        </p:spPr>
        <p:txBody>
          <a:bodyPr tIns="72000" anchor="ctr" anchorCtr="0">
            <a:noAutofit/>
          </a:bodyPr>
          <a:lstStyle>
            <a:lvl1pPr marL="0" indent="0" algn="l">
              <a:lnSpc>
                <a:spcPts val="1799"/>
              </a:lnSpc>
              <a:buNone/>
              <a:defRPr sz="1799" b="0" i="0" baseline="0">
                <a:solidFill>
                  <a:schemeClr val="bg1"/>
                </a:solidFill>
                <a:latin typeface="Arial" panose="020B0604020202020204" pitchFamily="34" charset="0"/>
                <a:cs typeface="Arial" panose="020B0604020202020204" pitchFamily="34" charset="0"/>
              </a:defRPr>
            </a:lvl1pPr>
          </a:lstStyle>
          <a:p>
            <a:pPr lvl="0"/>
            <a:r>
              <a:rPr lang="en-US"/>
              <a:t>Date</a:t>
            </a:r>
          </a:p>
        </p:txBody>
      </p:sp>
      <p:sp>
        <p:nvSpPr>
          <p:cNvPr id="17" name="Title 3">
            <a:extLst>
              <a:ext uri="{FF2B5EF4-FFF2-40B4-BE49-F238E27FC236}">
                <a16:creationId xmlns:a16="http://schemas.microsoft.com/office/drawing/2014/main" id="{AF56EA05-C37B-3A3B-43EF-F571B836686F}"/>
              </a:ext>
            </a:extLst>
          </p:cNvPr>
          <p:cNvSpPr>
            <a:spLocks noGrp="1"/>
          </p:cNvSpPr>
          <p:nvPr>
            <p:ph type="title" hasCustomPrompt="1"/>
          </p:nvPr>
        </p:nvSpPr>
        <p:spPr>
          <a:xfrm>
            <a:off x="738780" y="1677989"/>
            <a:ext cx="5260408" cy="2290762"/>
          </a:xfrm>
          <a:prstGeom prst="rect">
            <a:avLst/>
          </a:prstGeom>
        </p:spPr>
        <p:txBody>
          <a:bodyPr lIns="0" tIns="108000" rIns="0" bIns="0" anchor="b" anchorCtr="0">
            <a:noAutofit/>
          </a:bodyPr>
          <a:lstStyle>
            <a:lvl1pPr>
              <a:lnSpc>
                <a:spcPct val="85000"/>
              </a:lnSpc>
              <a:defRPr sz="4399" b="1" i="0">
                <a:solidFill>
                  <a:schemeClr val="bg1"/>
                </a:solidFill>
                <a:latin typeface="Arial" panose="020B0604020202020204" pitchFamily="34" charset="0"/>
                <a:cs typeface="Arial" panose="020B0604020202020204" pitchFamily="34" charset="0"/>
              </a:defRPr>
            </a:lvl1pPr>
          </a:lstStyle>
          <a:p>
            <a:r>
              <a:rPr lang="en-GB"/>
              <a:t>Click to edit Master title style up to three lines of text</a:t>
            </a:r>
            <a:endParaRPr lang="en-BG"/>
          </a:p>
        </p:txBody>
      </p:sp>
      <p:pic>
        <p:nvPicPr>
          <p:cNvPr id="11" name="Picture 3">
            <a:extLst>
              <a:ext uri="{FF2B5EF4-FFF2-40B4-BE49-F238E27FC236}">
                <a16:creationId xmlns:a16="http://schemas.microsoft.com/office/drawing/2014/main" id="{04723042-2F90-D0B4-E1EF-ECC12ED2CB9B}"/>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24930" y="769600"/>
            <a:ext cx="1342450" cy="311474"/>
          </a:xfrm>
          <a:prstGeom prst="rect">
            <a:avLst/>
          </a:prstGeom>
        </p:spPr>
      </p:pic>
    </p:spTree>
    <p:extLst>
      <p:ext uri="{BB962C8B-B14F-4D97-AF65-F5344CB8AC3E}">
        <p14:creationId xmlns:p14="http://schemas.microsoft.com/office/powerpoint/2010/main" val="2199564854"/>
      </p:ext>
    </p:extLst>
  </p:cSld>
  <p:clrMapOvr>
    <a:overrideClrMapping bg1="lt1" tx1="dk1" bg2="lt2" tx2="dk2" accent1="accent1" accent2="accent2" accent3="accent3" accent4="accent4" accent5="accent5" accent6="accent6" hlink="hlink" folHlink="folHlink"/>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Title/Cover Slide with Helix">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5" name="Text Placeholder 3">
            <a:extLst>
              <a:ext uri="{FF2B5EF4-FFF2-40B4-BE49-F238E27FC236}">
                <a16:creationId xmlns:a16="http://schemas.microsoft.com/office/drawing/2014/main" id="{B1AA0DB6-5A8E-3741-A2E5-D936D902DDC8}"/>
              </a:ext>
            </a:extLst>
          </p:cNvPr>
          <p:cNvSpPr>
            <a:spLocks noGrp="1"/>
          </p:cNvSpPr>
          <p:nvPr>
            <p:ph type="body" sz="quarter" idx="12" hasCustomPrompt="1"/>
          </p:nvPr>
        </p:nvSpPr>
        <p:spPr>
          <a:xfrm>
            <a:off x="738781" y="4203806"/>
            <a:ext cx="3360665" cy="747293"/>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26" name="Text Placeholder 3">
            <a:extLst>
              <a:ext uri="{FF2B5EF4-FFF2-40B4-BE49-F238E27FC236}">
                <a16:creationId xmlns:a16="http://schemas.microsoft.com/office/drawing/2014/main" id="{ED3701CF-5DFA-EE46-92C6-82EBEFFD8348}"/>
              </a:ext>
            </a:extLst>
          </p:cNvPr>
          <p:cNvSpPr>
            <a:spLocks noGrp="1"/>
          </p:cNvSpPr>
          <p:nvPr>
            <p:ph type="body" sz="quarter" idx="14" hasCustomPrompt="1"/>
          </p:nvPr>
        </p:nvSpPr>
        <p:spPr>
          <a:xfrm>
            <a:off x="738781" y="4951100"/>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pic>
        <p:nvPicPr>
          <p:cNvPr id="13" name="Picture 2">
            <a:extLst>
              <a:ext uri="{FF2B5EF4-FFF2-40B4-BE49-F238E27FC236}">
                <a16:creationId xmlns:a16="http://schemas.microsoft.com/office/drawing/2014/main" id="{77BE795C-072A-459C-8648-8D68BC93FAA5}"/>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sp>
        <p:nvSpPr>
          <p:cNvPr id="2" name="Text Placeholder 3">
            <a:extLst>
              <a:ext uri="{FF2B5EF4-FFF2-40B4-BE49-F238E27FC236}">
                <a16:creationId xmlns:a16="http://schemas.microsoft.com/office/drawing/2014/main" id="{44386448-892A-916A-0C47-8B8882ABC173}"/>
              </a:ext>
            </a:extLst>
          </p:cNvPr>
          <p:cNvSpPr>
            <a:spLocks noGrp="1"/>
          </p:cNvSpPr>
          <p:nvPr>
            <p:ph type="body" sz="quarter" idx="15" hasCustomPrompt="1"/>
          </p:nvPr>
        </p:nvSpPr>
        <p:spPr>
          <a:xfrm>
            <a:off x="8741444" y="6077641"/>
            <a:ext cx="2697207" cy="313798"/>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5" name="TextBox 4">
            <a:extLst>
              <a:ext uri="{FF2B5EF4-FFF2-40B4-BE49-F238E27FC236}">
                <a16:creationId xmlns:a16="http://schemas.microsoft.com/office/drawing/2014/main" id="{7115E27F-2DFC-A10F-B84C-AA509A7E6567}"/>
              </a:ext>
            </a:extLst>
          </p:cNvPr>
          <p:cNvSpPr txBox="1"/>
          <p:nvPr userDrawn="1"/>
        </p:nvSpPr>
        <p:spPr>
          <a:xfrm>
            <a:off x="10315205" y="5535827"/>
            <a:ext cx="0" cy="0"/>
          </a:xfrm>
          <a:prstGeom prst="rect">
            <a:avLst/>
          </a:prstGeom>
        </p:spPr>
        <p:txBody>
          <a:bodyPr vert="horz" wrap="none" lIns="0" tIns="0" rIns="0" bIns="0" rtlCol="0">
            <a:noAutofit/>
          </a:bodyPr>
          <a:lstStyle/>
          <a:p>
            <a:pPr algn="l">
              <a:lnSpc>
                <a:spcPts val="2699"/>
              </a:lnSpc>
            </a:pPr>
            <a:endParaRPr lang="en-BG" sz="2399"/>
          </a:p>
        </p:txBody>
      </p:sp>
      <p:pic>
        <p:nvPicPr>
          <p:cNvPr id="9" name="Picture 8">
            <a:extLst>
              <a:ext uri="{FF2B5EF4-FFF2-40B4-BE49-F238E27FC236}">
                <a16:creationId xmlns:a16="http://schemas.microsoft.com/office/drawing/2014/main" id="{E6659C89-8D3D-2226-97A2-B82314DE9E3B}"/>
              </a:ext>
            </a:extLst>
          </p:cNvPr>
          <p:cNvPicPr>
            <a:picLocks noChangeAspect="1"/>
          </p:cNvPicPr>
          <p:nvPr userDrawn="1"/>
        </p:nvPicPr>
        <p:blipFill>
          <a:blip r:embed="rId7">
            <a:extLst>
              <a:ext uri="{28A0092B-C50C-407E-A947-70E740481C1C}">
                <a14:useLocalDpi xmlns:a14="http://schemas.microsoft.com/office/drawing/2010/main"/>
              </a:ext>
            </a:extLst>
          </a:blip>
          <a:srcRect/>
          <a:stretch/>
        </p:blipFill>
        <p:spPr>
          <a:xfrm>
            <a:off x="0" y="577905"/>
            <a:ext cx="12184613" cy="6280095"/>
          </a:xfrm>
          <a:prstGeom prst="rect">
            <a:avLst/>
          </a:prstGeom>
        </p:spPr>
      </p:pic>
      <p:sp>
        <p:nvSpPr>
          <p:cNvPr id="6" name="Title 3">
            <a:extLst>
              <a:ext uri="{FF2B5EF4-FFF2-40B4-BE49-F238E27FC236}">
                <a16:creationId xmlns:a16="http://schemas.microsoft.com/office/drawing/2014/main" id="{9A3A92FA-DD57-6225-22A8-405B68564334}"/>
              </a:ext>
            </a:extLst>
          </p:cNvPr>
          <p:cNvSpPr>
            <a:spLocks noGrp="1"/>
          </p:cNvSpPr>
          <p:nvPr>
            <p:ph type="title"/>
          </p:nvPr>
        </p:nvSpPr>
        <p:spPr>
          <a:xfrm>
            <a:off x="738780" y="1839821"/>
            <a:ext cx="5292932"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cs-CZ"/>
              <a:t>Kliknutím lze upravit styl.</a:t>
            </a:r>
            <a:endParaRPr lang="en-BG"/>
          </a:p>
        </p:txBody>
      </p:sp>
      <p:sp>
        <p:nvSpPr>
          <p:cNvPr id="7" name="Text Placeholder 3">
            <a:extLst>
              <a:ext uri="{FF2B5EF4-FFF2-40B4-BE49-F238E27FC236}">
                <a16:creationId xmlns:a16="http://schemas.microsoft.com/office/drawing/2014/main" id="{79E37DED-261F-B781-28F1-521AF74E2D74}"/>
              </a:ext>
            </a:extLst>
          </p:cNvPr>
          <p:cNvSpPr>
            <a:spLocks noGrp="1"/>
          </p:cNvSpPr>
          <p:nvPr>
            <p:ph type="body" sz="quarter" idx="16" hasCustomPrompt="1"/>
          </p:nvPr>
        </p:nvSpPr>
        <p:spPr>
          <a:xfrm>
            <a:off x="738781" y="306228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spTree>
    <p:extLst>
      <p:ext uri="{BB962C8B-B14F-4D97-AF65-F5344CB8AC3E}">
        <p14:creationId xmlns:p14="http://schemas.microsoft.com/office/powerpoint/2010/main" val="1128710295"/>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gue 3">
    <p:bg>
      <p:bgPr>
        <a:solidFill>
          <a:schemeClr val="bg2"/>
        </a:solidFill>
        <a:effectLst/>
      </p:bgPr>
    </p:bg>
    <p:spTree>
      <p:nvGrpSpPr>
        <p:cNvPr id="1" name=""/>
        <p:cNvGrpSpPr/>
        <p:nvPr/>
      </p:nvGrpSpPr>
      <p:grpSpPr>
        <a:xfrm>
          <a:off x="0" y="0"/>
          <a:ext cx="0" cy="0"/>
          <a:chOff x="0" y="0"/>
          <a:chExt cx="0" cy="0"/>
        </a:xfrm>
      </p:grpSpPr>
      <p:pic>
        <p:nvPicPr>
          <p:cNvPr id="8" name="Picture 7" descr="A picture containing background pattern&#10;&#10;Description automatically generated">
            <a:extLst>
              <a:ext uri="{FF2B5EF4-FFF2-40B4-BE49-F238E27FC236}">
                <a16:creationId xmlns:a16="http://schemas.microsoft.com/office/drawing/2014/main" id="{D76F96D7-3861-4A18-8BE8-BFE2C16BD11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88824" cy="6858000"/>
          </a:xfrm>
          <a:prstGeom prst="rect">
            <a:avLst/>
          </a:prstGeom>
        </p:spPr>
      </p:pic>
      <p:sp>
        <p:nvSpPr>
          <p:cNvPr id="9" name="Slide Number Placeholder 5">
            <a:extLst>
              <a:ext uri="{FF2B5EF4-FFF2-40B4-BE49-F238E27FC236}">
                <a16:creationId xmlns:a16="http://schemas.microsoft.com/office/drawing/2014/main" id="{939E0605-A019-8B42-9A32-973C02298032}"/>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lumMod val="65000"/>
                  </a:schemeClr>
                </a:solidFill>
                <a:latin typeface="Arial" panose="020B0604020202020204" pitchFamily="34" charset="0"/>
                <a:cs typeface="Arial" panose="020B0604020202020204" pitchFamily="34" charset="0"/>
              </a:rPr>
              <a:pPr lvl="0" algn="r"/>
              <a:t>‹#›</a:t>
            </a:fld>
            <a:endParaRPr lang="en-US" sz="800" b="1">
              <a:solidFill>
                <a:schemeClr val="bg1">
                  <a:lumMod val="65000"/>
                </a:schemeClr>
              </a:solidFill>
              <a:latin typeface="Arial" panose="020B0604020202020204" pitchFamily="34" charset="0"/>
              <a:cs typeface="Arial" panose="020B0604020202020204" pitchFamily="34" charset="0"/>
            </a:endParaRPr>
          </a:p>
        </p:txBody>
      </p:sp>
      <p:pic>
        <p:nvPicPr>
          <p:cNvPr id="12" name="Picture 2">
            <a:extLst>
              <a:ext uri="{FF2B5EF4-FFF2-40B4-BE49-F238E27FC236}">
                <a16:creationId xmlns:a16="http://schemas.microsoft.com/office/drawing/2014/main" id="{59C976F3-4B2A-4592-A02C-33E0810006D6}"/>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93946" y="6453499"/>
            <a:ext cx="939355" cy="217948"/>
          </a:xfrm>
          <a:prstGeom prst="rect">
            <a:avLst/>
          </a:prstGeom>
        </p:spPr>
      </p:pic>
      <p:sp>
        <p:nvSpPr>
          <p:cNvPr id="6" name="Rectangle 3">
            <a:extLst>
              <a:ext uri="{FF2B5EF4-FFF2-40B4-BE49-F238E27FC236}">
                <a16:creationId xmlns:a16="http://schemas.microsoft.com/office/drawing/2014/main" id="{2CD28ED7-631C-7840-9872-270900F9D50F}"/>
              </a:ext>
            </a:extLst>
          </p:cNvPr>
          <p:cNvSpPr>
            <a:spLocks noGrp="1" noChangeArrowheads="1"/>
          </p:cNvSpPr>
          <p:nvPr>
            <p:ph type="ctrTitle" hasCustomPrompt="1"/>
          </p:nvPr>
        </p:nvSpPr>
        <p:spPr bwMode="auto">
          <a:xfrm>
            <a:off x="2539981" y="2592388"/>
            <a:ext cx="6971931" cy="1606550"/>
          </a:xfrm>
          <a:prstGeom prst="rect">
            <a:avLst/>
          </a:prstGeom>
          <a:ln algn="ctr"/>
        </p:spPr>
        <p:txBody>
          <a:bodyPr vert="horz" lIns="0" tIns="0" rIns="0" bIns="0" anchor="ctr" anchorCtr="0">
            <a:noAutofit/>
          </a:bodyPr>
          <a:lstStyle>
            <a:lvl1pPr algn="ctr">
              <a:lnSpc>
                <a:spcPts val="3599"/>
              </a:lnSpc>
              <a:defRPr sz="3999" b="1">
                <a:solidFill>
                  <a:schemeClr val="tx1"/>
                </a:solidFill>
                <a:latin typeface="+mj-lt"/>
                <a:cs typeface="Arial" pitchFamily="34" charset="0"/>
              </a:defRPr>
            </a:lvl1pPr>
          </a:lstStyle>
          <a:p>
            <a:r>
              <a:rPr lang="en-US"/>
              <a:t>Centered Title Style</a:t>
            </a:r>
            <a:br>
              <a:rPr lang="en-US"/>
            </a:br>
            <a:r>
              <a:rPr lang="en-US"/>
              <a:t>Up to</a:t>
            </a:r>
            <a:br>
              <a:rPr lang="en-US"/>
            </a:br>
            <a:r>
              <a:rPr lang="en-US"/>
              <a:t>Three Lines</a:t>
            </a:r>
          </a:p>
        </p:txBody>
      </p:sp>
      <p:sp>
        <p:nvSpPr>
          <p:cNvPr id="10" name="TextBox 9">
            <a:extLst>
              <a:ext uri="{FF2B5EF4-FFF2-40B4-BE49-F238E27FC236}">
                <a16:creationId xmlns:a16="http://schemas.microsoft.com/office/drawing/2014/main" id="{8527377C-2599-4543-9545-AACF65E5CE68}"/>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297334329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Title Slide Blue No speaker info">
    <p:bg>
      <p:bgPr>
        <a:solidFill>
          <a:srgbClr val="2921B5"/>
        </a:solid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3820F667-9E80-508A-E083-BC5B5FCFF22B}"/>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0"/>
            <a:ext cx="12188826" cy="6836897"/>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0" name="Title 3">
            <a:extLst>
              <a:ext uri="{FF2B5EF4-FFF2-40B4-BE49-F238E27FC236}">
                <a16:creationId xmlns:a16="http://schemas.microsoft.com/office/drawing/2014/main" id="{A41AE411-511D-8146-8417-A7B559E66E33}"/>
              </a:ext>
            </a:extLst>
          </p:cNvPr>
          <p:cNvSpPr>
            <a:spLocks noGrp="1"/>
          </p:cNvSpPr>
          <p:nvPr>
            <p:ph type="title" hasCustomPrompt="1"/>
          </p:nvPr>
        </p:nvSpPr>
        <p:spPr>
          <a:xfrm>
            <a:off x="1379986" y="3736976"/>
            <a:ext cx="5260408" cy="1383817"/>
          </a:xfrm>
          <a:prstGeom prst="rect">
            <a:avLst/>
          </a:prstGeom>
        </p:spPr>
        <p:txBody>
          <a:bodyPr vert="horz" lIns="0" tIns="108000" rIns="0" bIns="0" anchor="b" anchorCtr="0">
            <a:noAutofit/>
          </a:bodyPr>
          <a:lstStyle>
            <a:lvl1pPr>
              <a:lnSpc>
                <a:spcPct val="80000"/>
              </a:lnSpc>
              <a:defRPr sz="3999">
                <a:solidFill>
                  <a:schemeClr val="bg1"/>
                </a:solidFill>
                <a:latin typeface="Arial" panose="020B0604020202020204" pitchFamily="34" charset="0"/>
                <a:cs typeface="Arial" panose="020B0604020202020204" pitchFamily="34" charset="0"/>
              </a:defRPr>
            </a:lvl1pPr>
          </a:lstStyle>
          <a:p>
            <a:r>
              <a:rPr lang="en-GB"/>
              <a:t>Headline Up to</a:t>
            </a:r>
            <a:br>
              <a:rPr lang="en-GB"/>
            </a:br>
            <a:r>
              <a:rPr lang="en-GB"/>
              <a:t>Three </a:t>
            </a:r>
            <a:br>
              <a:rPr lang="en-GB"/>
            </a:br>
            <a:r>
              <a:rPr lang="en-GB"/>
              <a:t>Lines</a:t>
            </a:r>
            <a:endParaRPr lang="en-BG"/>
          </a:p>
        </p:txBody>
      </p:sp>
      <p:pic>
        <p:nvPicPr>
          <p:cNvPr id="12" name="Picture 3">
            <a:extLst>
              <a:ext uri="{FF2B5EF4-FFF2-40B4-BE49-F238E27FC236}">
                <a16:creationId xmlns:a16="http://schemas.microsoft.com/office/drawing/2014/main" id="{5FFB1DD7-A134-4800-A20B-F8CB2D63D449}"/>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1075740" y="3272915"/>
            <a:ext cx="1342450" cy="311474"/>
          </a:xfrm>
          <a:prstGeom prst="rect">
            <a:avLst/>
          </a:prstGeom>
        </p:spPr>
      </p:pic>
      <p:sp>
        <p:nvSpPr>
          <p:cNvPr id="8" name="Rectangle 6">
            <a:extLst>
              <a:ext uri="{FF2B5EF4-FFF2-40B4-BE49-F238E27FC236}">
                <a16:creationId xmlns:a16="http://schemas.microsoft.com/office/drawing/2014/main" id="{EC20BF15-B521-4443-B82F-AD15675E6FEF}"/>
              </a:ext>
            </a:extLst>
          </p:cNvPr>
          <p:cNvSpPr>
            <a:spLocks noGrp="1" noChangeArrowheads="1"/>
          </p:cNvSpPr>
          <p:nvPr>
            <p:ph type="subTitle" idx="1" hasCustomPrompt="1"/>
          </p:nvPr>
        </p:nvSpPr>
        <p:spPr>
          <a:xfrm>
            <a:off x="1371660" y="5120793"/>
            <a:ext cx="5277062" cy="594073"/>
          </a:xfrm>
          <a:prstGeom prst="rect">
            <a:avLst/>
          </a:prstGeom>
          <a:ln algn="ctr"/>
        </p:spPr>
        <p:txBody>
          <a:bodyPr lIns="0" tIns="0" rIns="0" bIns="0" anchor="t" anchorCtr="0"/>
          <a:lstStyle>
            <a:lvl1pPr marL="0" indent="0">
              <a:buClrTx/>
              <a:buFontTx/>
              <a:buNone/>
              <a:defRPr sz="2399" i="0">
                <a:solidFill>
                  <a:schemeClr val="bg1"/>
                </a:solidFill>
                <a:latin typeface="Arial" panose="020B0604020202020204" pitchFamily="34" charset="0"/>
                <a:cs typeface="Arial" pitchFamily="34" charset="0"/>
              </a:defRPr>
            </a:lvl1pPr>
          </a:lstStyle>
          <a:p>
            <a:r>
              <a:rPr lang="en-US"/>
              <a:t>Subtitle Goes Here</a:t>
            </a:r>
          </a:p>
        </p:txBody>
      </p:sp>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4" name="Picture 3">
            <a:extLst>
              <a:ext uri="{FF2B5EF4-FFF2-40B4-BE49-F238E27FC236}">
                <a16:creationId xmlns:a16="http://schemas.microsoft.com/office/drawing/2014/main" id="{EE170491-DF1C-BF09-E773-7F3EDD671676}"/>
              </a:ext>
            </a:extLst>
          </p:cNvPr>
          <p:cNvPicPr>
            <a:picLocks noChangeAspect="1"/>
          </p:cNvPicPr>
          <p:nvPr userDrawn="1"/>
        </p:nvPicPr>
        <p:blipFill rotWithShape="1">
          <a:blip r:embed="rId8" cstate="screen">
            <a:alphaModFix amt="25000"/>
            <a:extLst>
              <a:ext uri="{28A0092B-C50C-407E-A947-70E740481C1C}">
                <a14:useLocalDpi xmlns:a14="http://schemas.microsoft.com/office/drawing/2010/main"/>
              </a:ext>
            </a:extLst>
          </a:blip>
          <a:srcRect l="15628" t="21844" r="49798" b="53049"/>
          <a:stretch/>
        </p:blipFill>
        <p:spPr>
          <a:xfrm>
            <a:off x="5102687" y="2835172"/>
            <a:ext cx="7077828" cy="4022819"/>
          </a:xfrm>
          <a:prstGeom prst="rect">
            <a:avLst/>
          </a:prstGeom>
        </p:spPr>
      </p:pic>
    </p:spTree>
    <p:extLst>
      <p:ext uri="{BB962C8B-B14F-4D97-AF65-F5344CB8AC3E}">
        <p14:creationId xmlns:p14="http://schemas.microsoft.com/office/powerpoint/2010/main" val="4214476672"/>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Segue 1">
    <p:bg>
      <p:bgPr>
        <a:solidFill>
          <a:srgbClr val="2921B5"/>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E545AB9-45E7-63BB-2CA1-D0E72871F6E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1543" r="1543"/>
          <a:stretch/>
        </p:blipFill>
        <p:spPr>
          <a:xfrm>
            <a:off x="0" y="0"/>
            <a:ext cx="12188828" cy="6858002"/>
          </a:xfrm>
          <a:prstGeom prst="rect">
            <a:avLst/>
          </a:prstGeom>
        </p:spPr>
      </p:pic>
      <p:pic>
        <p:nvPicPr>
          <p:cNvPr id="4" name="Picture 3">
            <a:extLst>
              <a:ext uri="{FF2B5EF4-FFF2-40B4-BE49-F238E27FC236}">
                <a16:creationId xmlns:a16="http://schemas.microsoft.com/office/drawing/2014/main" id="{D33DD2E0-168B-3C9E-6B5B-E07AB1DB82E7}"/>
              </a:ext>
            </a:extLst>
          </p:cNvPr>
          <p:cNvPicPr>
            <a:picLocks noChangeAspect="1"/>
          </p:cNvPicPr>
          <p:nvPr userDrawn="1"/>
        </p:nvPicPr>
        <p:blipFill rotWithShape="1">
          <a:blip r:embed="rId3" cstate="screen">
            <a:alphaModFix amt="25000"/>
            <a:extLst>
              <a:ext uri="{28A0092B-C50C-407E-A947-70E740481C1C}">
                <a14:useLocalDpi xmlns:a14="http://schemas.microsoft.com/office/drawing/2010/main"/>
              </a:ext>
            </a:extLst>
          </a:blip>
          <a:srcRect t="2309" r="46333" b="48607"/>
          <a:stretch/>
        </p:blipFill>
        <p:spPr>
          <a:xfrm>
            <a:off x="2762057" y="0"/>
            <a:ext cx="9580378" cy="6858002"/>
          </a:xfrm>
          <a:prstGeom prst="rect">
            <a:avLst/>
          </a:prstGeom>
        </p:spPr>
      </p:pic>
      <p:sp>
        <p:nvSpPr>
          <p:cNvPr id="10" name="Slide Number Placeholder 5">
            <a:extLst>
              <a:ext uri="{FF2B5EF4-FFF2-40B4-BE49-F238E27FC236}">
                <a16:creationId xmlns:a16="http://schemas.microsoft.com/office/drawing/2014/main" id="{7CB40B33-A7C9-794A-8DD4-F029935874E2}"/>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086C245B-9648-EA4E-836E-6BBB5FA39829}"/>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2" name="Rectangle 3">
            <a:extLst>
              <a:ext uri="{FF2B5EF4-FFF2-40B4-BE49-F238E27FC236}">
                <a16:creationId xmlns:a16="http://schemas.microsoft.com/office/drawing/2014/main" id="{BCB04082-9BDB-31FF-09E3-BCCE765EF811}"/>
              </a:ext>
            </a:extLst>
          </p:cNvPr>
          <p:cNvSpPr>
            <a:spLocks noGrp="1" noChangeArrowheads="1"/>
          </p:cNvSpPr>
          <p:nvPr>
            <p:ph type="ctrTitle" hasCustomPrompt="1"/>
          </p:nvPr>
        </p:nvSpPr>
        <p:spPr bwMode="auto">
          <a:xfrm>
            <a:off x="2608447" y="2592388"/>
            <a:ext cx="6971931" cy="1606550"/>
          </a:xfrm>
          <a:prstGeom prst="rect">
            <a:avLst/>
          </a:prstGeom>
          <a:ln algn="ctr"/>
        </p:spPr>
        <p:txBody>
          <a:bodyPr vert="horz" lIns="0" tIns="0" rIns="0" bIns="0" anchor="ctr" anchorCtr="0">
            <a:noAutofit/>
          </a:bodyPr>
          <a:lstStyle>
            <a:lvl1pPr algn="ctr">
              <a:lnSpc>
                <a:spcPct val="85000"/>
              </a:lnSpc>
              <a:defRPr sz="3999" b="1">
                <a:solidFill>
                  <a:schemeClr val="bg1"/>
                </a:solidFill>
                <a:latin typeface="Arial" panose="020B0604020202020204" pitchFamily="34" charset="0"/>
                <a:cs typeface="Arial" pitchFamily="34" charset="0"/>
              </a:defRPr>
            </a:lvl1pPr>
          </a:lstStyle>
          <a:p>
            <a:r>
              <a:rPr lang="en-US"/>
              <a:t>Centered Title Style</a:t>
            </a:r>
            <a:br>
              <a:rPr lang="en-US"/>
            </a:br>
            <a:r>
              <a:rPr lang="en-US"/>
              <a:t>Up to</a:t>
            </a:r>
            <a:br>
              <a:rPr lang="en-US"/>
            </a:br>
            <a:r>
              <a:rPr lang="en-US"/>
              <a:t>Three Lines</a:t>
            </a:r>
          </a:p>
        </p:txBody>
      </p:sp>
      <p:pic>
        <p:nvPicPr>
          <p:cNvPr id="3" name="Picture 3">
            <a:extLst>
              <a:ext uri="{FF2B5EF4-FFF2-40B4-BE49-F238E27FC236}">
                <a16:creationId xmlns:a16="http://schemas.microsoft.com/office/drawing/2014/main" id="{4673F1BD-AAA3-D8FF-20C1-E7CF655A0A32}"/>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493946" y="6445423"/>
            <a:ext cx="939355" cy="217948"/>
          </a:xfrm>
          <a:prstGeom prst="rect">
            <a:avLst/>
          </a:prstGeom>
        </p:spPr>
      </p:pic>
    </p:spTree>
    <p:extLst>
      <p:ext uri="{BB962C8B-B14F-4D97-AF65-F5344CB8AC3E}">
        <p14:creationId xmlns:p14="http://schemas.microsoft.com/office/powerpoint/2010/main" val="103856496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Segue 2">
    <p:bg>
      <p:bgPr>
        <a:solidFill>
          <a:schemeClr val="accent2"/>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90CD74EF-88A7-BA0A-D5E3-994D57561A2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71245"/>
          <a:stretch/>
        </p:blipFill>
        <p:spPr>
          <a:xfrm>
            <a:off x="0" y="0"/>
            <a:ext cx="12188825" cy="6858000"/>
          </a:xfrm>
          <a:prstGeom prst="rect">
            <a:avLst/>
          </a:prstGeom>
        </p:spPr>
      </p:pic>
      <p:pic>
        <p:nvPicPr>
          <p:cNvPr id="3" name="Picture 2">
            <a:extLst>
              <a:ext uri="{FF2B5EF4-FFF2-40B4-BE49-F238E27FC236}">
                <a16:creationId xmlns:a16="http://schemas.microsoft.com/office/drawing/2014/main" id="{ADEF2908-ED85-2A14-5FA5-801BBE8ACBBD}"/>
              </a:ext>
            </a:extLst>
          </p:cNvPr>
          <p:cNvPicPr>
            <a:picLocks noChangeAspect="1"/>
          </p:cNvPicPr>
          <p:nvPr userDrawn="1"/>
        </p:nvPicPr>
        <p:blipFill rotWithShape="1">
          <a:blip r:embed="rId3" cstate="screen">
            <a:alphaModFix amt="47000"/>
            <a:extLst>
              <a:ext uri="{28A0092B-C50C-407E-A947-70E740481C1C}">
                <a14:useLocalDpi xmlns:a14="http://schemas.microsoft.com/office/drawing/2010/main"/>
              </a:ext>
            </a:extLst>
          </a:blip>
          <a:srcRect l="13860" t="19770" r="48897" b="51917"/>
          <a:stretch/>
        </p:blipFill>
        <p:spPr>
          <a:xfrm>
            <a:off x="5019579" y="2592388"/>
            <a:ext cx="7169246" cy="4265612"/>
          </a:xfrm>
          <a:prstGeom prst="rect">
            <a:avLst/>
          </a:prstGeom>
        </p:spPr>
      </p:pic>
      <p:sp>
        <p:nvSpPr>
          <p:cNvPr id="10" name="Slide Number Placeholder 5">
            <a:extLst>
              <a:ext uri="{FF2B5EF4-FFF2-40B4-BE49-F238E27FC236}">
                <a16:creationId xmlns:a16="http://schemas.microsoft.com/office/drawing/2014/main" id="{7CB40B33-A7C9-794A-8DD4-F029935874E2}"/>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
        <p:nvSpPr>
          <p:cNvPr id="2" name="Rectangle 3">
            <a:extLst>
              <a:ext uri="{FF2B5EF4-FFF2-40B4-BE49-F238E27FC236}">
                <a16:creationId xmlns:a16="http://schemas.microsoft.com/office/drawing/2014/main" id="{BCB04082-9BDB-31FF-09E3-BCCE765EF811}"/>
              </a:ext>
            </a:extLst>
          </p:cNvPr>
          <p:cNvSpPr>
            <a:spLocks noGrp="1" noChangeArrowheads="1"/>
          </p:cNvSpPr>
          <p:nvPr>
            <p:ph type="ctrTitle" hasCustomPrompt="1"/>
          </p:nvPr>
        </p:nvSpPr>
        <p:spPr bwMode="auto">
          <a:xfrm>
            <a:off x="2608447" y="2592388"/>
            <a:ext cx="6971931" cy="1606550"/>
          </a:xfrm>
          <a:prstGeom prst="rect">
            <a:avLst/>
          </a:prstGeom>
          <a:ln algn="ctr"/>
        </p:spPr>
        <p:txBody>
          <a:bodyPr vert="horz" lIns="0" tIns="0" rIns="0" bIns="0" anchor="ctr" anchorCtr="0">
            <a:noAutofit/>
          </a:bodyPr>
          <a:lstStyle>
            <a:lvl1pPr algn="ctr">
              <a:lnSpc>
                <a:spcPct val="85000"/>
              </a:lnSpc>
              <a:defRPr sz="3999" b="1">
                <a:solidFill>
                  <a:schemeClr val="bg1"/>
                </a:solidFill>
                <a:latin typeface="Arial" panose="020B0604020202020204" pitchFamily="34" charset="0"/>
                <a:cs typeface="Arial" pitchFamily="34" charset="0"/>
              </a:defRPr>
            </a:lvl1pPr>
          </a:lstStyle>
          <a:p>
            <a:r>
              <a:rPr lang="en-US"/>
              <a:t>Centered Title Style</a:t>
            </a:r>
            <a:br>
              <a:rPr lang="en-US"/>
            </a:br>
            <a:r>
              <a:rPr lang="en-US"/>
              <a:t>Up to</a:t>
            </a:r>
            <a:br>
              <a:rPr lang="en-US"/>
            </a:br>
            <a:r>
              <a:rPr lang="en-US"/>
              <a:t>Three Lines</a:t>
            </a:r>
          </a:p>
        </p:txBody>
      </p:sp>
      <p:pic>
        <p:nvPicPr>
          <p:cNvPr id="7" name="Picture 3">
            <a:extLst>
              <a:ext uri="{FF2B5EF4-FFF2-40B4-BE49-F238E27FC236}">
                <a16:creationId xmlns:a16="http://schemas.microsoft.com/office/drawing/2014/main" id="{CFF3731A-EFE4-C688-3AFC-EE08E6806152}"/>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493946" y="6445423"/>
            <a:ext cx="939355" cy="217948"/>
          </a:xfrm>
          <a:prstGeom prst="rect">
            <a:avLst/>
          </a:prstGeom>
        </p:spPr>
      </p:pic>
      <p:sp>
        <p:nvSpPr>
          <p:cNvPr id="5" name="TextBox 4">
            <a:extLst>
              <a:ext uri="{FF2B5EF4-FFF2-40B4-BE49-F238E27FC236}">
                <a16:creationId xmlns:a16="http://schemas.microsoft.com/office/drawing/2014/main" id="{D4D4C91A-087D-C146-BE94-A6D1CCFCCFF6}"/>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2086493969"/>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Seque 3">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AE07A5C9-E2A5-EBBC-AFC4-290FA6ACC82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3507" y="-6545"/>
            <a:ext cx="12181807" cy="6663265"/>
          </a:xfrm>
          <a:prstGeom prst="rect">
            <a:avLst/>
          </a:prstGeom>
        </p:spPr>
      </p:pic>
      <p:pic>
        <p:nvPicPr>
          <p:cNvPr id="11" name="Picture 10">
            <a:extLst>
              <a:ext uri="{FF2B5EF4-FFF2-40B4-BE49-F238E27FC236}">
                <a16:creationId xmlns:a16="http://schemas.microsoft.com/office/drawing/2014/main" id="{2C95D576-686E-B842-FBF4-75B8C0003FB7}"/>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l="-28724" t="-16457" r="-1"/>
          <a:stretch/>
        </p:blipFill>
        <p:spPr>
          <a:xfrm>
            <a:off x="-3906874" y="4660951"/>
            <a:ext cx="12188827" cy="6858001"/>
          </a:xfrm>
          <a:prstGeom prst="rect">
            <a:avLst/>
          </a:prstGeom>
          <a:ln>
            <a:noFill/>
          </a:ln>
        </p:spPr>
      </p:pic>
      <p:sp>
        <p:nvSpPr>
          <p:cNvPr id="2" name="Rectangle 3">
            <a:extLst>
              <a:ext uri="{FF2B5EF4-FFF2-40B4-BE49-F238E27FC236}">
                <a16:creationId xmlns:a16="http://schemas.microsoft.com/office/drawing/2014/main" id="{BCB04082-9BDB-31FF-09E3-BCCE765EF811}"/>
              </a:ext>
            </a:extLst>
          </p:cNvPr>
          <p:cNvSpPr>
            <a:spLocks noGrp="1" noChangeArrowheads="1"/>
          </p:cNvSpPr>
          <p:nvPr>
            <p:ph type="ctrTitle" hasCustomPrompt="1"/>
          </p:nvPr>
        </p:nvSpPr>
        <p:spPr bwMode="auto">
          <a:xfrm>
            <a:off x="2608447" y="2592388"/>
            <a:ext cx="6971931" cy="1606550"/>
          </a:xfrm>
          <a:prstGeom prst="rect">
            <a:avLst/>
          </a:prstGeom>
          <a:ln algn="ctr"/>
        </p:spPr>
        <p:txBody>
          <a:bodyPr vert="horz" lIns="0" tIns="0" rIns="0" bIns="0" anchor="ctr" anchorCtr="0">
            <a:noAutofit/>
          </a:bodyPr>
          <a:lstStyle>
            <a:lvl1pPr algn="ctr">
              <a:lnSpc>
                <a:spcPct val="85000"/>
              </a:lnSpc>
              <a:defRPr sz="3999" b="1">
                <a:solidFill>
                  <a:schemeClr val="tx1"/>
                </a:solidFill>
                <a:latin typeface="Arial" panose="020B0604020202020204" pitchFamily="34" charset="0"/>
                <a:cs typeface="Arial" pitchFamily="34" charset="0"/>
              </a:defRPr>
            </a:lvl1pPr>
          </a:lstStyle>
          <a:p>
            <a:r>
              <a:rPr lang="en-US"/>
              <a:t>Centered Title Style</a:t>
            </a:r>
            <a:br>
              <a:rPr lang="en-US"/>
            </a:br>
            <a:r>
              <a:rPr lang="en-US"/>
              <a:t>Up to</a:t>
            </a:r>
            <a:br>
              <a:rPr lang="en-US"/>
            </a:br>
            <a:r>
              <a:rPr lang="en-US"/>
              <a:t>Three Lines</a:t>
            </a:r>
          </a:p>
        </p:txBody>
      </p:sp>
    </p:spTree>
    <p:extLst>
      <p:ext uri="{BB962C8B-B14F-4D97-AF65-F5344CB8AC3E}">
        <p14:creationId xmlns:p14="http://schemas.microsoft.com/office/powerpoint/2010/main" val="4102272656"/>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4317C52-CA2C-5D17-CE18-670F7E19077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62"/>
          <a:stretch/>
        </p:blipFill>
        <p:spPr>
          <a:xfrm>
            <a:off x="-3907" y="0"/>
            <a:ext cx="5227812" cy="6858000"/>
          </a:xfrm>
          <a:prstGeom prst="rect">
            <a:avLst/>
          </a:prstGeom>
        </p:spPr>
      </p:pic>
      <p:sp>
        <p:nvSpPr>
          <p:cNvPr id="8" name="Title Placeholder 7">
            <a:extLst>
              <a:ext uri="{FF2B5EF4-FFF2-40B4-BE49-F238E27FC236}">
                <a16:creationId xmlns:a16="http://schemas.microsoft.com/office/drawing/2014/main" id="{61753ADC-75D8-4448-B5D4-E9BBB1B32F37}"/>
              </a:ext>
            </a:extLst>
          </p:cNvPr>
          <p:cNvSpPr>
            <a:spLocks noGrp="1"/>
          </p:cNvSpPr>
          <p:nvPr>
            <p:ph type="title" hasCustomPrompt="1"/>
          </p:nvPr>
        </p:nvSpPr>
        <p:spPr>
          <a:xfrm>
            <a:off x="5833788" y="538163"/>
            <a:ext cx="5632914" cy="1117523"/>
          </a:xfrm>
          <a:prstGeom prst="rect">
            <a:avLst/>
          </a:prstGeom>
        </p:spPr>
        <p:txBody>
          <a:bodyPr vert="horz" lIns="0" tIns="108000" rIns="0" bIns="0" rtlCol="0" anchor="t" anchorCtr="0">
            <a:noAutofit/>
          </a:bodyPr>
          <a:lstStyle/>
          <a:p>
            <a:r>
              <a:rPr lang="en-GB"/>
              <a:t>Your Agenda Title</a:t>
            </a:r>
            <a:endParaRPr lang="en-BG"/>
          </a:p>
        </p:txBody>
      </p:sp>
      <p:sp>
        <p:nvSpPr>
          <p:cNvPr id="5" name="Text Placeholder 3">
            <a:extLst>
              <a:ext uri="{FF2B5EF4-FFF2-40B4-BE49-F238E27FC236}">
                <a16:creationId xmlns:a16="http://schemas.microsoft.com/office/drawing/2014/main" id="{7717AEA2-C535-A841-90FA-42041EABB7A1}"/>
              </a:ext>
            </a:extLst>
          </p:cNvPr>
          <p:cNvSpPr>
            <a:spLocks noGrp="1"/>
          </p:cNvSpPr>
          <p:nvPr>
            <p:ph type="body" sz="quarter" idx="10"/>
          </p:nvPr>
        </p:nvSpPr>
        <p:spPr>
          <a:xfrm>
            <a:off x="5823993" y="1814513"/>
            <a:ext cx="5631220" cy="4487862"/>
          </a:xfrm>
        </p:spPr>
        <p:txBody>
          <a:bodyPr/>
          <a:lstStyle>
            <a:lvl1pPr marL="278242" indent="-278242">
              <a:tabLst/>
              <a:defRPr/>
            </a:lvl1pPr>
            <a:lvl3pPr marL="668137" indent="-185682">
              <a:tabLst/>
              <a:defRPr/>
            </a:lvl3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
        <p:nvSpPr>
          <p:cNvPr id="6" name="Slide Number Placeholder 5">
            <a:extLst>
              <a:ext uri="{FF2B5EF4-FFF2-40B4-BE49-F238E27FC236}">
                <a16:creationId xmlns:a16="http://schemas.microsoft.com/office/drawing/2014/main" id="{4B7B4C29-929C-16B0-D499-37624916C4E9}"/>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4B40242-1D99-1BB3-8DCD-1164BB0FA220}"/>
              </a:ext>
            </a:extLst>
          </p:cNvPr>
          <p:cNvSpPr txBox="1"/>
          <p:nvPr userDrawn="1"/>
        </p:nvSpPr>
        <p:spPr>
          <a:xfrm>
            <a:off x="5833787"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pic>
        <p:nvPicPr>
          <p:cNvPr id="13" name="Picture 3">
            <a:extLst>
              <a:ext uri="{FF2B5EF4-FFF2-40B4-BE49-F238E27FC236}">
                <a16:creationId xmlns:a16="http://schemas.microsoft.com/office/drawing/2014/main" id="{565C78F4-70EB-2B11-FC92-062249EA5473}"/>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93946" y="6445423"/>
            <a:ext cx="939355" cy="217948"/>
          </a:xfrm>
          <a:prstGeom prst="rect">
            <a:avLst/>
          </a:prstGeom>
        </p:spPr>
      </p:pic>
    </p:spTree>
    <p:extLst>
      <p:ext uri="{BB962C8B-B14F-4D97-AF65-F5344CB8AC3E}">
        <p14:creationId xmlns:p14="http://schemas.microsoft.com/office/powerpoint/2010/main" val="176115740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Agenda 2">
    <p:spTree>
      <p:nvGrpSpPr>
        <p:cNvPr id="1" name=""/>
        <p:cNvGrpSpPr/>
        <p:nvPr/>
      </p:nvGrpSpPr>
      <p:grpSpPr>
        <a:xfrm>
          <a:off x="0" y="0"/>
          <a:ext cx="0" cy="0"/>
          <a:chOff x="0" y="0"/>
          <a:chExt cx="0" cy="0"/>
        </a:xfrm>
      </p:grpSpPr>
      <p:sp>
        <p:nvSpPr>
          <p:cNvPr id="7" name="Title Placeholder 7">
            <a:extLst>
              <a:ext uri="{FF2B5EF4-FFF2-40B4-BE49-F238E27FC236}">
                <a16:creationId xmlns:a16="http://schemas.microsoft.com/office/drawing/2014/main" id="{1D14C74F-C6B8-BA4D-B7D2-50D8BE1D38CD}"/>
              </a:ext>
            </a:extLst>
          </p:cNvPr>
          <p:cNvSpPr>
            <a:spLocks noGrp="1"/>
          </p:cNvSpPr>
          <p:nvPr>
            <p:ph type="title" hasCustomPrompt="1"/>
          </p:nvPr>
        </p:nvSpPr>
        <p:spPr>
          <a:xfrm>
            <a:off x="2965119" y="538163"/>
            <a:ext cx="8501582" cy="1117523"/>
          </a:xfrm>
          <a:prstGeom prst="rect">
            <a:avLst/>
          </a:prstGeom>
        </p:spPr>
        <p:txBody>
          <a:bodyPr vert="horz" lIns="0" tIns="108000" rIns="0" bIns="0" rtlCol="0" anchor="t" anchorCtr="0">
            <a:noAutofit/>
          </a:bodyPr>
          <a:lstStyle/>
          <a:p>
            <a:r>
              <a:rPr lang="en-GB"/>
              <a:t>Your Agenda Title</a:t>
            </a:r>
            <a:endParaRPr lang="en-BG"/>
          </a:p>
        </p:txBody>
      </p:sp>
      <p:sp>
        <p:nvSpPr>
          <p:cNvPr id="8" name="Text Placeholder 3">
            <a:extLst>
              <a:ext uri="{FF2B5EF4-FFF2-40B4-BE49-F238E27FC236}">
                <a16:creationId xmlns:a16="http://schemas.microsoft.com/office/drawing/2014/main" id="{5ABA020A-167C-8548-B132-41F414F8BC19}"/>
              </a:ext>
            </a:extLst>
          </p:cNvPr>
          <p:cNvSpPr>
            <a:spLocks noGrp="1"/>
          </p:cNvSpPr>
          <p:nvPr>
            <p:ph type="body" sz="quarter" idx="10"/>
          </p:nvPr>
        </p:nvSpPr>
        <p:spPr>
          <a:xfrm>
            <a:off x="2956186" y="1814513"/>
            <a:ext cx="8499026" cy="4487862"/>
          </a:xfrm>
        </p:spPr>
        <p:txBody>
          <a:bodyPr/>
          <a:lstStyle>
            <a:lvl1pPr>
              <a:defRPr sz="1999"/>
            </a:lvl1pPr>
            <a:lvl2pPr>
              <a:defRPr sz="1999"/>
            </a:lvl2pPr>
            <a:lvl3pPr>
              <a:defRPr sz="1999"/>
            </a:lvl3pPr>
            <a:lvl4pPr>
              <a:defRPr sz="1999"/>
            </a:lvl4pPr>
            <a:lvl5pPr>
              <a:defRPr sz="19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pic>
        <p:nvPicPr>
          <p:cNvPr id="6" name="Graphic 5">
            <a:extLst>
              <a:ext uri="{FF2B5EF4-FFF2-40B4-BE49-F238E27FC236}">
                <a16:creationId xmlns:a16="http://schemas.microsoft.com/office/drawing/2014/main" id="{1A24B2D0-EC88-391E-C8D9-49C0E15EA20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 y="5287"/>
            <a:ext cx="2545176" cy="5717565"/>
          </a:xfrm>
          <a:prstGeom prst="rect">
            <a:avLst/>
          </a:prstGeom>
        </p:spPr>
      </p:pic>
    </p:spTree>
    <p:extLst>
      <p:ext uri="{BB962C8B-B14F-4D97-AF65-F5344CB8AC3E}">
        <p14:creationId xmlns:p14="http://schemas.microsoft.com/office/powerpoint/2010/main" val="2579174731"/>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1_Image Slide">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53A27003-DC61-C64B-B594-FC0DBDB245CA}"/>
              </a:ext>
            </a:extLst>
          </p:cNvPr>
          <p:cNvSpPr>
            <a:spLocks noGrp="1"/>
          </p:cNvSpPr>
          <p:nvPr>
            <p:ph type="pic" sz="quarter" idx="10"/>
          </p:nvPr>
        </p:nvSpPr>
        <p:spPr>
          <a:xfrm>
            <a:off x="0" y="0"/>
            <a:ext cx="12188825" cy="6858000"/>
          </a:xfrm>
          <a:prstGeom prst="rect">
            <a:avLst/>
          </a:prstGeom>
          <a:solidFill>
            <a:srgbClr val="DDE9F7"/>
          </a:solidFill>
        </p:spPr>
        <p:txBody>
          <a:bodyPr vert="horz" lIns="91440" tIns="72000" rIns="91440" bIns="756000" rtlCol="0" anchor="ctr">
            <a:noAutofit/>
          </a:bodyPr>
          <a:lstStyle>
            <a:lvl1pPr algn="ctr">
              <a:defRPr lang="id-ID" sz="1799" b="0">
                <a:latin typeface="Arial" panose="020B0604020202020204" pitchFamily="34" charset="0"/>
                <a:cs typeface="Arial" panose="020B0604020202020204" pitchFamily="34" charset="0"/>
              </a:defRPr>
            </a:lvl1pPr>
          </a:lstStyle>
          <a:p>
            <a:pPr marL="0" lvl="0" indent="0" algn="ctr">
              <a:buNone/>
            </a:pPr>
            <a:r>
              <a:rPr lang="cs-CZ"/>
              <a:t>Kliknutím na ikonu přidáte obrázek.</a:t>
            </a:r>
            <a:endParaRPr lang="id-ID"/>
          </a:p>
        </p:txBody>
      </p:sp>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56414504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8" name="Title 1">
            <a:extLst>
              <a:ext uri="{FF2B5EF4-FFF2-40B4-BE49-F238E27FC236}">
                <a16:creationId xmlns:a16="http://schemas.microsoft.com/office/drawing/2014/main" id="{0914E58E-8C0C-C445-92B6-E34490EA0F17}"/>
              </a:ext>
            </a:extLst>
          </p:cNvPr>
          <p:cNvSpPr>
            <a:spLocks noGrp="1"/>
          </p:cNvSpPr>
          <p:nvPr>
            <p:ph type="title" hasCustomPrompt="1"/>
          </p:nvPr>
        </p:nvSpPr>
        <p:spPr>
          <a:xfrm>
            <a:off x="722125" y="4198939"/>
            <a:ext cx="7100625" cy="2038350"/>
          </a:xfrm>
          <a:prstGeom prst="rect">
            <a:avLst/>
          </a:prstGeom>
        </p:spPr>
        <p:txBody>
          <a:bodyPr vert="horz" tIns="144000" anchor="b">
            <a:noAutofit/>
          </a:bodyPr>
          <a:lstStyle>
            <a:lvl1pPr>
              <a:lnSpc>
                <a:spcPct val="90000"/>
              </a:lnSpc>
              <a:defRPr lang="en-US" sz="4999" b="1" i="0" kern="0" spc="-150" noProof="0" dirty="0">
                <a:solidFill>
                  <a:schemeClr val="tx1"/>
                </a:solidFill>
                <a:latin typeface="Arial" panose="020B0604020202020204" pitchFamily="34" charset="0"/>
                <a:ea typeface="+mj-ea"/>
                <a:cs typeface="Arial" pitchFamily="34" charset="0"/>
              </a:defRPr>
            </a:lvl1pPr>
          </a:lstStyle>
          <a:p>
            <a:r>
              <a:rPr lang="en-US"/>
              <a:t>Very Important </a:t>
            </a:r>
            <a:br>
              <a:rPr lang="bg-BG"/>
            </a:br>
            <a:r>
              <a:rPr lang="en-US"/>
              <a:t>Message / Statement </a:t>
            </a:r>
            <a:br>
              <a:rPr lang="bg-BG"/>
            </a:br>
            <a:r>
              <a:rPr lang="en-US"/>
              <a:t>/ Conclusion</a:t>
            </a:r>
          </a:p>
        </p:txBody>
      </p:sp>
      <p:sp>
        <p:nvSpPr>
          <p:cNvPr id="12" name="Slide Number Placeholder 5">
            <a:extLst>
              <a:ext uri="{FF2B5EF4-FFF2-40B4-BE49-F238E27FC236}">
                <a16:creationId xmlns:a16="http://schemas.microsoft.com/office/drawing/2014/main" id="{24BB9F5E-A805-46CD-8420-640AE6C67799}"/>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smtClean="0">
                <a:solidFill>
                  <a:schemeClr val="bg1">
                    <a:alpha val="69766"/>
                  </a:schemeClr>
                </a:solidFill>
                <a:latin typeface="Arial" panose="020B0604020202020204" pitchFamily="34" charset="0"/>
                <a:cs typeface="Arial" panose="020B0604020202020204" pitchFamily="34" charset="0"/>
              </a:rPr>
              <a:pPr lvl="0" algn="r"/>
              <a:t>‹#›</a:t>
            </a:fld>
            <a:endParaRPr lang="en-US" sz="800" b="0">
              <a:solidFill>
                <a:schemeClr val="bg1">
                  <a:alpha val="69766"/>
                </a:schemeClr>
              </a:solidFill>
              <a:latin typeface="Arial" panose="020B0604020202020204" pitchFamily="34" charset="0"/>
              <a:cs typeface="Arial" panose="020B0604020202020204" pitchFamily="34" charset="0"/>
            </a:endParaRPr>
          </a:p>
        </p:txBody>
      </p:sp>
      <p:pic>
        <p:nvPicPr>
          <p:cNvPr id="5" name="Picture 3">
            <a:extLst>
              <a:ext uri="{FF2B5EF4-FFF2-40B4-BE49-F238E27FC236}">
                <a16:creationId xmlns:a16="http://schemas.microsoft.com/office/drawing/2014/main" id="{F69A72E1-A963-2476-1A04-1E6BD011D442}"/>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93946" y="6445423"/>
            <a:ext cx="939355" cy="217948"/>
          </a:xfrm>
          <a:prstGeom prst="rect">
            <a:avLst/>
          </a:prstGeom>
        </p:spPr>
      </p:pic>
      <p:sp>
        <p:nvSpPr>
          <p:cNvPr id="6" name="TextBox 5">
            <a:extLst>
              <a:ext uri="{FF2B5EF4-FFF2-40B4-BE49-F238E27FC236}">
                <a16:creationId xmlns:a16="http://schemas.microsoft.com/office/drawing/2014/main" id="{147F4D4F-6CFC-2ED1-6781-54BDEBA740AB}"/>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300354487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Statement slide 1">
    <p:bg>
      <p:bgPr>
        <a:solidFill>
          <a:srgbClr val="4A41FC"/>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727FD7B2-A828-1FE3-CB47-CD1F99CE8E22}"/>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233" y="-11"/>
            <a:ext cx="12188825" cy="6858001"/>
          </a:xfrm>
          <a:prstGeom prst="rect">
            <a:avLst/>
          </a:prstGeom>
        </p:spPr>
      </p:pic>
      <p:pic>
        <p:nvPicPr>
          <p:cNvPr id="3" name="Picture 2">
            <a:extLst>
              <a:ext uri="{FF2B5EF4-FFF2-40B4-BE49-F238E27FC236}">
                <a16:creationId xmlns:a16="http://schemas.microsoft.com/office/drawing/2014/main" id="{FA1A1009-D767-594A-B505-AA18289D9C34}"/>
              </a:ext>
            </a:extLst>
          </p:cNvPr>
          <p:cNvPicPr>
            <a:picLocks noChangeAspect="1"/>
          </p:cNvPicPr>
          <p:nvPr userDrawn="1"/>
        </p:nvPicPr>
        <p:blipFill rotWithShape="1">
          <a:blip r:embed="rId4" cstate="screen">
            <a:alphaModFix amt="25000"/>
            <a:extLst>
              <a:ext uri="{28A0092B-C50C-407E-A947-70E740481C1C}">
                <a14:useLocalDpi xmlns:a14="http://schemas.microsoft.com/office/drawing/2010/main"/>
              </a:ext>
            </a:extLst>
          </a:blip>
          <a:srcRect l="15628" t="21844" r="49798" b="53049"/>
          <a:stretch/>
        </p:blipFill>
        <p:spPr>
          <a:xfrm>
            <a:off x="6008538" y="3350030"/>
            <a:ext cx="6171977" cy="3507961"/>
          </a:xfrm>
          <a:prstGeom prst="rect">
            <a:avLst/>
          </a:prstGeom>
        </p:spPr>
      </p:pic>
      <p:sp>
        <p:nvSpPr>
          <p:cNvPr id="5" name="Slide Number Placeholder 5">
            <a:extLst>
              <a:ext uri="{FF2B5EF4-FFF2-40B4-BE49-F238E27FC236}">
                <a16:creationId xmlns:a16="http://schemas.microsoft.com/office/drawing/2014/main" id="{48EB774F-D493-4254-A24C-E9681757802C}"/>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7CA01C3E-6DDF-C561-ADB5-64AA2B167D12}"/>
              </a:ext>
            </a:extLst>
          </p:cNvPr>
          <p:cNvSpPr>
            <a:spLocks noGrp="1"/>
          </p:cNvSpPr>
          <p:nvPr>
            <p:ph type="title" hasCustomPrompt="1"/>
          </p:nvPr>
        </p:nvSpPr>
        <p:spPr>
          <a:xfrm>
            <a:off x="722125" y="4198939"/>
            <a:ext cx="7100625" cy="2038350"/>
          </a:xfrm>
          <a:prstGeom prst="rect">
            <a:avLst/>
          </a:prstGeom>
        </p:spPr>
        <p:txBody>
          <a:bodyPr vert="horz" tIns="144000" anchor="b">
            <a:noAutofit/>
          </a:bodyPr>
          <a:lstStyle>
            <a:lvl1pPr>
              <a:lnSpc>
                <a:spcPct val="90000"/>
              </a:lnSpc>
              <a:defRPr lang="en-US" sz="4999" b="1" i="0" kern="0" spc="-150" noProof="0" dirty="0">
                <a:solidFill>
                  <a:schemeClr val="bg1"/>
                </a:solidFill>
                <a:latin typeface="Arial" panose="020B0604020202020204" pitchFamily="34" charset="0"/>
                <a:ea typeface="+mj-ea"/>
                <a:cs typeface="Arial" pitchFamily="34" charset="0"/>
              </a:defRPr>
            </a:lvl1pPr>
          </a:lstStyle>
          <a:p>
            <a:r>
              <a:rPr lang="en-US"/>
              <a:t>Very Important </a:t>
            </a:r>
            <a:br>
              <a:rPr lang="bg-BG"/>
            </a:br>
            <a:r>
              <a:rPr lang="en-US"/>
              <a:t>Message / Statement </a:t>
            </a:r>
            <a:br>
              <a:rPr lang="bg-BG"/>
            </a:br>
            <a:r>
              <a:rPr lang="en-US"/>
              <a:t>/ Conclusion</a:t>
            </a:r>
          </a:p>
        </p:txBody>
      </p:sp>
      <p:sp>
        <p:nvSpPr>
          <p:cNvPr id="8" name="TextBox 7">
            <a:extLst>
              <a:ext uri="{FF2B5EF4-FFF2-40B4-BE49-F238E27FC236}">
                <a16:creationId xmlns:a16="http://schemas.microsoft.com/office/drawing/2014/main" id="{3FD8F5FC-90D4-26E2-2807-DC1F22B25176}"/>
              </a:ext>
            </a:extLst>
          </p:cNvPr>
          <p:cNvSpPr txBox="1"/>
          <p:nvPr userDrawn="1"/>
        </p:nvSpPr>
        <p:spPr>
          <a:xfrm>
            <a:off x="20924150" y="28651200"/>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2339E9BE-AB7A-2053-4DFF-C0D98D6232E8}"/>
              </a:ext>
            </a:extLst>
          </p:cNvPr>
          <p:cNvSpPr txBox="1"/>
          <p:nvPr userDrawn="1"/>
        </p:nvSpPr>
        <p:spPr>
          <a:xfrm>
            <a:off x="20477226" y="-10546080"/>
            <a:ext cx="0" cy="0"/>
          </a:xfrm>
          <a:prstGeom prst="rect">
            <a:avLst/>
          </a:prstGeom>
        </p:spPr>
        <p:txBody>
          <a:bodyPr vert="horz" wrap="none" lIns="0" tIns="0" rIns="0" bIns="0" rtlCol="0">
            <a:noAutofit/>
          </a:bodyPr>
          <a:lstStyle/>
          <a:p>
            <a:pPr algn="l">
              <a:lnSpc>
                <a:spcPts val="2699"/>
              </a:lnSpc>
            </a:pPr>
            <a:endParaRPr lang="en-BG" sz="2399"/>
          </a:p>
        </p:txBody>
      </p:sp>
      <p:pic>
        <p:nvPicPr>
          <p:cNvPr id="7" name="Picture 3">
            <a:extLst>
              <a:ext uri="{FF2B5EF4-FFF2-40B4-BE49-F238E27FC236}">
                <a16:creationId xmlns:a16="http://schemas.microsoft.com/office/drawing/2014/main" id="{C2906BBF-60CE-452D-63A5-4A0FC2ADC06A}"/>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93946" y="6445423"/>
            <a:ext cx="939355" cy="217948"/>
          </a:xfrm>
          <a:prstGeom prst="rect">
            <a:avLst/>
          </a:prstGeom>
        </p:spPr>
      </p:pic>
      <p:sp>
        <p:nvSpPr>
          <p:cNvPr id="4" name="TextBox 3">
            <a:extLst>
              <a:ext uri="{FF2B5EF4-FFF2-40B4-BE49-F238E27FC236}">
                <a16:creationId xmlns:a16="http://schemas.microsoft.com/office/drawing/2014/main" id="{4766B965-6DEE-2D9F-3B6E-122C01D4C243}"/>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1278042256"/>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Statement Slide 2">
    <p:bg>
      <p:bgPr>
        <a:solidFill>
          <a:srgbClr val="00B563"/>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CF8A3091-6DB8-DCBF-D10D-5CB65CF881AF}"/>
              </a:ext>
            </a:extLst>
          </p:cNvPr>
          <p:cNvPicPr>
            <a:picLocks noChangeAspect="1"/>
          </p:cNvPicPr>
          <p:nvPr userDrawn="1"/>
        </p:nvPicPr>
        <p:blipFill>
          <a:blip r:embed="rId2" cstate="screen">
            <a:extLst>
              <a:ext uri="{28A0092B-C50C-407E-A947-70E740481C1C}">
                <a14:useLocalDpi xmlns:a14="http://schemas.microsoft.com/office/drawing/2010/main"/>
              </a:ext>
            </a:extLst>
          </a:blip>
          <a:srcRect t="142" b="142"/>
          <a:stretch/>
        </p:blipFill>
        <p:spPr>
          <a:xfrm>
            <a:off x="0" y="0"/>
            <a:ext cx="12188825" cy="6858000"/>
          </a:xfrm>
          <a:prstGeom prst="rect">
            <a:avLst/>
          </a:prstGeom>
        </p:spPr>
      </p:pic>
      <p:sp>
        <p:nvSpPr>
          <p:cNvPr id="5" name="Slide Number Placeholder 5">
            <a:extLst>
              <a:ext uri="{FF2B5EF4-FFF2-40B4-BE49-F238E27FC236}">
                <a16:creationId xmlns:a16="http://schemas.microsoft.com/office/drawing/2014/main" id="{48EB774F-D493-4254-A24C-E9681757802C}"/>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7CA01C3E-6DDF-C561-ADB5-64AA2B167D12}"/>
              </a:ext>
            </a:extLst>
          </p:cNvPr>
          <p:cNvSpPr>
            <a:spLocks noGrp="1"/>
          </p:cNvSpPr>
          <p:nvPr>
            <p:ph type="title" hasCustomPrompt="1"/>
          </p:nvPr>
        </p:nvSpPr>
        <p:spPr>
          <a:xfrm>
            <a:off x="722125" y="4198939"/>
            <a:ext cx="7100625" cy="2038350"/>
          </a:xfrm>
          <a:prstGeom prst="rect">
            <a:avLst/>
          </a:prstGeom>
        </p:spPr>
        <p:txBody>
          <a:bodyPr vert="horz" tIns="144000" anchor="b">
            <a:noAutofit/>
          </a:bodyPr>
          <a:lstStyle>
            <a:lvl1pPr>
              <a:lnSpc>
                <a:spcPct val="90000"/>
              </a:lnSpc>
              <a:defRPr lang="en-US" sz="4999" b="1" i="0" kern="0" spc="-150" noProof="0" dirty="0">
                <a:solidFill>
                  <a:schemeClr val="bg1"/>
                </a:solidFill>
                <a:latin typeface="Arial" panose="020B0604020202020204" pitchFamily="34" charset="0"/>
                <a:ea typeface="+mj-ea"/>
                <a:cs typeface="Arial" pitchFamily="34" charset="0"/>
              </a:defRPr>
            </a:lvl1pPr>
          </a:lstStyle>
          <a:p>
            <a:r>
              <a:rPr lang="en-US"/>
              <a:t>Very Important </a:t>
            </a:r>
            <a:br>
              <a:rPr lang="bg-BG"/>
            </a:br>
            <a:r>
              <a:rPr lang="en-US"/>
              <a:t>Message / Statement </a:t>
            </a:r>
            <a:br>
              <a:rPr lang="bg-BG"/>
            </a:br>
            <a:r>
              <a:rPr lang="en-US"/>
              <a:t>/ Conclusion</a:t>
            </a:r>
          </a:p>
        </p:txBody>
      </p:sp>
      <p:sp>
        <p:nvSpPr>
          <p:cNvPr id="8" name="TextBox 7">
            <a:extLst>
              <a:ext uri="{FF2B5EF4-FFF2-40B4-BE49-F238E27FC236}">
                <a16:creationId xmlns:a16="http://schemas.microsoft.com/office/drawing/2014/main" id="{3FD8F5FC-90D4-26E2-2807-DC1F22B25176}"/>
              </a:ext>
            </a:extLst>
          </p:cNvPr>
          <p:cNvSpPr txBox="1"/>
          <p:nvPr userDrawn="1"/>
        </p:nvSpPr>
        <p:spPr>
          <a:xfrm>
            <a:off x="20924150" y="28651200"/>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2339E9BE-AB7A-2053-4DFF-C0D98D6232E8}"/>
              </a:ext>
            </a:extLst>
          </p:cNvPr>
          <p:cNvSpPr txBox="1"/>
          <p:nvPr userDrawn="1"/>
        </p:nvSpPr>
        <p:spPr>
          <a:xfrm>
            <a:off x="20477226" y="-10546080"/>
            <a:ext cx="0" cy="0"/>
          </a:xfrm>
          <a:prstGeom prst="rect">
            <a:avLst/>
          </a:prstGeom>
        </p:spPr>
        <p:txBody>
          <a:bodyPr vert="horz" wrap="none" lIns="0" tIns="0" rIns="0" bIns="0" rtlCol="0">
            <a:noAutofit/>
          </a:bodyPr>
          <a:lstStyle/>
          <a:p>
            <a:pPr algn="l">
              <a:lnSpc>
                <a:spcPts val="2699"/>
              </a:lnSpc>
            </a:pPr>
            <a:endParaRPr lang="en-BG" sz="2399"/>
          </a:p>
        </p:txBody>
      </p:sp>
      <p:pic>
        <p:nvPicPr>
          <p:cNvPr id="3" name="Picture 3">
            <a:extLst>
              <a:ext uri="{FF2B5EF4-FFF2-40B4-BE49-F238E27FC236}">
                <a16:creationId xmlns:a16="http://schemas.microsoft.com/office/drawing/2014/main" id="{F2E64471-9F7C-3798-F442-86CB17C5626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93946" y="6445423"/>
            <a:ext cx="939355" cy="217948"/>
          </a:xfrm>
          <a:prstGeom prst="rect">
            <a:avLst/>
          </a:prstGeom>
        </p:spPr>
      </p:pic>
      <p:pic>
        <p:nvPicPr>
          <p:cNvPr id="7" name="Picture 6">
            <a:extLst>
              <a:ext uri="{FF2B5EF4-FFF2-40B4-BE49-F238E27FC236}">
                <a16:creationId xmlns:a16="http://schemas.microsoft.com/office/drawing/2014/main" id="{0B196753-5C57-BAD0-EA7E-3AF34D839E40}"/>
              </a:ext>
            </a:extLst>
          </p:cNvPr>
          <p:cNvPicPr>
            <a:picLocks noChangeAspect="1"/>
          </p:cNvPicPr>
          <p:nvPr userDrawn="1"/>
        </p:nvPicPr>
        <p:blipFill rotWithShape="1">
          <a:blip r:embed="rId5" cstate="screen">
            <a:alphaModFix amt="25000"/>
            <a:extLst>
              <a:ext uri="{28A0092B-C50C-407E-A947-70E740481C1C}">
                <a14:useLocalDpi xmlns:a14="http://schemas.microsoft.com/office/drawing/2010/main"/>
              </a:ext>
            </a:extLst>
          </a:blip>
          <a:srcRect l="9252" t="21844" r="49797" b="30528"/>
          <a:stretch/>
        </p:blipFill>
        <p:spPr>
          <a:xfrm rot="14400000">
            <a:off x="6283265" y="-1569166"/>
            <a:ext cx="6833061" cy="6216838"/>
          </a:xfrm>
          <a:prstGeom prst="rect">
            <a:avLst/>
          </a:prstGeom>
        </p:spPr>
      </p:pic>
      <p:sp>
        <p:nvSpPr>
          <p:cNvPr id="10" name="TextBox 9">
            <a:extLst>
              <a:ext uri="{FF2B5EF4-FFF2-40B4-BE49-F238E27FC236}">
                <a16:creationId xmlns:a16="http://schemas.microsoft.com/office/drawing/2014/main" id="{BDEE4A75-5F30-D080-1DA5-568A17D30BCC}"/>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146771163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Statement Slide 3">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88825" cy="6858000"/>
          </a:xfrm>
          <a:prstGeom prst="rect">
            <a:avLst/>
          </a:prstGeom>
          <a:solidFill>
            <a:srgbClr val="DDE9F7"/>
          </a:solidFill>
        </p:spPr>
        <p:txBody>
          <a:bodyPr vert="horz" lIns="91440" tIns="72000" rIns="91440" bIns="756000" rtlCol="0" anchor="ctr">
            <a:noAutofit/>
          </a:bodyPr>
          <a:lstStyle>
            <a:lvl1pPr algn="ctr">
              <a:defRPr lang="id-ID" sz="1799"/>
            </a:lvl1pPr>
          </a:lstStyle>
          <a:p>
            <a:pPr marL="0" lvl="0" indent="0" algn="ctr">
              <a:buNone/>
            </a:pPr>
            <a:r>
              <a:rPr lang="cs-CZ"/>
              <a:t>Kliknutím na ikonu přidáte obrázek.</a:t>
            </a:r>
            <a:endParaRPr lang="id-ID"/>
          </a:p>
        </p:txBody>
      </p:sp>
    </p:spTree>
    <p:extLst>
      <p:ext uri="{BB962C8B-B14F-4D97-AF65-F5344CB8AC3E}">
        <p14:creationId xmlns:p14="http://schemas.microsoft.com/office/powerpoint/2010/main" val="3183850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8" name="Title Placeholder 7">
            <a:extLst>
              <a:ext uri="{FF2B5EF4-FFF2-40B4-BE49-F238E27FC236}">
                <a16:creationId xmlns:a16="http://schemas.microsoft.com/office/drawing/2014/main" id="{61753ADC-75D8-4448-B5D4-E9BBB1B32F37}"/>
              </a:ext>
            </a:extLst>
          </p:cNvPr>
          <p:cNvSpPr>
            <a:spLocks noGrp="1"/>
          </p:cNvSpPr>
          <p:nvPr>
            <p:ph type="title" hasCustomPrompt="1"/>
          </p:nvPr>
        </p:nvSpPr>
        <p:spPr>
          <a:xfrm>
            <a:off x="6189639" y="538163"/>
            <a:ext cx="5277062" cy="1117523"/>
          </a:xfrm>
          <a:prstGeom prst="rect">
            <a:avLst/>
          </a:prstGeom>
        </p:spPr>
        <p:txBody>
          <a:bodyPr vert="horz" lIns="0" tIns="108000" rIns="0" bIns="0" rtlCol="0" anchor="t" anchorCtr="0">
            <a:noAutofit/>
          </a:bodyPr>
          <a:lstStyle/>
          <a:p>
            <a:r>
              <a:rPr lang="en-GB"/>
              <a:t>Agenda</a:t>
            </a:r>
            <a:endParaRPr lang="en-BG"/>
          </a:p>
        </p:txBody>
      </p:sp>
      <p:pic>
        <p:nvPicPr>
          <p:cNvPr id="7" name="Picture 6">
            <a:extLst>
              <a:ext uri="{FF2B5EF4-FFF2-40B4-BE49-F238E27FC236}">
                <a16:creationId xmlns:a16="http://schemas.microsoft.com/office/drawing/2014/main" id="{008ADCBA-BAEE-4E90-8DF9-D7E52648636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6009091" cy="6858000"/>
          </a:xfrm>
          <a:prstGeom prst="rect">
            <a:avLst/>
          </a:prstGeom>
        </p:spPr>
      </p:pic>
      <p:sp>
        <p:nvSpPr>
          <p:cNvPr id="5" name="Text Placeholder 3">
            <a:extLst>
              <a:ext uri="{FF2B5EF4-FFF2-40B4-BE49-F238E27FC236}">
                <a16:creationId xmlns:a16="http://schemas.microsoft.com/office/drawing/2014/main" id="{7717AEA2-C535-A841-90FA-42041EABB7A1}"/>
              </a:ext>
            </a:extLst>
          </p:cNvPr>
          <p:cNvSpPr>
            <a:spLocks noGrp="1"/>
          </p:cNvSpPr>
          <p:nvPr>
            <p:ph type="body" sz="quarter" idx="10"/>
          </p:nvPr>
        </p:nvSpPr>
        <p:spPr>
          <a:xfrm>
            <a:off x="6179736" y="1814513"/>
            <a:ext cx="527547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Tree>
    <p:extLst>
      <p:ext uri="{BB962C8B-B14F-4D97-AF65-F5344CB8AC3E}">
        <p14:creationId xmlns:p14="http://schemas.microsoft.com/office/powerpoint/2010/main" val="4004738531"/>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itle and Content with Bullet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18697199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p>
            <a:r>
              <a:rPr lang="cs-CZ"/>
              <a:t>Kliknutím lze upravit styl.</a:t>
            </a:r>
            <a:endParaRPr lang="en-BG"/>
          </a:p>
        </p:txBody>
      </p:sp>
      <p:sp>
        <p:nvSpPr>
          <p:cNvPr id="2" name="TextBox 1">
            <a:extLst>
              <a:ext uri="{FF2B5EF4-FFF2-40B4-BE49-F238E27FC236}">
                <a16:creationId xmlns:a16="http://schemas.microsoft.com/office/drawing/2014/main" id="{B3097676-D6A1-2D4B-BDD3-E7E914641366}"/>
              </a:ext>
            </a:extLst>
          </p:cNvPr>
          <p:cNvSpPr txBox="1"/>
          <p:nvPr userDrawn="1"/>
        </p:nvSpPr>
        <p:spPr>
          <a:xfrm>
            <a:off x="722125" y="1780674"/>
            <a:ext cx="10744575" cy="4449010"/>
          </a:xfrm>
          <a:prstGeom prst="rect">
            <a:avLst/>
          </a:prstGeom>
        </p:spPr>
        <p:txBody>
          <a:bodyPr vert="horz" wrap="square" lIns="0" tIns="0" rIns="0" bIns="0" rtlCol="0">
            <a:noAutofit/>
          </a:bodyPr>
          <a:lstStyle/>
          <a:p>
            <a:pPr algn="l">
              <a:lnSpc>
                <a:spcPts val="2699"/>
              </a:lnSpc>
            </a:pPr>
            <a:endParaRPr lang="en-BG" sz="2399"/>
          </a:p>
        </p:txBody>
      </p:sp>
      <p:sp>
        <p:nvSpPr>
          <p:cNvPr id="6" name="Text Placeholder 5">
            <a:extLst>
              <a:ext uri="{FF2B5EF4-FFF2-40B4-BE49-F238E27FC236}">
                <a16:creationId xmlns:a16="http://schemas.microsoft.com/office/drawing/2014/main" id="{58C9353E-244A-3B4E-B54E-FCA42C07336F}"/>
              </a:ext>
            </a:extLst>
          </p:cNvPr>
          <p:cNvSpPr>
            <a:spLocks noGrp="1"/>
          </p:cNvSpPr>
          <p:nvPr>
            <p:ph type="body" sz="quarter" idx="10"/>
          </p:nvPr>
        </p:nvSpPr>
        <p:spPr>
          <a:xfrm>
            <a:off x="722125" y="1863726"/>
            <a:ext cx="10744576"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3661055057"/>
      </p:ext>
    </p:extLst>
  </p:cSld>
  <p:clrMapOvr>
    <a:masterClrMapping/>
  </p:clrMapOvr>
  <p:extLst>
    <p:ext uri="{DCECCB84-F9BA-43D5-87BE-67443E8EF086}">
      <p15:sldGuideLst xmlns:p15="http://schemas.microsoft.com/office/powerpoint/2012/main"/>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Text slide 1/3">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240720520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5" y="538164"/>
            <a:ext cx="10744576" cy="1139825"/>
          </a:xfrm>
          <a:prstGeom prst="rect">
            <a:avLst/>
          </a:prstGeom>
        </p:spPr>
        <p:txBody>
          <a:bodyPr vert="horz" lIns="0" tIns="108000" rIns="0" bIns="0" rtlCol="0" anchor="t" anchorCtr="0">
            <a:noAutofit/>
          </a:bodyPr>
          <a:lstStyle/>
          <a:p>
            <a:r>
              <a:rPr lang="cs-CZ"/>
              <a:t>Kliknutím lze upravit styl.</a:t>
            </a:r>
            <a:endParaRPr lang="en-BG"/>
          </a:p>
        </p:txBody>
      </p:sp>
      <p:sp>
        <p:nvSpPr>
          <p:cNvPr id="2" name="Text Placeholder 5">
            <a:extLst>
              <a:ext uri="{FF2B5EF4-FFF2-40B4-BE49-F238E27FC236}">
                <a16:creationId xmlns:a16="http://schemas.microsoft.com/office/drawing/2014/main" id="{31029E73-BFE8-B8C1-B83C-C04F70E76A72}"/>
              </a:ext>
            </a:extLst>
          </p:cNvPr>
          <p:cNvSpPr>
            <a:spLocks noGrp="1"/>
          </p:cNvSpPr>
          <p:nvPr>
            <p:ph type="body" sz="quarter" idx="10"/>
          </p:nvPr>
        </p:nvSpPr>
        <p:spPr>
          <a:xfrm>
            <a:off x="722125" y="1863726"/>
            <a:ext cx="10744576"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293415060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Jenom nadpi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05132281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p>
            <a:r>
              <a:rPr lang="cs-CZ"/>
              <a:t>Kliknutím lze upravit styl.</a:t>
            </a:r>
            <a:endParaRPr lang="en-BG"/>
          </a:p>
        </p:txBody>
      </p:sp>
    </p:spTree>
    <p:extLst>
      <p:ext uri="{BB962C8B-B14F-4D97-AF65-F5344CB8AC3E}">
        <p14:creationId xmlns:p14="http://schemas.microsoft.com/office/powerpoint/2010/main" val="2188392990"/>
      </p:ext>
    </p:extLst>
  </p:cSld>
  <p:clrMapOvr>
    <a:masterClrMapping/>
  </p:clrMapOvr>
  <p:extLst>
    <p:ext uri="{DCECCB84-F9BA-43D5-87BE-67443E8EF086}">
      <p15:sldGuideLst xmlns:p15="http://schemas.microsoft.com/office/powerpoint/2012/main"/>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AF940FE-8CAB-BB3A-3E38-B86FD66038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5717384" y="3214896"/>
            <a:ext cx="6474941" cy="3643104"/>
          </a:xfrm>
          <a:prstGeom prst="rect">
            <a:avLst/>
          </a:prstGeom>
        </p:spPr>
      </p:pic>
      <p:sp>
        <p:nvSpPr>
          <p:cNvPr id="2" name="Title 1">
            <a:extLst>
              <a:ext uri="{FF2B5EF4-FFF2-40B4-BE49-F238E27FC236}">
                <a16:creationId xmlns:a16="http://schemas.microsoft.com/office/drawing/2014/main" id="{4069951F-ED4C-C940-B5BF-D5511A5CD967}"/>
              </a:ext>
            </a:extLst>
          </p:cNvPr>
          <p:cNvSpPr>
            <a:spLocks noGrp="1"/>
          </p:cNvSpPr>
          <p:nvPr>
            <p:ph type="title" hasCustomPrompt="1"/>
          </p:nvPr>
        </p:nvSpPr>
        <p:spPr>
          <a:xfrm>
            <a:off x="722126" y="538164"/>
            <a:ext cx="7867845" cy="1139825"/>
          </a:xfrm>
        </p:spPr>
        <p:txBody>
          <a:bodyPr tIns="108000"/>
          <a:lstStyle/>
          <a:p>
            <a:r>
              <a:rPr lang="en-GB"/>
              <a:t>Simple Bullet List</a:t>
            </a:r>
            <a:endParaRPr lang="en-BG"/>
          </a:p>
        </p:txBody>
      </p:sp>
      <p:sp>
        <p:nvSpPr>
          <p:cNvPr id="4" name="Slide Number Placeholder 5">
            <a:extLst>
              <a:ext uri="{FF2B5EF4-FFF2-40B4-BE49-F238E27FC236}">
                <a16:creationId xmlns:a16="http://schemas.microsoft.com/office/drawing/2014/main" id="{CFE1C11C-18E9-2B2E-C6D2-D6980ACE5DE0}"/>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tx1">
                    <a:lumMod val="50000"/>
                    <a:lumOff val="50000"/>
                  </a:schemeClr>
                </a:solidFill>
                <a:latin typeface="Arial" panose="020B0604020202020204" pitchFamily="34" charset="0"/>
                <a:cs typeface="Arial" panose="020B0604020202020204" pitchFamily="34" charset="0"/>
              </a:rPr>
              <a:pPr lvl="0" algn="r"/>
              <a:t>‹#›</a:t>
            </a:fld>
            <a:endParaRPr lang="en-US" sz="800" b="0" i="0">
              <a:solidFill>
                <a:schemeClr val="tx1">
                  <a:lumMod val="50000"/>
                  <a:lumOff val="50000"/>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09202505-C4F2-045D-74CA-5F4E2B26BCE7}"/>
              </a:ext>
            </a:extLst>
          </p:cNvPr>
          <p:cNvSpPr txBox="1"/>
          <p:nvPr userDrawn="1"/>
        </p:nvSpPr>
        <p:spPr>
          <a:xfrm>
            <a:off x="4506250" y="6554397"/>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2025</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pic>
        <p:nvPicPr>
          <p:cNvPr id="7" name="Picture 2">
            <a:hlinkClick r:id="rId3"/>
            <a:extLst>
              <a:ext uri="{FF2B5EF4-FFF2-40B4-BE49-F238E27FC236}">
                <a16:creationId xmlns:a16="http://schemas.microsoft.com/office/drawing/2014/main" id="{5E1C4C61-DE5F-D0DE-F7FE-9C3B4D7D021F}"/>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493946" y="6453499"/>
            <a:ext cx="939355" cy="217948"/>
          </a:xfrm>
          <a:prstGeom prst="rect">
            <a:avLst/>
          </a:prstGeom>
        </p:spPr>
      </p:pic>
      <p:sp>
        <p:nvSpPr>
          <p:cNvPr id="8" name="Text Placeholder 5">
            <a:extLst>
              <a:ext uri="{FF2B5EF4-FFF2-40B4-BE49-F238E27FC236}">
                <a16:creationId xmlns:a16="http://schemas.microsoft.com/office/drawing/2014/main" id="{C6CC5C6C-69CB-AE61-6504-5E2B36EAACC5}"/>
              </a:ext>
            </a:extLst>
          </p:cNvPr>
          <p:cNvSpPr>
            <a:spLocks noGrp="1"/>
          </p:cNvSpPr>
          <p:nvPr>
            <p:ph type="body" sz="quarter" idx="10"/>
          </p:nvPr>
        </p:nvSpPr>
        <p:spPr>
          <a:xfrm>
            <a:off x="722125" y="1863726"/>
            <a:ext cx="7867846"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9912027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with Bullet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2D926C9-4396-92AF-3273-CF549EF21E49}"/>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flipH="1">
            <a:off x="1" y="7434"/>
            <a:ext cx="12188824"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18697199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p>
            <a:r>
              <a:rPr lang="cs-CZ"/>
              <a:t>Kliknutím lze upravit styl.</a:t>
            </a:r>
            <a:endParaRPr lang="en-BG"/>
          </a:p>
        </p:txBody>
      </p:sp>
      <p:sp>
        <p:nvSpPr>
          <p:cNvPr id="2" name="TextBox 1">
            <a:extLst>
              <a:ext uri="{FF2B5EF4-FFF2-40B4-BE49-F238E27FC236}">
                <a16:creationId xmlns:a16="http://schemas.microsoft.com/office/drawing/2014/main" id="{B3097676-D6A1-2D4B-BDD3-E7E914641366}"/>
              </a:ext>
            </a:extLst>
          </p:cNvPr>
          <p:cNvSpPr txBox="1"/>
          <p:nvPr userDrawn="1"/>
        </p:nvSpPr>
        <p:spPr>
          <a:xfrm>
            <a:off x="722125" y="1780674"/>
            <a:ext cx="10744575" cy="4449010"/>
          </a:xfrm>
          <a:prstGeom prst="rect">
            <a:avLst/>
          </a:prstGeom>
        </p:spPr>
        <p:txBody>
          <a:bodyPr vert="horz" wrap="square" lIns="0" tIns="0" rIns="0" bIns="0" rtlCol="0">
            <a:noAutofit/>
          </a:bodyPr>
          <a:lstStyle/>
          <a:p>
            <a:pPr algn="l">
              <a:lnSpc>
                <a:spcPts val="2699"/>
              </a:lnSpc>
            </a:pPr>
            <a:endParaRPr lang="en-BG" sz="2399"/>
          </a:p>
        </p:txBody>
      </p:sp>
      <p:sp>
        <p:nvSpPr>
          <p:cNvPr id="6" name="Text Placeholder 5">
            <a:extLst>
              <a:ext uri="{FF2B5EF4-FFF2-40B4-BE49-F238E27FC236}">
                <a16:creationId xmlns:a16="http://schemas.microsoft.com/office/drawing/2014/main" id="{58C9353E-244A-3B4E-B54E-FCA42C07336F}"/>
              </a:ext>
            </a:extLst>
          </p:cNvPr>
          <p:cNvSpPr>
            <a:spLocks noGrp="1"/>
          </p:cNvSpPr>
          <p:nvPr>
            <p:ph type="body" sz="quarter" idx="10"/>
          </p:nvPr>
        </p:nvSpPr>
        <p:spPr>
          <a:xfrm>
            <a:off x="722125" y="1863726"/>
            <a:ext cx="10744576" cy="43656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
        <p:nvSpPr>
          <p:cNvPr id="5" name="Slide Number Placeholder 5">
            <a:extLst>
              <a:ext uri="{FF2B5EF4-FFF2-40B4-BE49-F238E27FC236}">
                <a16:creationId xmlns:a16="http://schemas.microsoft.com/office/drawing/2014/main" id="{1C906B93-0B67-D520-248C-5443B567E368}"/>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dirty="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9B03E04-C70F-668B-90D3-1F93E7AD33A7}"/>
              </a:ext>
            </a:extLst>
          </p:cNvPr>
          <p:cNvSpPr txBox="1"/>
          <p:nvPr userDrawn="1"/>
        </p:nvSpPr>
        <p:spPr>
          <a:xfrm>
            <a:off x="4506250" y="6554397"/>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2025</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pic>
        <p:nvPicPr>
          <p:cNvPr id="8" name="Picture 2">
            <a:hlinkClick r:id="rId6"/>
            <a:extLst>
              <a:ext uri="{FF2B5EF4-FFF2-40B4-BE49-F238E27FC236}">
                <a16:creationId xmlns:a16="http://schemas.microsoft.com/office/drawing/2014/main" id="{E7C3ABA5-60A2-419C-88B5-B52E35110A42}"/>
              </a:ext>
            </a:extLst>
          </p:cNvPr>
          <p:cNvPicPr>
            <a:picLocks noChangeAspect="1"/>
          </p:cNvPicPr>
          <p:nvPr userDrawn="1"/>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spTree>
    <p:extLst>
      <p:ext uri="{BB962C8B-B14F-4D97-AF65-F5344CB8AC3E}">
        <p14:creationId xmlns:p14="http://schemas.microsoft.com/office/powerpoint/2010/main" val="1276099257"/>
      </p:ext>
    </p:extLst>
  </p:cSld>
  <p:clrMapOvr>
    <a:masterClrMapping/>
  </p:clrMapOvr>
  <p:extLst>
    <p:ext uri="{DCECCB84-F9BA-43D5-87BE-67443E8EF086}">
      <p15:sldGuideLst xmlns:p15="http://schemas.microsoft.com/office/powerpoint/2012/main"/>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Blank - no text boxes">
    <p:spTree>
      <p:nvGrpSpPr>
        <p:cNvPr id="1" name=""/>
        <p:cNvGrpSpPr/>
        <p:nvPr/>
      </p:nvGrpSpPr>
      <p:grpSpPr>
        <a:xfrm>
          <a:off x="0" y="0"/>
          <a:ext cx="0" cy="0"/>
          <a:chOff x="0" y="0"/>
          <a:chExt cx="0" cy="0"/>
        </a:xfrm>
      </p:grpSpPr>
      <p:pic>
        <p:nvPicPr>
          <p:cNvPr id="2" name="Picture 1" descr="Shape, background pattern&#10;&#10;Description automatically generated">
            <a:extLst>
              <a:ext uri="{FF2B5EF4-FFF2-40B4-BE49-F238E27FC236}">
                <a16:creationId xmlns:a16="http://schemas.microsoft.com/office/drawing/2014/main" id="{94E4CBA0-29F5-8CBA-1FC4-51765EFA5F18}"/>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0778" y="8313"/>
            <a:ext cx="12186359" cy="6859388"/>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4282674415"/>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3" name="Title Placeholder 7">
            <a:extLst>
              <a:ext uri="{FF2B5EF4-FFF2-40B4-BE49-F238E27FC236}">
                <a16:creationId xmlns:a16="http://schemas.microsoft.com/office/drawing/2014/main" id="{E8A4E56D-3AE5-7962-7465-578B476C3DAC}"/>
              </a:ext>
            </a:extLst>
          </p:cNvPr>
          <p:cNvSpPr>
            <a:spLocks noGrp="1"/>
          </p:cNvSpPr>
          <p:nvPr>
            <p:ph type="title"/>
          </p:nvPr>
        </p:nvSpPr>
        <p:spPr>
          <a:xfrm>
            <a:off x="722125" y="538164"/>
            <a:ext cx="7029205" cy="1139825"/>
          </a:xfrm>
          <a:prstGeom prst="rect">
            <a:avLst/>
          </a:prstGeom>
        </p:spPr>
        <p:txBody>
          <a:bodyPr vert="horz" lIns="0" tIns="108000" rIns="0" bIns="0" rtlCol="0" anchor="t" anchorCtr="0">
            <a:noAutofit/>
          </a:bodyPr>
          <a:lstStyle/>
          <a:p>
            <a:r>
              <a:rPr lang="cs-CZ"/>
              <a:t>Kliknutím lze upravit styl.</a:t>
            </a:r>
            <a:endParaRPr lang="en-BG"/>
          </a:p>
        </p:txBody>
      </p:sp>
      <p:sp>
        <p:nvSpPr>
          <p:cNvPr id="6" name="Slide Number Placeholder 5">
            <a:extLst>
              <a:ext uri="{FF2B5EF4-FFF2-40B4-BE49-F238E27FC236}">
                <a16:creationId xmlns:a16="http://schemas.microsoft.com/office/drawing/2014/main" id="{E8F634A4-87E7-F1DE-6B21-CED0EFD60A53}"/>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solidFill>
                <a:latin typeface="Arial" panose="020B0604020202020204" pitchFamily="34" charset="0"/>
                <a:cs typeface="Arial" panose="020B0604020202020204" pitchFamily="34" charset="0"/>
              </a:rPr>
              <a:pPr lvl="0" algn="r"/>
              <a:t>‹#›</a:t>
            </a:fld>
            <a:endParaRPr lang="en-US" sz="800" b="0" i="0">
              <a:solidFill>
                <a:schemeClr val="bg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0D60B39-C159-9FA0-727A-913C6331A138}"/>
              </a:ext>
            </a:extLst>
          </p:cNvPr>
          <p:cNvSpPr txBox="1"/>
          <p:nvPr userDrawn="1"/>
        </p:nvSpPr>
        <p:spPr>
          <a:xfrm>
            <a:off x="4023422"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pic>
        <p:nvPicPr>
          <p:cNvPr id="8" name="Picture 2">
            <a:hlinkClick r:id="rId6"/>
            <a:extLst>
              <a:ext uri="{FF2B5EF4-FFF2-40B4-BE49-F238E27FC236}">
                <a16:creationId xmlns:a16="http://schemas.microsoft.com/office/drawing/2014/main" id="{FFD1F83E-1738-F350-CDC8-88B36B6351D9}"/>
              </a:ext>
            </a:extLst>
          </p:cNvPr>
          <p:cNvPicPr>
            <a:picLocks noChangeAspect="1"/>
          </p:cNvPicPr>
          <p:nvPr userDrawn="1"/>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sp>
        <p:nvSpPr>
          <p:cNvPr id="9" name="Text Placeholder 5">
            <a:extLst>
              <a:ext uri="{FF2B5EF4-FFF2-40B4-BE49-F238E27FC236}">
                <a16:creationId xmlns:a16="http://schemas.microsoft.com/office/drawing/2014/main" id="{F2CE5BB6-4E8C-6747-39D0-BD72F525BD86}"/>
              </a:ext>
            </a:extLst>
          </p:cNvPr>
          <p:cNvSpPr>
            <a:spLocks noGrp="1"/>
          </p:cNvSpPr>
          <p:nvPr>
            <p:ph type="body" sz="quarter" idx="10"/>
          </p:nvPr>
        </p:nvSpPr>
        <p:spPr>
          <a:xfrm>
            <a:off x="722125" y="1863726"/>
            <a:ext cx="7867846"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671891255"/>
      </p:ext>
    </p:extLst>
  </p:cSld>
  <p:clrMapOvr>
    <a:masterClrMapping/>
  </p:clrMapOvr>
  <p:extLst>
    <p:ext uri="{DCECCB84-F9BA-43D5-87BE-67443E8EF086}">
      <p15:sldGuideLst xmlns:p15="http://schemas.microsoft.com/office/powerpoint/2012/main"/>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1_Title 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197306C-DFA1-869B-47F1-E95A7B90F8B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flipH="1">
            <a:off x="5717384" y="3222330"/>
            <a:ext cx="6474941" cy="3643104"/>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05132281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3362434" y="538164"/>
            <a:ext cx="8104266" cy="1139825"/>
          </a:xfrm>
          <a:prstGeom prst="rect">
            <a:avLst/>
          </a:prstGeom>
        </p:spPr>
        <p:txBody>
          <a:bodyPr vert="horz" lIns="0" tIns="108000" rIns="0" bIns="0" rtlCol="0" anchor="t" anchorCtr="0">
            <a:noAutofit/>
          </a:bodyPr>
          <a:lstStyle/>
          <a:p>
            <a:r>
              <a:rPr lang="cs-CZ"/>
              <a:t>Kliknutím lze upravit styl.</a:t>
            </a:r>
            <a:endParaRPr lang="en-BG"/>
          </a:p>
        </p:txBody>
      </p:sp>
      <p:sp>
        <p:nvSpPr>
          <p:cNvPr id="5" name="Slide Number Placeholder 5">
            <a:extLst>
              <a:ext uri="{FF2B5EF4-FFF2-40B4-BE49-F238E27FC236}">
                <a16:creationId xmlns:a16="http://schemas.microsoft.com/office/drawing/2014/main" id="{D5627746-B38D-97E9-850E-555A4176B5DB}"/>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tx1">
                    <a:lumMod val="50000"/>
                    <a:lumOff val="50000"/>
                  </a:schemeClr>
                </a:solidFill>
                <a:latin typeface="Arial" panose="020B0604020202020204" pitchFamily="34" charset="0"/>
                <a:cs typeface="Arial" panose="020B0604020202020204" pitchFamily="34" charset="0"/>
              </a:rPr>
              <a:pPr lvl="0" algn="r"/>
              <a:t>‹#›</a:t>
            </a:fld>
            <a:endParaRPr lang="en-US" sz="800" b="0" i="0">
              <a:solidFill>
                <a:schemeClr val="tx1">
                  <a:lumMod val="50000"/>
                  <a:lumOff val="50000"/>
                </a:schemeClr>
              </a:solidFill>
              <a:latin typeface="Arial" panose="020B0604020202020204" pitchFamily="34" charset="0"/>
              <a:cs typeface="Arial" panose="020B0604020202020204" pitchFamily="34" charset="0"/>
            </a:endParaRPr>
          </a:p>
        </p:txBody>
      </p:sp>
      <p:pic>
        <p:nvPicPr>
          <p:cNvPr id="7" name="Picture 2">
            <a:hlinkClick r:id="rId6"/>
            <a:extLst>
              <a:ext uri="{FF2B5EF4-FFF2-40B4-BE49-F238E27FC236}">
                <a16:creationId xmlns:a16="http://schemas.microsoft.com/office/drawing/2014/main" id="{4BB347AD-D128-4D84-46CF-37C37662B1C0}"/>
              </a:ext>
            </a:extLst>
          </p:cNvPr>
          <p:cNvPicPr>
            <a:picLocks noChangeAspect="1"/>
          </p:cNvPicPr>
          <p:nvPr userDrawn="1"/>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sp>
        <p:nvSpPr>
          <p:cNvPr id="8" name="TextBox 7">
            <a:extLst>
              <a:ext uri="{FF2B5EF4-FFF2-40B4-BE49-F238E27FC236}">
                <a16:creationId xmlns:a16="http://schemas.microsoft.com/office/drawing/2014/main" id="{EE63AA0A-B306-65ED-E3C1-8084A7F8B454}"/>
              </a:ext>
            </a:extLst>
          </p:cNvPr>
          <p:cNvSpPr txBox="1"/>
          <p:nvPr userDrawn="1"/>
        </p:nvSpPr>
        <p:spPr>
          <a:xfrm>
            <a:off x="4506250" y="6554397"/>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2025</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sp>
        <p:nvSpPr>
          <p:cNvPr id="10" name="Text Placeholder 5">
            <a:extLst>
              <a:ext uri="{FF2B5EF4-FFF2-40B4-BE49-F238E27FC236}">
                <a16:creationId xmlns:a16="http://schemas.microsoft.com/office/drawing/2014/main" id="{BC1D4EB1-7C2A-BD4C-8F7A-E96B43158FE5}"/>
              </a:ext>
            </a:extLst>
          </p:cNvPr>
          <p:cNvSpPr>
            <a:spLocks noGrp="1"/>
          </p:cNvSpPr>
          <p:nvPr>
            <p:ph type="body" sz="quarter" idx="10"/>
          </p:nvPr>
        </p:nvSpPr>
        <p:spPr>
          <a:xfrm>
            <a:off x="3362434" y="1863726"/>
            <a:ext cx="8104268" cy="43656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pic>
        <p:nvPicPr>
          <p:cNvPr id="13" name="Graphic 12">
            <a:extLst>
              <a:ext uri="{FF2B5EF4-FFF2-40B4-BE49-F238E27FC236}">
                <a16:creationId xmlns:a16="http://schemas.microsoft.com/office/drawing/2014/main" id="{54C64D19-1AF7-2E9D-2E64-6EB2F1BA6D6A}"/>
              </a:ext>
            </a:extLst>
          </p:cNvPr>
          <p:cNvPicPr>
            <a:picLocks noChangeAspect="1"/>
          </p:cNvPicPr>
          <p:nvPr userDrawn="1"/>
        </p:nvPicPr>
        <p:blipFill>
          <a:blip r:embed="rId9">
            <a:extLst>
              <a:ext uri="{28A0092B-C50C-407E-A947-70E740481C1C}">
                <a14:useLocalDpi xmlns:a14="http://schemas.microsoft.com/office/drawing/2010/main"/>
              </a:ext>
            </a:extLst>
          </a:blip>
          <a:srcRect/>
          <a:stretch/>
        </p:blipFill>
        <p:spPr>
          <a:xfrm>
            <a:off x="1915" y="1"/>
            <a:ext cx="2756607" cy="6117021"/>
          </a:xfrm>
          <a:prstGeom prst="rect">
            <a:avLst/>
          </a:prstGeom>
        </p:spPr>
      </p:pic>
    </p:spTree>
    <p:extLst>
      <p:ext uri="{BB962C8B-B14F-4D97-AF65-F5344CB8AC3E}">
        <p14:creationId xmlns:p14="http://schemas.microsoft.com/office/powerpoint/2010/main" val="1770887758"/>
      </p:ext>
    </p:extLst>
  </p:cSld>
  <p:clrMapOvr>
    <a:masterClrMapping/>
  </p:clrMapOvr>
  <p:extLst>
    <p:ext uri="{DCECCB84-F9BA-43D5-87BE-67443E8EF086}">
      <p15:sldGuideLst xmlns:p15="http://schemas.microsoft.com/office/powerpoint/2012/main"/>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Title + Body Left Heli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ECC08-5435-D5E7-7D7B-6357613B7407}"/>
              </a:ext>
            </a:extLst>
          </p:cNvPr>
          <p:cNvSpPr>
            <a:spLocks noGrp="1"/>
          </p:cNvSpPr>
          <p:nvPr>
            <p:ph type="title"/>
          </p:nvPr>
        </p:nvSpPr>
        <p:spPr>
          <a:xfrm>
            <a:off x="3408059" y="365281"/>
            <a:ext cx="8058642" cy="1312708"/>
          </a:xfrm>
        </p:spPr>
        <p:txBody>
          <a:bodyPr/>
          <a:lstStyle/>
          <a:p>
            <a:r>
              <a:rPr lang="cs-CZ"/>
              <a:t>Kliknutím lze upravit styl.</a:t>
            </a:r>
            <a:endParaRPr lang="en-BG"/>
          </a:p>
        </p:txBody>
      </p:sp>
      <p:pic>
        <p:nvPicPr>
          <p:cNvPr id="3" name="Graphic 2">
            <a:extLst>
              <a:ext uri="{FF2B5EF4-FFF2-40B4-BE49-F238E27FC236}">
                <a16:creationId xmlns:a16="http://schemas.microsoft.com/office/drawing/2014/main" id="{E1EDA75D-6682-E19E-2FE5-2F3C126C80F2}"/>
              </a:ext>
            </a:extLst>
          </p:cNvPr>
          <p:cNvPicPr>
            <a:picLocks noChangeAspect="1"/>
          </p:cNvPicPr>
          <p:nvPr userDrawn="1"/>
        </p:nvPicPr>
        <p:blipFill>
          <a:blip r:embed="rId2">
            <a:extLst>
              <a:ext uri="{96DAC541-7B7A-43D3-8B79-37D633B846F1}">
                <asvg:svgBlip xmlns:asvg="http://schemas.microsoft.com/office/drawing/2016/SVG/main" r:embed="rId3"/>
              </a:ext>
            </a:extLst>
          </a:blip>
          <a:srcRect l="-23823" t="57898" r="37449" b="2507"/>
          <a:stretch/>
        </p:blipFill>
        <p:spPr>
          <a:xfrm rot="10800000">
            <a:off x="0" y="1016017"/>
            <a:ext cx="4494047" cy="5841981"/>
          </a:xfrm>
          <a:prstGeom prst="rect">
            <a:avLst/>
          </a:prstGeom>
        </p:spPr>
      </p:pic>
      <p:pic>
        <p:nvPicPr>
          <p:cNvPr id="4" name="Picture 3">
            <a:extLst>
              <a:ext uri="{FF2B5EF4-FFF2-40B4-BE49-F238E27FC236}">
                <a16:creationId xmlns:a16="http://schemas.microsoft.com/office/drawing/2014/main" id="{A2BE96A6-9014-E12B-BCEB-A75C1F29FE9D}"/>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493946" y="6445423"/>
            <a:ext cx="939355" cy="217948"/>
          </a:xfrm>
          <a:prstGeom prst="rect">
            <a:avLst/>
          </a:prstGeom>
        </p:spPr>
      </p:pic>
      <p:sp>
        <p:nvSpPr>
          <p:cNvPr id="5" name="Text Placeholder 5">
            <a:extLst>
              <a:ext uri="{FF2B5EF4-FFF2-40B4-BE49-F238E27FC236}">
                <a16:creationId xmlns:a16="http://schemas.microsoft.com/office/drawing/2014/main" id="{2D0404E3-46E5-5995-07C0-14E54B2E615C}"/>
              </a:ext>
            </a:extLst>
          </p:cNvPr>
          <p:cNvSpPr>
            <a:spLocks noGrp="1"/>
          </p:cNvSpPr>
          <p:nvPr>
            <p:ph type="body" sz="quarter" idx="10"/>
          </p:nvPr>
        </p:nvSpPr>
        <p:spPr>
          <a:xfrm>
            <a:off x="3408060" y="1863726"/>
            <a:ext cx="8058642"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2839153503"/>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Title + Body Left Helix Blu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5250BA6B-F5A2-9C3B-17CF-8036B677133F}"/>
              </a:ext>
            </a:extLst>
          </p:cNvPr>
          <p:cNvPicPr>
            <a:picLocks noChangeAspect="1"/>
          </p:cNvPicPr>
          <p:nvPr userDrawn="1"/>
        </p:nvPicPr>
        <p:blipFill>
          <a:blip r:embed="rId2">
            <a:extLst>
              <a:ext uri="{96DAC541-7B7A-43D3-8B79-37D633B846F1}">
                <asvg:svgBlip xmlns:asvg="http://schemas.microsoft.com/office/drawing/2016/SVG/main" r:embed="rId3"/>
              </a:ext>
            </a:extLst>
          </a:blip>
          <a:srcRect t="57131" r="40943" b="2630"/>
          <a:stretch/>
        </p:blipFill>
        <p:spPr>
          <a:xfrm rot="10800000">
            <a:off x="0" y="0"/>
            <a:ext cx="3422015" cy="6858000"/>
          </a:xfrm>
          <a:prstGeom prst="rect">
            <a:avLst/>
          </a:prstGeom>
        </p:spPr>
      </p:pic>
      <p:sp>
        <p:nvSpPr>
          <p:cNvPr id="2" name="Title 1">
            <a:extLst>
              <a:ext uri="{FF2B5EF4-FFF2-40B4-BE49-F238E27FC236}">
                <a16:creationId xmlns:a16="http://schemas.microsoft.com/office/drawing/2014/main" id="{6DFECC08-5435-D5E7-7D7B-6357613B7407}"/>
              </a:ext>
            </a:extLst>
          </p:cNvPr>
          <p:cNvSpPr>
            <a:spLocks noGrp="1"/>
          </p:cNvSpPr>
          <p:nvPr>
            <p:ph type="title"/>
          </p:nvPr>
        </p:nvSpPr>
        <p:spPr>
          <a:xfrm>
            <a:off x="3408059" y="365281"/>
            <a:ext cx="8058642" cy="1312708"/>
          </a:xfrm>
        </p:spPr>
        <p:txBody>
          <a:bodyPr/>
          <a:lstStyle/>
          <a:p>
            <a:r>
              <a:rPr lang="cs-CZ"/>
              <a:t>Kliknutím lze upravit styl.</a:t>
            </a:r>
            <a:endParaRPr lang="en-BG"/>
          </a:p>
        </p:txBody>
      </p:sp>
      <p:pic>
        <p:nvPicPr>
          <p:cNvPr id="4" name="Picture 3">
            <a:extLst>
              <a:ext uri="{FF2B5EF4-FFF2-40B4-BE49-F238E27FC236}">
                <a16:creationId xmlns:a16="http://schemas.microsoft.com/office/drawing/2014/main" id="{A2BE96A6-9014-E12B-BCEB-A75C1F29FE9D}"/>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493946" y="6445423"/>
            <a:ext cx="939355" cy="217948"/>
          </a:xfrm>
          <a:prstGeom prst="rect">
            <a:avLst/>
          </a:prstGeom>
        </p:spPr>
      </p:pic>
      <p:sp>
        <p:nvSpPr>
          <p:cNvPr id="5" name="Text Placeholder 5">
            <a:extLst>
              <a:ext uri="{FF2B5EF4-FFF2-40B4-BE49-F238E27FC236}">
                <a16:creationId xmlns:a16="http://schemas.microsoft.com/office/drawing/2014/main" id="{2D0404E3-46E5-5995-07C0-14E54B2E615C}"/>
              </a:ext>
            </a:extLst>
          </p:cNvPr>
          <p:cNvSpPr>
            <a:spLocks noGrp="1"/>
          </p:cNvSpPr>
          <p:nvPr>
            <p:ph type="body" sz="quarter" idx="10"/>
          </p:nvPr>
        </p:nvSpPr>
        <p:spPr>
          <a:xfrm>
            <a:off x="3408060" y="1863726"/>
            <a:ext cx="8058642"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2309977557"/>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1_Title + Body Left Helix Blu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5250BA6B-F5A2-9C3B-17CF-8036B677133F}"/>
              </a:ext>
            </a:extLst>
          </p:cNvPr>
          <p:cNvPicPr>
            <a:picLocks noChangeAspect="1"/>
          </p:cNvPicPr>
          <p:nvPr userDrawn="1"/>
        </p:nvPicPr>
        <p:blipFill>
          <a:blip r:embed="rId2">
            <a:extLst>
              <a:ext uri="{96DAC541-7B7A-43D3-8B79-37D633B846F1}">
                <asvg:svgBlip xmlns:asvg="http://schemas.microsoft.com/office/drawing/2016/SVG/main" r:embed="rId3"/>
              </a:ext>
            </a:extLst>
          </a:blip>
          <a:srcRect l="454" t="57808" r="47485" b="2682"/>
          <a:stretch/>
        </p:blipFill>
        <p:spPr>
          <a:xfrm rot="10800000">
            <a:off x="0" y="0"/>
            <a:ext cx="3422015" cy="6858000"/>
          </a:xfrm>
          <a:prstGeom prst="rect">
            <a:avLst/>
          </a:prstGeom>
        </p:spPr>
      </p:pic>
      <p:sp>
        <p:nvSpPr>
          <p:cNvPr id="2" name="Title 1">
            <a:extLst>
              <a:ext uri="{FF2B5EF4-FFF2-40B4-BE49-F238E27FC236}">
                <a16:creationId xmlns:a16="http://schemas.microsoft.com/office/drawing/2014/main" id="{6DFECC08-5435-D5E7-7D7B-6357613B7407}"/>
              </a:ext>
            </a:extLst>
          </p:cNvPr>
          <p:cNvSpPr>
            <a:spLocks noGrp="1"/>
          </p:cNvSpPr>
          <p:nvPr>
            <p:ph type="title"/>
          </p:nvPr>
        </p:nvSpPr>
        <p:spPr>
          <a:xfrm>
            <a:off x="3408059" y="365281"/>
            <a:ext cx="8058642" cy="1312708"/>
          </a:xfrm>
        </p:spPr>
        <p:txBody>
          <a:bodyPr/>
          <a:lstStyle/>
          <a:p>
            <a:r>
              <a:rPr lang="cs-CZ"/>
              <a:t>Kliknutím lze upravit styl.</a:t>
            </a:r>
            <a:endParaRPr lang="en-BG"/>
          </a:p>
        </p:txBody>
      </p:sp>
      <p:sp>
        <p:nvSpPr>
          <p:cNvPr id="5" name="Text Placeholder 5">
            <a:extLst>
              <a:ext uri="{FF2B5EF4-FFF2-40B4-BE49-F238E27FC236}">
                <a16:creationId xmlns:a16="http://schemas.microsoft.com/office/drawing/2014/main" id="{2D0404E3-46E5-5995-07C0-14E54B2E615C}"/>
              </a:ext>
            </a:extLst>
          </p:cNvPr>
          <p:cNvSpPr>
            <a:spLocks noGrp="1"/>
          </p:cNvSpPr>
          <p:nvPr>
            <p:ph type="body" sz="quarter" idx="10"/>
          </p:nvPr>
        </p:nvSpPr>
        <p:spPr>
          <a:xfrm>
            <a:off x="3408060" y="1863726"/>
            <a:ext cx="8058642"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pic>
        <p:nvPicPr>
          <p:cNvPr id="3" name="Picture 2">
            <a:hlinkClick r:id="rId4"/>
            <a:extLst>
              <a:ext uri="{FF2B5EF4-FFF2-40B4-BE49-F238E27FC236}">
                <a16:creationId xmlns:a16="http://schemas.microsoft.com/office/drawing/2014/main" id="{7F9B60FA-A1DE-EAA2-987C-6AA3D2B1C870}"/>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93946" y="6453499"/>
            <a:ext cx="939355" cy="217948"/>
          </a:xfrm>
          <a:prstGeom prst="rect">
            <a:avLst/>
          </a:prstGeom>
        </p:spPr>
      </p:pic>
    </p:spTree>
    <p:extLst>
      <p:ext uri="{BB962C8B-B14F-4D97-AF65-F5344CB8AC3E}">
        <p14:creationId xmlns:p14="http://schemas.microsoft.com/office/powerpoint/2010/main" val="12401394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2">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74ADF09-6F6D-4AEF-93DA-46336FD704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6057846" cy="6858000"/>
          </a:xfrm>
          <a:prstGeom prst="rect">
            <a:avLst/>
          </a:prstGeom>
        </p:spPr>
      </p:pic>
      <p:sp>
        <p:nvSpPr>
          <p:cNvPr id="7" name="Title Placeholder 7">
            <a:extLst>
              <a:ext uri="{FF2B5EF4-FFF2-40B4-BE49-F238E27FC236}">
                <a16:creationId xmlns:a16="http://schemas.microsoft.com/office/drawing/2014/main" id="{1D14C74F-C6B8-BA4D-B7D2-50D8BE1D38CD}"/>
              </a:ext>
            </a:extLst>
          </p:cNvPr>
          <p:cNvSpPr>
            <a:spLocks noGrp="1"/>
          </p:cNvSpPr>
          <p:nvPr>
            <p:ph type="title" hasCustomPrompt="1"/>
          </p:nvPr>
        </p:nvSpPr>
        <p:spPr>
          <a:xfrm>
            <a:off x="6189639" y="538163"/>
            <a:ext cx="5277062" cy="1117523"/>
          </a:xfrm>
          <a:prstGeom prst="rect">
            <a:avLst/>
          </a:prstGeom>
        </p:spPr>
        <p:txBody>
          <a:bodyPr vert="horz" lIns="0" tIns="108000" rIns="0" bIns="0" rtlCol="0" anchor="t" anchorCtr="0">
            <a:noAutofit/>
          </a:bodyPr>
          <a:lstStyle/>
          <a:p>
            <a:r>
              <a:rPr lang="en-GB"/>
              <a:t>Agenda</a:t>
            </a:r>
            <a:endParaRPr lang="en-BG"/>
          </a:p>
        </p:txBody>
      </p:sp>
      <p:sp>
        <p:nvSpPr>
          <p:cNvPr id="8" name="Text Placeholder 3">
            <a:extLst>
              <a:ext uri="{FF2B5EF4-FFF2-40B4-BE49-F238E27FC236}">
                <a16:creationId xmlns:a16="http://schemas.microsoft.com/office/drawing/2014/main" id="{5ABA020A-167C-8548-B132-41F414F8BC19}"/>
              </a:ext>
            </a:extLst>
          </p:cNvPr>
          <p:cNvSpPr>
            <a:spLocks noGrp="1"/>
          </p:cNvSpPr>
          <p:nvPr>
            <p:ph type="body" sz="quarter" idx="10"/>
          </p:nvPr>
        </p:nvSpPr>
        <p:spPr>
          <a:xfrm>
            <a:off x="6179736" y="1814513"/>
            <a:ext cx="527547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Tree>
    <p:extLst>
      <p:ext uri="{BB962C8B-B14F-4D97-AF65-F5344CB8AC3E}">
        <p14:creationId xmlns:p14="http://schemas.microsoft.com/office/powerpoint/2010/main" val="230318839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Section 1">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3362058104"/>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6C447A6B-E87C-9A42-8E46-8CE8E1730B00}"/>
              </a:ext>
            </a:extLst>
          </p:cNvPr>
          <p:cNvSpPr>
            <a:spLocks noGrp="1"/>
          </p:cNvSpPr>
          <p:nvPr>
            <p:ph type="title"/>
          </p:nvPr>
        </p:nvSpPr>
        <p:spPr>
          <a:xfrm>
            <a:off x="722125" y="538164"/>
            <a:ext cx="6859864" cy="1130526"/>
          </a:xfrm>
          <a:prstGeom prst="rect">
            <a:avLst/>
          </a:prstGeom>
        </p:spPr>
        <p:txBody>
          <a:bodyPr vert="horz" lIns="0" tIns="108000" rIns="0" bIns="0" rtlCol="0" anchor="t" anchorCtr="0">
            <a:noAutofit/>
          </a:bodyPr>
          <a:lstStyle/>
          <a:p>
            <a:r>
              <a:rPr lang="cs-CZ"/>
              <a:t>Kliknutím lze upravit styl.</a:t>
            </a:r>
            <a:endParaRPr lang="en-BG"/>
          </a:p>
        </p:txBody>
      </p:sp>
      <p:sp>
        <p:nvSpPr>
          <p:cNvPr id="4" name="Slide Number Placeholder 5">
            <a:extLst>
              <a:ext uri="{FF2B5EF4-FFF2-40B4-BE49-F238E27FC236}">
                <a16:creationId xmlns:a16="http://schemas.microsoft.com/office/drawing/2014/main" id="{0D159B53-8600-873A-F790-FDA958551469}"/>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solidFill>
                <a:latin typeface="Arial" panose="020B0604020202020204" pitchFamily="34" charset="0"/>
                <a:cs typeface="Arial" panose="020B0604020202020204" pitchFamily="34" charset="0"/>
              </a:rPr>
              <a:pPr lvl="0" algn="r"/>
              <a:t>‹#›</a:t>
            </a:fld>
            <a:endParaRPr lang="en-US" sz="800" b="0" i="0">
              <a:solidFill>
                <a:schemeClr val="bg1"/>
              </a:solidFill>
              <a:latin typeface="Arial" panose="020B0604020202020204" pitchFamily="34" charset="0"/>
              <a:cs typeface="Arial" panose="020B0604020202020204" pitchFamily="34" charset="0"/>
            </a:endParaRPr>
          </a:p>
        </p:txBody>
      </p:sp>
      <p:pic>
        <p:nvPicPr>
          <p:cNvPr id="10" name="Graphic 9">
            <a:extLst>
              <a:ext uri="{FF2B5EF4-FFF2-40B4-BE49-F238E27FC236}">
                <a16:creationId xmlns:a16="http://schemas.microsoft.com/office/drawing/2014/main" id="{96A0A0B8-24FC-803B-5D55-A458832A27E2}"/>
              </a:ext>
            </a:extLst>
          </p:cNvPr>
          <p:cNvPicPr>
            <a:picLocks noChangeAspect="1"/>
          </p:cNvPicPr>
          <p:nvPr userDrawn="1"/>
        </p:nvPicPr>
        <p:blipFill>
          <a:blip r:embed="rId5">
            <a:extLst>
              <a:ext uri="{28A0092B-C50C-407E-A947-70E740481C1C}">
                <a14:useLocalDpi xmlns:a14="http://schemas.microsoft.com/office/drawing/2010/main"/>
              </a:ext>
            </a:extLst>
          </a:blip>
          <a:srcRect/>
          <a:stretch/>
        </p:blipFill>
        <p:spPr>
          <a:xfrm>
            <a:off x="8534432" y="0"/>
            <a:ext cx="3652139" cy="6858000"/>
          </a:xfrm>
          <a:prstGeom prst="rect">
            <a:avLst/>
          </a:prstGeom>
        </p:spPr>
      </p:pic>
      <p:sp>
        <p:nvSpPr>
          <p:cNvPr id="7" name="Text Placeholder 5">
            <a:extLst>
              <a:ext uri="{FF2B5EF4-FFF2-40B4-BE49-F238E27FC236}">
                <a16:creationId xmlns:a16="http://schemas.microsoft.com/office/drawing/2014/main" id="{66EA565F-28DA-869B-8AA6-617FEE13790C}"/>
              </a:ext>
            </a:extLst>
          </p:cNvPr>
          <p:cNvSpPr>
            <a:spLocks noGrp="1"/>
          </p:cNvSpPr>
          <p:nvPr>
            <p:ph type="body" sz="quarter" idx="11"/>
          </p:nvPr>
        </p:nvSpPr>
        <p:spPr>
          <a:xfrm>
            <a:off x="722125" y="1863726"/>
            <a:ext cx="6857801"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354838135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Section 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3362058104"/>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6C447A6B-E87C-9A42-8E46-8CE8E1730B00}"/>
              </a:ext>
            </a:extLst>
          </p:cNvPr>
          <p:cNvSpPr>
            <a:spLocks noGrp="1"/>
          </p:cNvSpPr>
          <p:nvPr>
            <p:ph type="title"/>
          </p:nvPr>
        </p:nvSpPr>
        <p:spPr>
          <a:xfrm>
            <a:off x="722125" y="538164"/>
            <a:ext cx="6764745" cy="1130526"/>
          </a:xfrm>
          <a:prstGeom prst="rect">
            <a:avLst/>
          </a:prstGeom>
        </p:spPr>
        <p:txBody>
          <a:bodyPr vert="horz" lIns="0" tIns="108000" rIns="0" bIns="0" rtlCol="0" anchor="t" anchorCtr="0">
            <a:noAutofit/>
          </a:bodyPr>
          <a:lstStyle/>
          <a:p>
            <a:r>
              <a:rPr lang="cs-CZ"/>
              <a:t>Kliknutím lze upravit styl.</a:t>
            </a:r>
            <a:endParaRPr lang="en-BG"/>
          </a:p>
        </p:txBody>
      </p:sp>
      <p:sp>
        <p:nvSpPr>
          <p:cNvPr id="2" name="Slide Number Placeholder 5">
            <a:extLst>
              <a:ext uri="{FF2B5EF4-FFF2-40B4-BE49-F238E27FC236}">
                <a16:creationId xmlns:a16="http://schemas.microsoft.com/office/drawing/2014/main" id="{7D3E73D0-9FBE-71EC-AE4A-1C4A9AFB3AE3}"/>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solidFill>
                <a:latin typeface="Arial" panose="020B0604020202020204" pitchFamily="34" charset="0"/>
                <a:cs typeface="Arial" panose="020B0604020202020204" pitchFamily="34" charset="0"/>
              </a:rPr>
              <a:pPr lvl="0" algn="r"/>
              <a:t>‹#›</a:t>
            </a:fld>
            <a:endParaRPr lang="en-US" sz="800" b="0" i="0">
              <a:solidFill>
                <a:schemeClr val="bg1"/>
              </a:solidFill>
              <a:latin typeface="Arial" panose="020B0604020202020204" pitchFamily="34" charset="0"/>
              <a:cs typeface="Arial" panose="020B0604020202020204" pitchFamily="34" charset="0"/>
            </a:endParaRPr>
          </a:p>
        </p:txBody>
      </p:sp>
      <p:pic>
        <p:nvPicPr>
          <p:cNvPr id="10" name="Graphic 9">
            <a:extLst>
              <a:ext uri="{FF2B5EF4-FFF2-40B4-BE49-F238E27FC236}">
                <a16:creationId xmlns:a16="http://schemas.microsoft.com/office/drawing/2014/main" id="{0F40EB90-92BB-4342-A8D9-FD570C980161}"/>
              </a:ext>
            </a:extLst>
          </p:cNvPr>
          <p:cNvPicPr>
            <a:picLocks noChangeAspect="1"/>
          </p:cNvPicPr>
          <p:nvPr userDrawn="1"/>
        </p:nvPicPr>
        <p:blipFill>
          <a:blip r:embed="rId5">
            <a:extLst>
              <a:ext uri="{28A0092B-C50C-407E-A947-70E740481C1C}">
                <a14:useLocalDpi xmlns:a14="http://schemas.microsoft.com/office/drawing/2010/main"/>
              </a:ext>
            </a:extLst>
          </a:blip>
          <a:srcRect/>
          <a:stretch/>
        </p:blipFill>
        <p:spPr>
          <a:xfrm>
            <a:off x="8533254" y="0"/>
            <a:ext cx="3657212" cy="6858000"/>
          </a:xfrm>
          <a:prstGeom prst="rect">
            <a:avLst/>
          </a:prstGeom>
        </p:spPr>
      </p:pic>
      <p:sp>
        <p:nvSpPr>
          <p:cNvPr id="4" name="Text Placeholder 5">
            <a:extLst>
              <a:ext uri="{FF2B5EF4-FFF2-40B4-BE49-F238E27FC236}">
                <a16:creationId xmlns:a16="http://schemas.microsoft.com/office/drawing/2014/main" id="{9868DACA-82D3-785E-22EB-028DD7DFCE26}"/>
              </a:ext>
            </a:extLst>
          </p:cNvPr>
          <p:cNvSpPr>
            <a:spLocks noGrp="1"/>
          </p:cNvSpPr>
          <p:nvPr>
            <p:ph type="body" sz="quarter" idx="11"/>
          </p:nvPr>
        </p:nvSpPr>
        <p:spPr>
          <a:xfrm>
            <a:off x="722125" y="1863726"/>
            <a:ext cx="6857801"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339753992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ag Cloud Slide">
    <p:bg>
      <p:bgPr>
        <a:solidFill>
          <a:srgbClr val="4A41FC"/>
        </a:solidFill>
        <a:effectLst/>
      </p:bgPr>
    </p:bg>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3E82239A-1D95-E888-94E7-192C645D81E7}"/>
              </a:ext>
            </a:extLst>
          </p:cNvPr>
          <p:cNvPicPr>
            <a:picLocks noChangeAspect="1"/>
          </p:cNvPicPr>
          <p:nvPr userDrawn="1"/>
        </p:nvPicPr>
        <p:blipFill>
          <a:blip r:embed="rId3" cstate="screen">
            <a:extLst>
              <a:ext uri="{28A0092B-C50C-407E-A947-70E740481C1C}">
                <a14:useLocalDpi xmlns:a14="http://schemas.microsoft.com/office/drawing/2010/main"/>
              </a:ext>
            </a:extLst>
          </a:blip>
          <a:srcRect t="69" b="69"/>
          <a:stretch/>
        </p:blipFill>
        <p:spPr>
          <a:xfrm>
            <a:off x="-1" y="0"/>
            <a:ext cx="12188826"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18697199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2" name="Slide Number Placeholder 5">
            <a:extLst>
              <a:ext uri="{FF2B5EF4-FFF2-40B4-BE49-F238E27FC236}">
                <a16:creationId xmlns:a16="http://schemas.microsoft.com/office/drawing/2014/main" id="{59F03F98-CED0-0CDD-E747-E3400399AC43}"/>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pic>
        <p:nvPicPr>
          <p:cNvPr id="14" name="Picture 3">
            <a:extLst>
              <a:ext uri="{FF2B5EF4-FFF2-40B4-BE49-F238E27FC236}">
                <a16:creationId xmlns:a16="http://schemas.microsoft.com/office/drawing/2014/main" id="{193623FD-4152-62AB-65C8-94A597A272B7}"/>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45423"/>
            <a:ext cx="939355" cy="217948"/>
          </a:xfrm>
          <a:prstGeom prst="rect">
            <a:avLst/>
          </a:prstGeom>
        </p:spPr>
      </p:pic>
      <p:sp>
        <p:nvSpPr>
          <p:cNvPr id="2" name="TextBox 1">
            <a:extLst>
              <a:ext uri="{FF2B5EF4-FFF2-40B4-BE49-F238E27FC236}">
                <a16:creationId xmlns:a16="http://schemas.microsoft.com/office/drawing/2014/main" id="{CAC0AB83-6402-E974-8952-C7EABC0731F1}"/>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1500502694"/>
      </p:ext>
    </p:extLst>
  </p:cSld>
  <p:clrMapOvr>
    <a:masterClrMapping/>
  </p:clrMapOvr>
  <p:extLst>
    <p:ext uri="{DCECCB84-F9BA-43D5-87BE-67443E8EF086}">
      <p15:sldGuideLst xmlns:p15="http://schemas.microsoft.com/office/powerpoint/2012/main"/>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00356103"/>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9">
            <a:extLst>
              <a:ext uri="{FF2B5EF4-FFF2-40B4-BE49-F238E27FC236}">
                <a16:creationId xmlns:a16="http://schemas.microsoft.com/office/drawing/2014/main" id="{A1E54A24-0A79-4645-95BB-872276B99F3A}"/>
              </a:ext>
            </a:extLst>
          </p:cNvPr>
          <p:cNvSpPr>
            <a:spLocks noGrp="1"/>
          </p:cNvSpPr>
          <p:nvPr>
            <p:ph type="title" hasCustomPrompt="1"/>
          </p:nvPr>
        </p:nvSpPr>
        <p:spPr>
          <a:xfrm>
            <a:off x="723411" y="538164"/>
            <a:ext cx="10743290" cy="1139825"/>
          </a:xfrm>
        </p:spPr>
        <p:txBody>
          <a:bodyPr vert="horz"/>
          <a:lstStyle/>
          <a:p>
            <a:r>
              <a:rPr lang="en-GB"/>
              <a:t>Click to edit Master title style</a:t>
            </a:r>
            <a:br>
              <a:rPr lang="en-GB"/>
            </a:br>
            <a:r>
              <a:rPr lang="en-GB"/>
              <a:t>Two Column Style</a:t>
            </a:r>
            <a:endParaRPr lang="en-US"/>
          </a:p>
        </p:txBody>
      </p:sp>
      <p:sp>
        <p:nvSpPr>
          <p:cNvPr id="8" name="Text Placeholder 3">
            <a:extLst>
              <a:ext uri="{FF2B5EF4-FFF2-40B4-BE49-F238E27FC236}">
                <a16:creationId xmlns:a16="http://schemas.microsoft.com/office/drawing/2014/main" id="{54A7AE83-B9C1-1D4E-9469-01C3D28EF60A}"/>
              </a:ext>
            </a:extLst>
          </p:cNvPr>
          <p:cNvSpPr>
            <a:spLocks noGrp="1"/>
          </p:cNvSpPr>
          <p:nvPr>
            <p:ph type="body" sz="quarter" idx="11"/>
          </p:nvPr>
        </p:nvSpPr>
        <p:spPr>
          <a:xfrm>
            <a:off x="6191225" y="1863725"/>
            <a:ext cx="5275476" cy="443865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
        <p:nvSpPr>
          <p:cNvPr id="2" name="Text Placeholder 5">
            <a:extLst>
              <a:ext uri="{FF2B5EF4-FFF2-40B4-BE49-F238E27FC236}">
                <a16:creationId xmlns:a16="http://schemas.microsoft.com/office/drawing/2014/main" id="{950440E8-0E6A-8A19-C566-EBCEFBCF7423}"/>
              </a:ext>
            </a:extLst>
          </p:cNvPr>
          <p:cNvSpPr>
            <a:spLocks noGrp="1"/>
          </p:cNvSpPr>
          <p:nvPr>
            <p:ph type="body" sz="quarter" idx="12"/>
          </p:nvPr>
        </p:nvSpPr>
        <p:spPr>
          <a:xfrm>
            <a:off x="722125" y="1863726"/>
            <a:ext cx="5372288" cy="4365625"/>
          </a:xfrm>
        </p:spPr>
        <p:txBody>
          <a:bodyPr/>
          <a:lstStyle>
            <a:lvl3pPr>
              <a:defRPr sz="1999"/>
            </a:lvl3pPr>
            <a:lvl4pPr>
              <a:defRPr sz="1799"/>
            </a:lvl4pPr>
            <a:lvl5pPr>
              <a:defRPr sz="1799"/>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1232651532"/>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Three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81138295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3B4A0B0-544B-4680-B496-7634409EEF20}"/>
              </a:ext>
            </a:extLst>
          </p:cNvPr>
          <p:cNvSpPr>
            <a:spLocks noGrp="1"/>
          </p:cNvSpPr>
          <p:nvPr>
            <p:ph type="title"/>
          </p:nvPr>
        </p:nvSpPr>
        <p:spPr>
          <a:xfrm>
            <a:off x="723411" y="538164"/>
            <a:ext cx="10743290" cy="1139825"/>
          </a:xfrm>
        </p:spPr>
        <p:txBody>
          <a:bodyPr vert="horz"/>
          <a:lstStyle>
            <a:lvl1pPr>
              <a:defRPr>
                <a:latin typeface="Arial" panose="020B0604020202020204" pitchFamily="34" charset="0"/>
                <a:cs typeface="Arial" panose="020B0604020202020204" pitchFamily="34" charset="0"/>
              </a:defRPr>
            </a:lvl1pPr>
          </a:lstStyle>
          <a:p>
            <a:r>
              <a:rPr lang="cs-CZ"/>
              <a:t>Kliknutím lze upravit styl.</a:t>
            </a:r>
            <a:endParaRPr lang="en-US"/>
          </a:p>
        </p:txBody>
      </p:sp>
      <p:sp>
        <p:nvSpPr>
          <p:cNvPr id="7" name="Text Placeholder 3">
            <a:extLst>
              <a:ext uri="{FF2B5EF4-FFF2-40B4-BE49-F238E27FC236}">
                <a16:creationId xmlns:a16="http://schemas.microsoft.com/office/drawing/2014/main" id="{1124C9F4-9F1E-5D4F-8CC2-BAA0F34CFBF4}"/>
              </a:ext>
            </a:extLst>
          </p:cNvPr>
          <p:cNvSpPr>
            <a:spLocks noGrp="1"/>
          </p:cNvSpPr>
          <p:nvPr>
            <p:ph type="body" sz="quarter" idx="10"/>
          </p:nvPr>
        </p:nvSpPr>
        <p:spPr>
          <a:xfrm>
            <a:off x="722123" y="1851950"/>
            <a:ext cx="3458263" cy="44504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
        <p:nvSpPr>
          <p:cNvPr id="9" name="Text Placeholder 3">
            <a:extLst>
              <a:ext uri="{FF2B5EF4-FFF2-40B4-BE49-F238E27FC236}">
                <a16:creationId xmlns:a16="http://schemas.microsoft.com/office/drawing/2014/main" id="{B28A142A-B0F7-C544-B3CD-9A6546563D76}"/>
              </a:ext>
            </a:extLst>
          </p:cNvPr>
          <p:cNvSpPr>
            <a:spLocks noGrp="1"/>
          </p:cNvSpPr>
          <p:nvPr>
            <p:ph type="body" sz="quarter" idx="11"/>
          </p:nvPr>
        </p:nvSpPr>
        <p:spPr>
          <a:xfrm>
            <a:off x="4357574" y="1851950"/>
            <a:ext cx="3458263" cy="44504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
        <p:nvSpPr>
          <p:cNvPr id="10" name="Text Placeholder 3">
            <a:extLst>
              <a:ext uri="{FF2B5EF4-FFF2-40B4-BE49-F238E27FC236}">
                <a16:creationId xmlns:a16="http://schemas.microsoft.com/office/drawing/2014/main" id="{F8E67F24-9CF1-9547-BD5E-84589B31B4E8}"/>
              </a:ext>
            </a:extLst>
          </p:cNvPr>
          <p:cNvSpPr>
            <a:spLocks noGrp="1"/>
          </p:cNvSpPr>
          <p:nvPr>
            <p:ph type="body" sz="quarter" idx="12"/>
          </p:nvPr>
        </p:nvSpPr>
        <p:spPr>
          <a:xfrm>
            <a:off x="8008442" y="1851950"/>
            <a:ext cx="3458260" cy="445042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2468906830"/>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Four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9982930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3B29C63-2AD6-4DE5-B0A2-CB6E5C4AD96A}"/>
              </a:ext>
            </a:extLst>
          </p:cNvPr>
          <p:cNvSpPr>
            <a:spLocks noGrp="1"/>
          </p:cNvSpPr>
          <p:nvPr>
            <p:ph type="title"/>
          </p:nvPr>
        </p:nvSpPr>
        <p:spPr>
          <a:xfrm>
            <a:off x="723411" y="538164"/>
            <a:ext cx="10743290" cy="1139825"/>
          </a:xfrm>
        </p:spPr>
        <p:txBody>
          <a:bodyPr vert="horz"/>
          <a:lstStyle>
            <a:lvl1pPr>
              <a:defRPr>
                <a:latin typeface="Arial" panose="020B0604020202020204" pitchFamily="34" charset="0"/>
                <a:cs typeface="Arial" panose="020B0604020202020204" pitchFamily="34" charset="0"/>
              </a:defRPr>
            </a:lvl1pPr>
          </a:lstStyle>
          <a:p>
            <a:r>
              <a:rPr lang="cs-CZ"/>
              <a:t>Kliknutím lze upravit styl.</a:t>
            </a:r>
            <a:endParaRPr lang="en-US"/>
          </a:p>
        </p:txBody>
      </p:sp>
      <p:sp>
        <p:nvSpPr>
          <p:cNvPr id="11" name="Text Placeholder 3">
            <a:extLst>
              <a:ext uri="{FF2B5EF4-FFF2-40B4-BE49-F238E27FC236}">
                <a16:creationId xmlns:a16="http://schemas.microsoft.com/office/drawing/2014/main" id="{D7A8F6A1-E4E4-4646-933F-3032F97511D8}"/>
              </a:ext>
            </a:extLst>
          </p:cNvPr>
          <p:cNvSpPr>
            <a:spLocks noGrp="1"/>
          </p:cNvSpPr>
          <p:nvPr>
            <p:ph type="body" sz="quarter" idx="11"/>
          </p:nvPr>
        </p:nvSpPr>
        <p:spPr>
          <a:xfrm>
            <a:off x="722126" y="1857737"/>
            <a:ext cx="2528228" cy="4444638"/>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cs-CZ"/>
              <a:t>Po kliknutí můžete upravovat styly textu v předloze.</a:t>
            </a:r>
          </a:p>
        </p:txBody>
      </p:sp>
      <p:sp>
        <p:nvSpPr>
          <p:cNvPr id="13" name="Text Placeholder 3">
            <a:extLst>
              <a:ext uri="{FF2B5EF4-FFF2-40B4-BE49-F238E27FC236}">
                <a16:creationId xmlns:a16="http://schemas.microsoft.com/office/drawing/2014/main" id="{A3A8B205-3828-1A4D-9D4B-309BF2F3FFFF}"/>
              </a:ext>
            </a:extLst>
          </p:cNvPr>
          <p:cNvSpPr>
            <a:spLocks noGrp="1"/>
          </p:cNvSpPr>
          <p:nvPr>
            <p:ph type="body" sz="quarter" idx="12"/>
          </p:nvPr>
        </p:nvSpPr>
        <p:spPr>
          <a:xfrm>
            <a:off x="3445762" y="1857737"/>
            <a:ext cx="2553425" cy="4444638"/>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cs-CZ"/>
              <a:t>Po kliknutí můžete upravovat styly textu v předloze.</a:t>
            </a:r>
          </a:p>
        </p:txBody>
      </p:sp>
      <p:sp>
        <p:nvSpPr>
          <p:cNvPr id="14" name="Text Placeholder 3">
            <a:extLst>
              <a:ext uri="{FF2B5EF4-FFF2-40B4-BE49-F238E27FC236}">
                <a16:creationId xmlns:a16="http://schemas.microsoft.com/office/drawing/2014/main" id="{B4C483FE-70FF-7041-9119-FDE32D70CACE}"/>
              </a:ext>
            </a:extLst>
          </p:cNvPr>
          <p:cNvSpPr>
            <a:spLocks noGrp="1"/>
          </p:cNvSpPr>
          <p:nvPr>
            <p:ph type="body" sz="quarter" idx="13"/>
          </p:nvPr>
        </p:nvSpPr>
        <p:spPr>
          <a:xfrm>
            <a:off x="6169399" y="1857737"/>
            <a:ext cx="2553425" cy="4444638"/>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cs-CZ"/>
              <a:t>Po kliknutí můžete upravovat styly textu v předloze.</a:t>
            </a:r>
          </a:p>
        </p:txBody>
      </p:sp>
      <p:sp>
        <p:nvSpPr>
          <p:cNvPr id="15" name="Text Placeholder 3">
            <a:extLst>
              <a:ext uri="{FF2B5EF4-FFF2-40B4-BE49-F238E27FC236}">
                <a16:creationId xmlns:a16="http://schemas.microsoft.com/office/drawing/2014/main" id="{F6086923-DD39-8546-9401-95099CDCAACA}"/>
              </a:ext>
            </a:extLst>
          </p:cNvPr>
          <p:cNvSpPr>
            <a:spLocks noGrp="1"/>
          </p:cNvSpPr>
          <p:nvPr>
            <p:ph type="body" sz="quarter" idx="14"/>
          </p:nvPr>
        </p:nvSpPr>
        <p:spPr>
          <a:xfrm>
            <a:off x="8921309" y="1857737"/>
            <a:ext cx="2553425" cy="4444638"/>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cs-CZ"/>
              <a:t>Po kliknutí můžete upravovat styly textu v předloze.</a:t>
            </a:r>
          </a:p>
        </p:txBody>
      </p:sp>
    </p:spTree>
    <p:extLst>
      <p:ext uri="{BB962C8B-B14F-4D97-AF65-F5344CB8AC3E}">
        <p14:creationId xmlns:p14="http://schemas.microsoft.com/office/powerpoint/2010/main" val="134141506"/>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951F-ED4C-C940-B5BF-D5511A5CD967}"/>
              </a:ext>
            </a:extLst>
          </p:cNvPr>
          <p:cNvSpPr>
            <a:spLocks noGrp="1"/>
          </p:cNvSpPr>
          <p:nvPr>
            <p:ph type="title"/>
          </p:nvPr>
        </p:nvSpPr>
        <p:spPr>
          <a:xfrm>
            <a:off x="722125" y="538164"/>
            <a:ext cx="8008439" cy="909637"/>
          </a:xfrm>
        </p:spPr>
        <p:txBody>
          <a:bodyPr tIns="108000"/>
          <a:lstStyle>
            <a:lvl1pPr>
              <a:defRPr>
                <a:latin typeface="Arial" panose="020B0604020202020204" pitchFamily="34" charset="0"/>
                <a:cs typeface="Arial" panose="020B0604020202020204" pitchFamily="34" charset="0"/>
              </a:defRPr>
            </a:lvl1pPr>
          </a:lstStyle>
          <a:p>
            <a:r>
              <a:rPr lang="cs-CZ"/>
              <a:t>Kliknutím lze upravit styl.</a:t>
            </a:r>
            <a:endParaRPr lang="en-BG"/>
          </a:p>
        </p:txBody>
      </p:sp>
      <p:sp>
        <p:nvSpPr>
          <p:cNvPr id="6" name="Text Placeholder 7">
            <a:extLst>
              <a:ext uri="{FF2B5EF4-FFF2-40B4-BE49-F238E27FC236}">
                <a16:creationId xmlns:a16="http://schemas.microsoft.com/office/drawing/2014/main" id="{05F93B13-79C7-D043-BA6B-61F781D9B5FA}"/>
              </a:ext>
            </a:extLst>
          </p:cNvPr>
          <p:cNvSpPr>
            <a:spLocks noGrp="1"/>
          </p:cNvSpPr>
          <p:nvPr>
            <p:ph type="body" sz="quarter" idx="13" hasCustomPrompt="1"/>
          </p:nvPr>
        </p:nvSpPr>
        <p:spPr>
          <a:xfrm>
            <a:off x="722126" y="1677989"/>
            <a:ext cx="5277062" cy="455611"/>
          </a:xfrm>
        </p:spPr>
        <p:txBody>
          <a:bodyPr/>
          <a:lstStyle>
            <a:lvl1pPr marL="0" indent="0">
              <a:buNone/>
              <a:defRPr b="1" i="0" spc="-100" baseline="0">
                <a:solidFill>
                  <a:schemeClr val="tx1"/>
                </a:solidFill>
                <a:latin typeface="Arial" panose="020B0604020202020204" pitchFamily="34" charset="0"/>
                <a:cs typeface="Arial" panose="020B0604020202020204" pitchFamily="34" charset="0"/>
              </a:defRPr>
            </a:lvl1pPr>
          </a:lstStyle>
          <a:p>
            <a:r>
              <a:rPr lang="en-GB"/>
              <a:t>Topic 1</a:t>
            </a:r>
            <a:endParaRPr lang="en-BG"/>
          </a:p>
        </p:txBody>
      </p:sp>
      <p:sp>
        <p:nvSpPr>
          <p:cNvPr id="3" name="TextBox 2">
            <a:extLst>
              <a:ext uri="{FF2B5EF4-FFF2-40B4-BE49-F238E27FC236}">
                <a16:creationId xmlns:a16="http://schemas.microsoft.com/office/drawing/2014/main" id="{DCC55D09-8538-334E-A1E1-71B22D8027B5}"/>
              </a:ext>
            </a:extLst>
          </p:cNvPr>
          <p:cNvSpPr txBox="1"/>
          <p:nvPr userDrawn="1"/>
        </p:nvSpPr>
        <p:spPr>
          <a:xfrm>
            <a:off x="2150969" y="1882588"/>
            <a:ext cx="0" cy="0"/>
          </a:xfrm>
          <a:prstGeom prst="rect">
            <a:avLst/>
          </a:prstGeom>
          <a:noFill/>
        </p:spPr>
        <p:txBody>
          <a:bodyPr wrap="none" rtlCol="0">
            <a:noAutofit/>
          </a:bodyPr>
          <a:lstStyle/>
          <a:p>
            <a:pPr algn="l"/>
            <a:endParaRPr lang="en-BG" sz="2399">
              <a:latin typeface="Arial" panose="020B0604020202020204" pitchFamily="34" charset="0"/>
              <a:cs typeface="Arial" panose="020B0604020202020204" pitchFamily="34" charset="0"/>
            </a:endParaRPr>
          </a:p>
        </p:txBody>
      </p:sp>
      <p:sp>
        <p:nvSpPr>
          <p:cNvPr id="10" name="Text Placeholder 7">
            <a:extLst>
              <a:ext uri="{FF2B5EF4-FFF2-40B4-BE49-F238E27FC236}">
                <a16:creationId xmlns:a16="http://schemas.microsoft.com/office/drawing/2014/main" id="{B67CE013-E7C8-B849-A3FC-A0574A8A9A30}"/>
              </a:ext>
            </a:extLst>
          </p:cNvPr>
          <p:cNvSpPr>
            <a:spLocks noGrp="1"/>
          </p:cNvSpPr>
          <p:nvPr>
            <p:ph type="body" sz="quarter" idx="17" hasCustomPrompt="1"/>
          </p:nvPr>
        </p:nvSpPr>
        <p:spPr>
          <a:xfrm>
            <a:off x="6195670" y="1677989"/>
            <a:ext cx="5277062" cy="455611"/>
          </a:xfrm>
        </p:spPr>
        <p:txBody>
          <a:bodyPr/>
          <a:lstStyle>
            <a:lvl1pPr marL="0" indent="0">
              <a:buNone/>
              <a:defRPr b="1" i="0" spc="-100" baseline="0">
                <a:solidFill>
                  <a:schemeClr val="tx1"/>
                </a:solidFill>
                <a:latin typeface="Arial" panose="020B0604020202020204" pitchFamily="34" charset="0"/>
                <a:cs typeface="Arial" panose="020B0604020202020204" pitchFamily="34" charset="0"/>
              </a:defRPr>
            </a:lvl1pPr>
          </a:lstStyle>
          <a:p>
            <a:r>
              <a:rPr lang="en-GB"/>
              <a:t>Topic 2</a:t>
            </a:r>
            <a:endParaRPr lang="en-BG"/>
          </a:p>
        </p:txBody>
      </p:sp>
      <p:sp>
        <p:nvSpPr>
          <p:cNvPr id="11" name="Text Placeholder 3">
            <a:extLst>
              <a:ext uri="{FF2B5EF4-FFF2-40B4-BE49-F238E27FC236}">
                <a16:creationId xmlns:a16="http://schemas.microsoft.com/office/drawing/2014/main" id="{D148B8A9-EDCF-FE41-AFC9-FAEC5D5C7BBF}"/>
              </a:ext>
            </a:extLst>
          </p:cNvPr>
          <p:cNvSpPr>
            <a:spLocks noGrp="1"/>
          </p:cNvSpPr>
          <p:nvPr>
            <p:ph type="body" sz="quarter" idx="11"/>
          </p:nvPr>
        </p:nvSpPr>
        <p:spPr>
          <a:xfrm>
            <a:off x="723711" y="2362200"/>
            <a:ext cx="5275476" cy="38750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
        <p:nvSpPr>
          <p:cNvPr id="12" name="Text Placeholder 3">
            <a:extLst>
              <a:ext uri="{FF2B5EF4-FFF2-40B4-BE49-F238E27FC236}">
                <a16:creationId xmlns:a16="http://schemas.microsoft.com/office/drawing/2014/main" id="{8EB97B37-7995-DB4F-ACD9-6F4ED7D8061D}"/>
              </a:ext>
            </a:extLst>
          </p:cNvPr>
          <p:cNvSpPr>
            <a:spLocks noGrp="1"/>
          </p:cNvSpPr>
          <p:nvPr>
            <p:ph type="body" sz="quarter" idx="18"/>
          </p:nvPr>
        </p:nvSpPr>
        <p:spPr>
          <a:xfrm>
            <a:off x="6180410" y="2362200"/>
            <a:ext cx="5275476" cy="38750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BG"/>
          </a:p>
        </p:txBody>
      </p:sp>
    </p:spTree>
    <p:extLst>
      <p:ext uri="{BB962C8B-B14F-4D97-AF65-F5344CB8AC3E}">
        <p14:creationId xmlns:p14="http://schemas.microsoft.com/office/powerpoint/2010/main" val="701858118"/>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hree column with subhea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951F-ED4C-C940-B5BF-D5511A5CD967}"/>
              </a:ext>
            </a:extLst>
          </p:cNvPr>
          <p:cNvSpPr>
            <a:spLocks noGrp="1"/>
          </p:cNvSpPr>
          <p:nvPr>
            <p:ph type="title"/>
          </p:nvPr>
        </p:nvSpPr>
        <p:spPr>
          <a:xfrm>
            <a:off x="722126" y="538164"/>
            <a:ext cx="7100625" cy="909637"/>
          </a:xfrm>
        </p:spPr>
        <p:txBody>
          <a:bodyPr tIns="108000"/>
          <a:lstStyle>
            <a:lvl1pPr>
              <a:defRPr>
                <a:latin typeface="Arial" panose="020B0604020202020204" pitchFamily="34" charset="0"/>
                <a:cs typeface="Arial" panose="020B0604020202020204" pitchFamily="34" charset="0"/>
              </a:defRPr>
            </a:lvl1pPr>
          </a:lstStyle>
          <a:p>
            <a:r>
              <a:rPr lang="cs-CZ"/>
              <a:t>Kliknutím lze upravit styl.</a:t>
            </a:r>
            <a:endParaRPr lang="en-BG"/>
          </a:p>
        </p:txBody>
      </p:sp>
      <p:sp>
        <p:nvSpPr>
          <p:cNvPr id="7" name="Text Placeholder 7">
            <a:extLst>
              <a:ext uri="{FF2B5EF4-FFF2-40B4-BE49-F238E27FC236}">
                <a16:creationId xmlns:a16="http://schemas.microsoft.com/office/drawing/2014/main" id="{14E6BE96-7B0A-F94A-B96E-1C7E0D03F31B}"/>
              </a:ext>
            </a:extLst>
          </p:cNvPr>
          <p:cNvSpPr>
            <a:spLocks noGrp="1"/>
          </p:cNvSpPr>
          <p:nvPr>
            <p:ph type="body" sz="quarter" idx="14" hasCustomPrompt="1"/>
          </p:nvPr>
        </p:nvSpPr>
        <p:spPr>
          <a:xfrm>
            <a:off x="722125" y="2226366"/>
            <a:ext cx="3458261" cy="4010922"/>
          </a:xfrm>
        </p:spPr>
        <p:txBody>
          <a:bodyPr tIns="36000"/>
          <a:lstStyle>
            <a:lvl1pPr marL="0" indent="0">
              <a:lnSpc>
                <a:spcPct val="120000"/>
              </a:lnSpc>
              <a:buNone/>
              <a:defRPr sz="1999" b="0" i="0" spc="0" baseline="0">
                <a:solidFill>
                  <a:schemeClr val="tx1"/>
                </a:solidFill>
                <a:latin typeface="Arial" panose="020B0604020202020204" pitchFamily="34" charset="0"/>
                <a:cs typeface="Arial" panose="020B0604020202020204" pitchFamily="34" charset="0"/>
              </a:defRPr>
            </a:lvl1pPr>
          </a:lstStyle>
          <a:p>
            <a:r>
              <a:rPr lang="en-GB"/>
              <a:t>Contrary to popular belief, Lorem Ipsum is not simply random text. It has roots in a piece of classical Latin literature from 45 BC, making it over 2000 years old.</a:t>
            </a:r>
            <a:endParaRPr lang="en-BG"/>
          </a:p>
        </p:txBody>
      </p:sp>
      <p:sp>
        <p:nvSpPr>
          <p:cNvPr id="9" name="Text Placeholder 7">
            <a:extLst>
              <a:ext uri="{FF2B5EF4-FFF2-40B4-BE49-F238E27FC236}">
                <a16:creationId xmlns:a16="http://schemas.microsoft.com/office/drawing/2014/main" id="{9F9D9998-0CE0-0441-A69C-969496405532}"/>
              </a:ext>
            </a:extLst>
          </p:cNvPr>
          <p:cNvSpPr>
            <a:spLocks noGrp="1"/>
          </p:cNvSpPr>
          <p:nvPr>
            <p:ph type="body" sz="quarter" idx="15" hasCustomPrompt="1"/>
          </p:nvPr>
        </p:nvSpPr>
        <p:spPr>
          <a:xfrm>
            <a:off x="4358140" y="2226366"/>
            <a:ext cx="3466196" cy="4010922"/>
          </a:xfrm>
        </p:spPr>
        <p:txBody>
          <a:bodyPr tIns="36000"/>
          <a:lstStyle>
            <a:lvl1pPr marL="0" indent="0">
              <a:lnSpc>
                <a:spcPct val="120000"/>
              </a:lnSpc>
              <a:buNone/>
              <a:defRPr sz="1999" b="0" i="0" spc="0" baseline="0">
                <a:solidFill>
                  <a:schemeClr val="tx1"/>
                </a:solidFill>
                <a:latin typeface="Arial" panose="020B0604020202020204" pitchFamily="34" charset="0"/>
                <a:cs typeface="Arial" panose="020B0604020202020204" pitchFamily="34" charset="0"/>
              </a:defRPr>
            </a:lvl1pPr>
          </a:lstStyle>
          <a:p>
            <a:r>
              <a:rPr lang="en-GB"/>
              <a:t>Contrary to popular belief, Lorem Ipsum is not simply random text. It has roots in a piece of classical Latin literature from 45 BC, making it over 2000 years old</a:t>
            </a:r>
            <a:endParaRPr lang="en-BG"/>
          </a:p>
        </p:txBody>
      </p:sp>
      <p:sp>
        <p:nvSpPr>
          <p:cNvPr id="8" name="Text Placeholder 7">
            <a:extLst>
              <a:ext uri="{FF2B5EF4-FFF2-40B4-BE49-F238E27FC236}">
                <a16:creationId xmlns:a16="http://schemas.microsoft.com/office/drawing/2014/main" id="{04C25D13-53AB-804E-8F48-9FEEE4C8F851}"/>
              </a:ext>
            </a:extLst>
          </p:cNvPr>
          <p:cNvSpPr>
            <a:spLocks noGrp="1"/>
          </p:cNvSpPr>
          <p:nvPr>
            <p:ph type="body" sz="quarter" idx="16" hasCustomPrompt="1"/>
          </p:nvPr>
        </p:nvSpPr>
        <p:spPr>
          <a:xfrm>
            <a:off x="8000505" y="2226366"/>
            <a:ext cx="3466196" cy="4010922"/>
          </a:xfrm>
        </p:spPr>
        <p:txBody>
          <a:bodyPr tIns="36000"/>
          <a:lstStyle>
            <a:lvl1pPr marL="0" indent="0">
              <a:lnSpc>
                <a:spcPct val="120000"/>
              </a:lnSpc>
              <a:buNone/>
              <a:defRPr sz="1999" b="0" i="0" spc="0" baseline="0">
                <a:solidFill>
                  <a:schemeClr val="tx1"/>
                </a:solidFill>
                <a:latin typeface="Arial" panose="020B0604020202020204" pitchFamily="34" charset="0"/>
                <a:cs typeface="Arial" panose="020B0604020202020204" pitchFamily="34" charset="0"/>
              </a:defRPr>
            </a:lvl1pPr>
          </a:lstStyle>
          <a:p>
            <a:r>
              <a:rPr lang="en-GB"/>
              <a:t>Contrary to popular belief, Lorem Ipsum is not simply random text. It has roots in a piece of classical Latin literature from 45 BC, making it over 2000 years old.</a:t>
            </a:r>
            <a:endParaRPr lang="en-BG"/>
          </a:p>
        </p:txBody>
      </p:sp>
      <p:sp>
        <p:nvSpPr>
          <p:cNvPr id="3" name="TextBox 2">
            <a:extLst>
              <a:ext uri="{FF2B5EF4-FFF2-40B4-BE49-F238E27FC236}">
                <a16:creationId xmlns:a16="http://schemas.microsoft.com/office/drawing/2014/main" id="{6726DDAF-094D-974B-82E0-4E14EC03BAE4}"/>
              </a:ext>
            </a:extLst>
          </p:cNvPr>
          <p:cNvSpPr txBox="1"/>
          <p:nvPr userDrawn="1"/>
        </p:nvSpPr>
        <p:spPr>
          <a:xfrm>
            <a:off x="2624182" y="1947134"/>
            <a:ext cx="0" cy="0"/>
          </a:xfrm>
          <a:prstGeom prst="rect">
            <a:avLst/>
          </a:prstGeom>
        </p:spPr>
        <p:txBody>
          <a:bodyPr vert="horz" wrap="none" lIns="0" tIns="0" rIns="0" bIns="0" rtlCol="0">
            <a:noAutofit/>
          </a:bodyPr>
          <a:lstStyle/>
          <a:p>
            <a:pPr algn="l">
              <a:lnSpc>
                <a:spcPts val="2699"/>
              </a:lnSpc>
            </a:pPr>
            <a:endParaRPr lang="en-BG" sz="2399">
              <a:latin typeface="Arial" panose="020B0604020202020204" pitchFamily="34" charset="0"/>
              <a:cs typeface="Arial" panose="020B0604020202020204" pitchFamily="34" charset="0"/>
            </a:endParaRPr>
          </a:p>
        </p:txBody>
      </p:sp>
      <p:sp>
        <p:nvSpPr>
          <p:cNvPr id="10" name="Text Placeholder 7">
            <a:extLst>
              <a:ext uri="{FF2B5EF4-FFF2-40B4-BE49-F238E27FC236}">
                <a16:creationId xmlns:a16="http://schemas.microsoft.com/office/drawing/2014/main" id="{291E0E34-AD4F-0F47-AF74-1B26AAD2B2F2}"/>
              </a:ext>
            </a:extLst>
          </p:cNvPr>
          <p:cNvSpPr>
            <a:spLocks noGrp="1"/>
          </p:cNvSpPr>
          <p:nvPr>
            <p:ph type="body" sz="quarter" idx="13" hasCustomPrompt="1"/>
          </p:nvPr>
        </p:nvSpPr>
        <p:spPr>
          <a:xfrm>
            <a:off x="722126" y="1568658"/>
            <a:ext cx="7100625" cy="474150"/>
          </a:xfrm>
        </p:spPr>
        <p:txBody>
          <a:bodyPr/>
          <a:lstStyle>
            <a:lvl1pPr marL="0" indent="0">
              <a:buNone/>
              <a:defRPr b="0" i="0" spc="0" baseline="0">
                <a:solidFill>
                  <a:schemeClr val="tx1">
                    <a:lumMod val="50000"/>
                    <a:lumOff val="50000"/>
                  </a:schemeClr>
                </a:solidFill>
                <a:latin typeface="Arial" panose="020B0604020202020204" pitchFamily="34" charset="0"/>
                <a:cs typeface="Arial" panose="020B0604020202020204" pitchFamily="34" charset="0"/>
              </a:defRPr>
            </a:lvl1pPr>
          </a:lstStyle>
          <a:p>
            <a:r>
              <a:rPr lang="en-GB" err="1"/>
              <a:t>Subheadline</a:t>
            </a:r>
            <a:endParaRPr lang="en-BG"/>
          </a:p>
        </p:txBody>
      </p:sp>
    </p:spTree>
    <p:extLst>
      <p:ext uri="{BB962C8B-B14F-4D97-AF65-F5344CB8AC3E}">
        <p14:creationId xmlns:p14="http://schemas.microsoft.com/office/powerpoint/2010/main" val="3974171911"/>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Image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71872649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1">
            <a:extLst>
              <a:ext uri="{FF2B5EF4-FFF2-40B4-BE49-F238E27FC236}">
                <a16:creationId xmlns:a16="http://schemas.microsoft.com/office/drawing/2014/main" id="{348BA764-5690-C74C-98C8-5AD362BFC86C}"/>
              </a:ext>
            </a:extLst>
          </p:cNvPr>
          <p:cNvSpPr>
            <a:spLocks noGrp="1"/>
          </p:cNvSpPr>
          <p:nvPr>
            <p:ph type="title"/>
          </p:nvPr>
        </p:nvSpPr>
        <p:spPr>
          <a:xfrm>
            <a:off x="722126" y="538164"/>
            <a:ext cx="5277062" cy="1139825"/>
          </a:xfrm>
        </p:spPr>
        <p:txBody>
          <a:bodyPr tIns="108000"/>
          <a:lstStyle>
            <a:lvl1pPr>
              <a:defRPr>
                <a:latin typeface="Arial" panose="020B0604020202020204" pitchFamily="34" charset="0"/>
                <a:cs typeface="Arial" panose="020B0604020202020204" pitchFamily="34" charset="0"/>
              </a:defRPr>
            </a:lvl1pPr>
          </a:lstStyle>
          <a:p>
            <a:r>
              <a:rPr lang="cs-CZ"/>
              <a:t>Kliknutím lze upravit styl.</a:t>
            </a:r>
            <a:endParaRPr lang="en-BG"/>
          </a:p>
        </p:txBody>
      </p:sp>
      <p:sp>
        <p:nvSpPr>
          <p:cNvPr id="13" name="Picture Placeholder 13">
            <a:extLst>
              <a:ext uri="{FF2B5EF4-FFF2-40B4-BE49-F238E27FC236}">
                <a16:creationId xmlns:a16="http://schemas.microsoft.com/office/drawing/2014/main" id="{D214D3DB-DB34-F441-B966-C041056B0893}"/>
              </a:ext>
            </a:extLst>
          </p:cNvPr>
          <p:cNvSpPr>
            <a:spLocks noGrp="1"/>
          </p:cNvSpPr>
          <p:nvPr>
            <p:ph type="pic" sz="quarter" idx="10"/>
          </p:nvPr>
        </p:nvSpPr>
        <p:spPr>
          <a:xfrm>
            <a:off x="6197134" y="0"/>
            <a:ext cx="5991691"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cs-CZ"/>
              <a:t>Kliknutím na ikonu přidáte obrázek.</a:t>
            </a:r>
            <a:endParaRPr lang="en-US"/>
          </a:p>
        </p:txBody>
      </p:sp>
      <p:pic>
        <p:nvPicPr>
          <p:cNvPr id="9" name="Picture 2">
            <a:extLst>
              <a:ext uri="{FF2B5EF4-FFF2-40B4-BE49-F238E27FC236}">
                <a16:creationId xmlns:a16="http://schemas.microsoft.com/office/drawing/2014/main" id="{5B3F9C52-3A71-4524-8B14-37E73BA412E1}"/>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93946" y="6453499"/>
            <a:ext cx="939355" cy="217948"/>
          </a:xfrm>
          <a:prstGeom prst="rect">
            <a:avLst/>
          </a:prstGeom>
        </p:spPr>
      </p:pic>
      <p:sp>
        <p:nvSpPr>
          <p:cNvPr id="7" name="Text Placeholder 7">
            <a:extLst>
              <a:ext uri="{FF2B5EF4-FFF2-40B4-BE49-F238E27FC236}">
                <a16:creationId xmlns:a16="http://schemas.microsoft.com/office/drawing/2014/main" id="{798BE631-707E-324E-A381-F3D99D052E2F}"/>
              </a:ext>
            </a:extLst>
          </p:cNvPr>
          <p:cNvSpPr>
            <a:spLocks noGrp="1"/>
          </p:cNvSpPr>
          <p:nvPr>
            <p:ph type="body" sz="quarter" idx="13"/>
          </p:nvPr>
        </p:nvSpPr>
        <p:spPr>
          <a:xfrm>
            <a:off x="722126" y="1808922"/>
            <a:ext cx="5277062" cy="4428366"/>
          </a:xfrm>
        </p:spPr>
        <p:txBody>
          <a:bodyPr/>
          <a:lstStyle>
            <a:lvl1pPr marL="0" indent="0">
              <a:buNone/>
              <a:defRPr/>
            </a:lvl1pPr>
          </a:lstStyle>
          <a:p>
            <a:pPr lvl="0"/>
            <a:r>
              <a:rPr lang="cs-CZ"/>
              <a:t>Po kliknutí můžete upravovat styly textu v předloze.</a:t>
            </a:r>
          </a:p>
        </p:txBody>
      </p:sp>
      <p:sp>
        <p:nvSpPr>
          <p:cNvPr id="8" name="TextBox 7">
            <a:extLst>
              <a:ext uri="{FF2B5EF4-FFF2-40B4-BE49-F238E27FC236}">
                <a16:creationId xmlns:a16="http://schemas.microsoft.com/office/drawing/2014/main" id="{28CB971A-E2FD-954D-BF76-66E98685F3A4}"/>
              </a:ext>
            </a:extLst>
          </p:cNvPr>
          <p:cNvSpPr txBox="1"/>
          <p:nvPr userDrawn="1"/>
        </p:nvSpPr>
        <p:spPr>
          <a:xfrm>
            <a:off x="2832386"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240795864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Image Slide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169004417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1">
            <a:extLst>
              <a:ext uri="{FF2B5EF4-FFF2-40B4-BE49-F238E27FC236}">
                <a16:creationId xmlns:a16="http://schemas.microsoft.com/office/drawing/2014/main" id="{348BA764-5690-C74C-98C8-5AD362BFC86C}"/>
              </a:ext>
            </a:extLst>
          </p:cNvPr>
          <p:cNvSpPr>
            <a:spLocks noGrp="1"/>
          </p:cNvSpPr>
          <p:nvPr>
            <p:ph type="title"/>
          </p:nvPr>
        </p:nvSpPr>
        <p:spPr>
          <a:xfrm>
            <a:off x="6189640" y="538164"/>
            <a:ext cx="5277062" cy="1139825"/>
          </a:xfrm>
        </p:spPr>
        <p:txBody>
          <a:bodyPr tIns="108000"/>
          <a:lstStyle>
            <a:lvl1pPr>
              <a:defRPr>
                <a:latin typeface="Arial" panose="020B0604020202020204" pitchFamily="34" charset="0"/>
                <a:cs typeface="Arial" panose="020B0604020202020204" pitchFamily="34" charset="0"/>
              </a:defRPr>
            </a:lvl1pPr>
          </a:lstStyle>
          <a:p>
            <a:r>
              <a:rPr lang="cs-CZ"/>
              <a:t>Kliknutím lze upravit styl.</a:t>
            </a:r>
            <a:endParaRPr lang="en-BG"/>
          </a:p>
        </p:txBody>
      </p:sp>
      <p:sp>
        <p:nvSpPr>
          <p:cNvPr id="13" name="Picture Placeholder 13">
            <a:extLst>
              <a:ext uri="{FF2B5EF4-FFF2-40B4-BE49-F238E27FC236}">
                <a16:creationId xmlns:a16="http://schemas.microsoft.com/office/drawing/2014/main" id="{D214D3DB-DB34-F441-B966-C041056B0893}"/>
              </a:ext>
            </a:extLst>
          </p:cNvPr>
          <p:cNvSpPr>
            <a:spLocks noGrp="1"/>
          </p:cNvSpPr>
          <p:nvPr>
            <p:ph type="pic" sz="quarter" idx="10"/>
          </p:nvPr>
        </p:nvSpPr>
        <p:spPr>
          <a:xfrm>
            <a:off x="1" y="0"/>
            <a:ext cx="5976528"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cs-CZ"/>
              <a:t>Kliknutím na ikonu přidáte obrázek.</a:t>
            </a:r>
            <a:endParaRPr lang="en-US"/>
          </a:p>
        </p:txBody>
      </p:sp>
      <p:sp>
        <p:nvSpPr>
          <p:cNvPr id="12" name="Slide Number Placeholder 5">
            <a:extLst>
              <a:ext uri="{FF2B5EF4-FFF2-40B4-BE49-F238E27FC236}">
                <a16:creationId xmlns:a16="http://schemas.microsoft.com/office/drawing/2014/main" id="{CCB16D7C-13E7-8F44-B567-E0CB454B81BD}"/>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7" name="Text Placeholder 7">
            <a:extLst>
              <a:ext uri="{FF2B5EF4-FFF2-40B4-BE49-F238E27FC236}">
                <a16:creationId xmlns:a16="http://schemas.microsoft.com/office/drawing/2014/main" id="{6D956066-0822-7C4E-B1F5-A5FF044796A6}"/>
              </a:ext>
            </a:extLst>
          </p:cNvPr>
          <p:cNvSpPr>
            <a:spLocks noGrp="1"/>
          </p:cNvSpPr>
          <p:nvPr>
            <p:ph type="body" sz="quarter" idx="13"/>
          </p:nvPr>
        </p:nvSpPr>
        <p:spPr>
          <a:xfrm>
            <a:off x="6187156" y="1808922"/>
            <a:ext cx="5277062" cy="4428366"/>
          </a:xfrm>
        </p:spPr>
        <p:txBody>
          <a:bodyPr/>
          <a:lstStyle>
            <a:lvl1pPr marL="0" indent="0">
              <a:buNone/>
              <a:defRPr/>
            </a:lvl1pPr>
          </a:lstStyle>
          <a:p>
            <a:pPr lvl="0"/>
            <a:r>
              <a:rPr lang="cs-CZ"/>
              <a:t>Po kliknutí můžete upravovat styly textu v předloze.</a:t>
            </a:r>
          </a:p>
        </p:txBody>
      </p:sp>
      <p:sp>
        <p:nvSpPr>
          <p:cNvPr id="8" name="TextBox 7">
            <a:extLst>
              <a:ext uri="{FF2B5EF4-FFF2-40B4-BE49-F238E27FC236}">
                <a16:creationId xmlns:a16="http://schemas.microsoft.com/office/drawing/2014/main" id="{348103B8-912B-6840-91F6-51424D8F16B3}"/>
              </a:ext>
            </a:extLst>
          </p:cNvPr>
          <p:cNvSpPr txBox="1"/>
          <p:nvPr userDrawn="1"/>
        </p:nvSpPr>
        <p:spPr>
          <a:xfrm>
            <a:off x="6176941"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4287387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4956668-D5A0-1C46-ADF7-F5D8B34C1A06}"/>
              </a:ext>
            </a:extLst>
          </p:cNvPr>
          <p:cNvSpPr txBox="1"/>
          <p:nvPr userDrawn="1"/>
        </p:nvSpPr>
        <p:spPr bwMode="auto">
          <a:xfrm>
            <a:off x="4389120" y="6675120"/>
            <a:ext cx="0" cy="0"/>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noAutofit/>
          </a:bodyPr>
          <a:lstStyle/>
          <a:p>
            <a:pPr algn="l">
              <a:buSzTx/>
            </a:pPr>
            <a:endParaRPr lang="en-US" i="0"/>
          </a:p>
        </p:txBody>
      </p:sp>
      <p:pic>
        <p:nvPicPr>
          <p:cNvPr id="5" name="Picture 4">
            <a:extLst>
              <a:ext uri="{FF2B5EF4-FFF2-40B4-BE49-F238E27FC236}">
                <a16:creationId xmlns:a16="http://schemas.microsoft.com/office/drawing/2014/main" id="{ECD24193-6086-5C4E-BE93-016FF22FFB7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18860" y="6481098"/>
            <a:ext cx="897195" cy="208763"/>
          </a:xfrm>
          <a:prstGeom prst="rect">
            <a:avLst/>
          </a:prstGeom>
        </p:spPr>
      </p:pic>
      <p:sp>
        <p:nvSpPr>
          <p:cNvPr id="6" name="Title 5">
            <a:extLst>
              <a:ext uri="{FF2B5EF4-FFF2-40B4-BE49-F238E27FC236}">
                <a16:creationId xmlns:a16="http://schemas.microsoft.com/office/drawing/2014/main" id="{3F4CA4B2-7A2E-154D-A314-93CE04C2E390}"/>
              </a:ext>
            </a:extLst>
          </p:cNvPr>
          <p:cNvSpPr>
            <a:spLocks noGrp="1"/>
          </p:cNvSpPr>
          <p:nvPr>
            <p:ph type="title"/>
          </p:nvPr>
        </p:nvSpPr>
        <p:spPr/>
        <p:txBody>
          <a:bodyPr/>
          <a:lstStyle/>
          <a:p>
            <a:r>
              <a:rPr lang="en-US"/>
              <a:t>Click to edit Master title style</a:t>
            </a:r>
          </a:p>
        </p:txBody>
      </p:sp>
      <p:sp>
        <p:nvSpPr>
          <p:cNvPr id="7" name="Text Placeholder 2">
            <a:extLst>
              <a:ext uri="{FF2B5EF4-FFF2-40B4-BE49-F238E27FC236}">
                <a16:creationId xmlns:a16="http://schemas.microsoft.com/office/drawing/2014/main" id="{7DB91AB9-15A6-6646-A096-14B368CFA938}"/>
              </a:ext>
            </a:extLst>
          </p:cNvPr>
          <p:cNvSpPr>
            <a:spLocks noGrp="1"/>
          </p:cNvSpPr>
          <p:nvPr>
            <p:ph idx="1"/>
          </p:nvPr>
        </p:nvSpPr>
        <p:spPr>
          <a:xfrm>
            <a:off x="635000" y="1862696"/>
            <a:ext cx="107950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94A0AF97-2C9A-7544-BB4D-C138D7D102B5}"/>
              </a:ext>
            </a:extLst>
          </p:cNvPr>
          <p:cNvSpPr>
            <a:spLocks noGrp="1"/>
          </p:cNvSpPr>
          <p:nvPr>
            <p:ph type="sldNum" sz="quarter" idx="10"/>
          </p:nvPr>
        </p:nvSpPr>
        <p:spPr>
          <a:xfrm>
            <a:off x="9276278" y="6418135"/>
            <a:ext cx="2741612" cy="365125"/>
          </a:xfrm>
        </p:spPr>
        <p:txBody>
          <a:bodyPr/>
          <a:lstStyle/>
          <a:p>
            <a:fld id="{8EBC49CF-66A5-ED48-92B9-E667BCC463F7}" type="slidenum">
              <a:t>‹#›</a:t>
            </a:fld>
            <a:endParaRPr lang="en-US"/>
          </a:p>
        </p:txBody>
      </p:sp>
    </p:spTree>
    <p:extLst>
      <p:ext uri="{BB962C8B-B14F-4D97-AF65-F5344CB8AC3E}">
        <p14:creationId xmlns:p14="http://schemas.microsoft.com/office/powerpoint/2010/main" val="27934210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7" orient="horz" pos="2160">
          <p15:clr>
            <a:srgbClr val="FBAE40"/>
          </p15:clr>
        </p15:guide>
        <p15:guide id="8" pos="3839">
          <p15:clr>
            <a:srgbClr val="FBAE40"/>
          </p15:clr>
        </p15:guide>
        <p15:guide id="9" orient="horz" pos="4176"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mage Slide">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53A27003-DC61-C64B-B594-FC0DBDB245CA}"/>
              </a:ext>
            </a:extLst>
          </p:cNvPr>
          <p:cNvSpPr>
            <a:spLocks noGrp="1"/>
          </p:cNvSpPr>
          <p:nvPr>
            <p:ph type="pic" sz="quarter" idx="10"/>
          </p:nvPr>
        </p:nvSpPr>
        <p:spPr>
          <a:xfrm>
            <a:off x="0" y="0"/>
            <a:ext cx="12188825" cy="6858000"/>
          </a:xfrm>
          <a:prstGeom prst="rect">
            <a:avLst/>
          </a:prstGeom>
          <a:solidFill>
            <a:srgbClr val="DDE9F7"/>
          </a:solidFill>
        </p:spPr>
        <p:txBody>
          <a:bodyPr vert="horz" lIns="91440" tIns="72000" rIns="91440" bIns="756000" rtlCol="0" anchor="ctr">
            <a:noAutofit/>
          </a:bodyPr>
          <a:lstStyle>
            <a:lvl1pPr algn="ctr">
              <a:defRPr lang="id-ID" sz="1799" b="0">
                <a:latin typeface="Arial" panose="020B0604020202020204" pitchFamily="34" charset="0"/>
                <a:cs typeface="Arial" panose="020B0604020202020204" pitchFamily="34" charset="0"/>
              </a:defRPr>
            </a:lvl1pPr>
          </a:lstStyle>
          <a:p>
            <a:pPr marL="0" lvl="0" indent="0" algn="ctr">
              <a:buNone/>
            </a:pPr>
            <a:r>
              <a:rPr lang="en-GB"/>
              <a:t>Click icon to add picture</a:t>
            </a:r>
            <a:endParaRPr lang="id-ID"/>
          </a:p>
        </p:txBody>
      </p:sp>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56414504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8" name="Title 1">
            <a:extLst>
              <a:ext uri="{FF2B5EF4-FFF2-40B4-BE49-F238E27FC236}">
                <a16:creationId xmlns:a16="http://schemas.microsoft.com/office/drawing/2014/main" id="{0914E58E-8C0C-C445-92B6-E34490EA0F17}"/>
              </a:ext>
            </a:extLst>
          </p:cNvPr>
          <p:cNvSpPr>
            <a:spLocks noGrp="1"/>
          </p:cNvSpPr>
          <p:nvPr>
            <p:ph type="title" hasCustomPrompt="1"/>
          </p:nvPr>
        </p:nvSpPr>
        <p:spPr>
          <a:xfrm>
            <a:off x="722125" y="4198939"/>
            <a:ext cx="7100625" cy="2038350"/>
          </a:xfrm>
          <a:prstGeom prst="rect">
            <a:avLst/>
          </a:prstGeom>
        </p:spPr>
        <p:txBody>
          <a:bodyPr vert="horz" tIns="144000" anchor="t">
            <a:noAutofit/>
          </a:bodyPr>
          <a:lstStyle>
            <a:lvl1pPr>
              <a:lnSpc>
                <a:spcPts val="5398"/>
              </a:lnSpc>
              <a:defRPr lang="en-US" sz="4999" b="1" i="0" kern="0" spc="-150" noProof="0" dirty="0">
                <a:solidFill>
                  <a:schemeClr val="tx1"/>
                </a:solidFill>
                <a:latin typeface="Arial" panose="020B0604020202020204" pitchFamily="34" charset="0"/>
                <a:ea typeface="+mj-ea"/>
                <a:cs typeface="Arial" pitchFamily="34" charset="0"/>
              </a:defRPr>
            </a:lvl1pPr>
          </a:lstStyle>
          <a:p>
            <a:r>
              <a:rPr lang="en-US"/>
              <a:t>Very Important </a:t>
            </a:r>
            <a:br>
              <a:rPr lang="bg-BG"/>
            </a:br>
            <a:r>
              <a:rPr lang="en-US"/>
              <a:t>Message / Statement </a:t>
            </a:r>
            <a:br>
              <a:rPr lang="bg-BG"/>
            </a:br>
            <a:r>
              <a:rPr lang="en-US"/>
              <a:t>/ Conclusion</a:t>
            </a:r>
          </a:p>
        </p:txBody>
      </p:sp>
      <p:sp>
        <p:nvSpPr>
          <p:cNvPr id="6" name="Rectangle 5">
            <a:extLst>
              <a:ext uri="{FF2B5EF4-FFF2-40B4-BE49-F238E27FC236}">
                <a16:creationId xmlns:a16="http://schemas.microsoft.com/office/drawing/2014/main" id="{B7CEC23B-100A-534A-B38D-95E86FA74E7F}"/>
              </a:ext>
            </a:extLst>
          </p:cNvPr>
          <p:cNvSpPr>
            <a:spLocks noChangeArrowheads="1"/>
          </p:cNvSpPr>
          <p:nvPr userDrawn="1"/>
        </p:nvSpPr>
        <p:spPr bwMode="black">
          <a:xfrm>
            <a:off x="4245467" y="6548458"/>
            <a:ext cx="3697891" cy="107722"/>
          </a:xfrm>
          <a:prstGeom prst="rect">
            <a:avLst/>
          </a:prstGeom>
          <a:noFill/>
          <a:ln w="9525">
            <a:noFill/>
            <a:miter lim="800000"/>
            <a:headEnd/>
            <a:tailEnd/>
          </a:ln>
          <a:effectLst/>
        </p:spPr>
        <p:txBody>
          <a:bodyPr wrap="square" lIns="0" tIns="0" rIns="0" bIns="0">
            <a:spAutoFit/>
          </a:bodyPr>
          <a:lstStyle/>
          <a:p>
            <a:pPr algn="ctr" eaLnBrk="0" hangingPunct="0">
              <a:buSzTx/>
              <a:defRPr/>
            </a:pPr>
            <a:r>
              <a:rPr lang="en-US" sz="700" i="0">
                <a:solidFill>
                  <a:schemeClr val="tx1">
                    <a:lumMod val="50000"/>
                    <a:lumOff val="50000"/>
                  </a:schemeClr>
                </a:solidFill>
                <a:latin typeface="+mj-lt"/>
              </a:rPr>
              <a:t>© 2025 Progress Software Corporation and/or its subsidiaries or affiliates. All rights reserved.</a:t>
            </a:r>
          </a:p>
        </p:txBody>
      </p:sp>
      <p:pic>
        <p:nvPicPr>
          <p:cNvPr id="7" name="Picture 6">
            <a:extLst>
              <a:ext uri="{FF2B5EF4-FFF2-40B4-BE49-F238E27FC236}">
                <a16:creationId xmlns:a16="http://schemas.microsoft.com/office/drawing/2014/main" id="{AA31730B-EC07-DD46-A90C-147106414BB0}"/>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18860" y="6481098"/>
            <a:ext cx="897195" cy="208763"/>
          </a:xfrm>
          <a:prstGeom prst="rect">
            <a:avLst/>
          </a:prstGeom>
        </p:spPr>
      </p:pic>
      <p:sp>
        <p:nvSpPr>
          <p:cNvPr id="9" name="Slide Number Placeholder 20">
            <a:extLst>
              <a:ext uri="{FF2B5EF4-FFF2-40B4-BE49-F238E27FC236}">
                <a16:creationId xmlns:a16="http://schemas.microsoft.com/office/drawing/2014/main" id="{DF852637-4578-8D42-B6EB-DFD4601156B8}"/>
              </a:ext>
            </a:extLst>
          </p:cNvPr>
          <p:cNvSpPr>
            <a:spLocks noGrp="1"/>
          </p:cNvSpPr>
          <p:nvPr>
            <p:ph type="sldNum" sz="quarter" idx="4"/>
          </p:nvPr>
        </p:nvSpPr>
        <p:spPr>
          <a:xfrm>
            <a:off x="9276278" y="6405778"/>
            <a:ext cx="2741612" cy="365125"/>
          </a:xfrm>
          <a:prstGeom prst="rect">
            <a:avLst/>
          </a:prstGeom>
        </p:spPr>
        <p:txBody>
          <a:bodyPr vert="horz" lIns="91440" tIns="45720" rIns="91440" bIns="45720" rtlCol="0" anchor="ctr"/>
          <a:lstStyle>
            <a:lvl1pPr algn="r">
              <a:defRPr sz="1000" i="0">
                <a:solidFill>
                  <a:schemeClr val="tx1">
                    <a:alpha val="69734"/>
                  </a:schemeClr>
                </a:solidFill>
              </a:defRPr>
            </a:lvl1pPr>
          </a:lstStyle>
          <a:p>
            <a:fld id="{8EBC49CF-66A5-ED48-92B9-E667BCC463F7}" type="slidenum">
              <a:rPr lang="en-US" smtClean="0"/>
              <a:pPr/>
              <a:t>‹#›</a:t>
            </a:fld>
            <a:endParaRPr lang="en-US"/>
          </a:p>
        </p:txBody>
      </p:sp>
    </p:spTree>
    <p:extLst>
      <p:ext uri="{BB962C8B-B14F-4D97-AF65-F5344CB8AC3E}">
        <p14:creationId xmlns:p14="http://schemas.microsoft.com/office/powerpoint/2010/main" val="3365018381"/>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Quote slide">
    <p:spTree>
      <p:nvGrpSpPr>
        <p:cNvPr id="1" name=""/>
        <p:cNvGrpSpPr/>
        <p:nvPr/>
      </p:nvGrpSpPr>
      <p:grpSpPr>
        <a:xfrm>
          <a:off x="0" y="0"/>
          <a:ext cx="0" cy="0"/>
          <a:chOff x="0" y="0"/>
          <a:chExt cx="0" cy="0"/>
        </a:xfrm>
      </p:grpSpPr>
      <p:pic>
        <p:nvPicPr>
          <p:cNvPr id="15" name="Graphic 14">
            <a:extLst>
              <a:ext uri="{FF2B5EF4-FFF2-40B4-BE49-F238E27FC236}">
                <a16:creationId xmlns:a16="http://schemas.microsoft.com/office/drawing/2014/main" id="{948DD2CE-C5C0-B638-578D-4AFEC1F6D90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r="-21966"/>
          <a:stretch/>
        </p:blipFill>
        <p:spPr>
          <a:xfrm>
            <a:off x="-1" y="-4"/>
            <a:ext cx="5740086" cy="6858001"/>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741393291"/>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grpSp>
        <p:nvGrpSpPr>
          <p:cNvPr id="8" name="Graphic 10">
            <a:extLst>
              <a:ext uri="{FF2B5EF4-FFF2-40B4-BE49-F238E27FC236}">
                <a16:creationId xmlns:a16="http://schemas.microsoft.com/office/drawing/2014/main" id="{3A6E4564-0AFD-394C-86C5-9468022082D4}"/>
              </a:ext>
            </a:extLst>
          </p:cNvPr>
          <p:cNvGrpSpPr/>
          <p:nvPr userDrawn="1"/>
        </p:nvGrpSpPr>
        <p:grpSpPr>
          <a:xfrm>
            <a:off x="5171931" y="538163"/>
            <a:ext cx="2553623" cy="1464044"/>
            <a:chOff x="7355176" y="1247511"/>
            <a:chExt cx="2101340" cy="1204427"/>
          </a:xfrm>
          <a:solidFill>
            <a:srgbClr val="008963"/>
          </a:solidFill>
        </p:grpSpPr>
        <p:sp>
          <p:nvSpPr>
            <p:cNvPr id="9" name="Freeform 8">
              <a:extLst>
                <a:ext uri="{FF2B5EF4-FFF2-40B4-BE49-F238E27FC236}">
                  <a16:creationId xmlns:a16="http://schemas.microsoft.com/office/drawing/2014/main" id="{4E94DD7A-9189-4548-B3D7-D71AED474814}"/>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grp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12" name="Freeform 11">
              <a:extLst>
                <a:ext uri="{FF2B5EF4-FFF2-40B4-BE49-F238E27FC236}">
                  <a16:creationId xmlns:a16="http://schemas.microsoft.com/office/drawing/2014/main" id="{CDEC9423-D3E3-AC4E-8565-1B8DA4881327}"/>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grp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7" name="Text Placeholder 6">
            <a:extLst>
              <a:ext uri="{FF2B5EF4-FFF2-40B4-BE49-F238E27FC236}">
                <a16:creationId xmlns:a16="http://schemas.microsoft.com/office/drawing/2014/main" id="{B0589BE5-6A57-8F4D-9D8C-C52E1A566471}"/>
              </a:ext>
            </a:extLst>
          </p:cNvPr>
          <p:cNvSpPr>
            <a:spLocks noGrp="1"/>
          </p:cNvSpPr>
          <p:nvPr>
            <p:ph type="body" sz="quarter" idx="12" hasCustomPrompt="1"/>
          </p:nvPr>
        </p:nvSpPr>
        <p:spPr>
          <a:xfrm>
            <a:off x="5198175" y="2133601"/>
            <a:ext cx="6268527" cy="3201988"/>
          </a:xfrm>
        </p:spPr>
        <p:txBody>
          <a:bodyPr tIns="108000"/>
          <a:lstStyle>
            <a:lvl1pPr marL="0" indent="0">
              <a:lnSpc>
                <a:spcPct val="80000"/>
              </a:lnSpc>
              <a:buNone/>
              <a:defRPr sz="3999" b="1" spc="-100" baseline="0">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sp>
        <p:nvSpPr>
          <p:cNvPr id="16" name="Text Placeholder 3">
            <a:extLst>
              <a:ext uri="{FF2B5EF4-FFF2-40B4-BE49-F238E27FC236}">
                <a16:creationId xmlns:a16="http://schemas.microsoft.com/office/drawing/2014/main" id="{615FBD6B-2193-5748-97C2-9D65081F37DD}"/>
              </a:ext>
            </a:extLst>
          </p:cNvPr>
          <p:cNvSpPr>
            <a:spLocks noGrp="1"/>
          </p:cNvSpPr>
          <p:nvPr>
            <p:ph type="body" sz="quarter" idx="13" hasCustomPrompt="1"/>
          </p:nvPr>
        </p:nvSpPr>
        <p:spPr>
          <a:xfrm>
            <a:off x="5196933" y="5584346"/>
            <a:ext cx="6276481" cy="414323"/>
          </a:xfrm>
        </p:spPr>
        <p:txBody>
          <a:bodyPr tIns="36000" anchor="ctr" anchorCtr="0">
            <a:noAutofit/>
          </a:bodyPr>
          <a:lstStyle>
            <a:lvl1pPr marL="0" indent="0" algn="l">
              <a:lnSpc>
                <a:spcPts val="1799"/>
              </a:lnSpc>
              <a:buNone/>
              <a:defRPr sz="1999" b="1" baseline="0">
                <a:solidFill>
                  <a:schemeClr val="tx1"/>
                </a:solidFill>
                <a:latin typeface="Arial" panose="020B0604020202020204" pitchFamily="34" charset="0"/>
                <a:cs typeface="Arial" panose="020B0604020202020204" pitchFamily="34" charset="0"/>
              </a:defRPr>
            </a:lvl1pPr>
          </a:lstStyle>
          <a:p>
            <a:pPr lvl="0"/>
            <a:r>
              <a:rPr lang="en-US"/>
              <a:t>Name</a:t>
            </a:r>
          </a:p>
        </p:txBody>
      </p:sp>
      <p:sp>
        <p:nvSpPr>
          <p:cNvPr id="17" name="Text Placeholder 3">
            <a:extLst>
              <a:ext uri="{FF2B5EF4-FFF2-40B4-BE49-F238E27FC236}">
                <a16:creationId xmlns:a16="http://schemas.microsoft.com/office/drawing/2014/main" id="{3F18DBE1-9B92-D54B-A7D7-214D918E2C19}"/>
              </a:ext>
            </a:extLst>
          </p:cNvPr>
          <p:cNvSpPr>
            <a:spLocks noGrp="1"/>
          </p:cNvSpPr>
          <p:nvPr>
            <p:ph type="body" sz="quarter" idx="14" hasCustomPrompt="1"/>
          </p:nvPr>
        </p:nvSpPr>
        <p:spPr>
          <a:xfrm>
            <a:off x="5196933" y="5998670"/>
            <a:ext cx="6276481" cy="321052"/>
          </a:xfrm>
        </p:spPr>
        <p:txBody>
          <a:bodyPr tIns="72000" anchor="t">
            <a:noAutofit/>
          </a:bodyPr>
          <a:lstStyle>
            <a:lvl1pPr marL="0" indent="0" algn="l">
              <a:lnSpc>
                <a:spcPts val="1799"/>
              </a:lnSpc>
              <a:buNone/>
              <a:defRPr sz="1799" b="0" baseline="0">
                <a:solidFill>
                  <a:schemeClr val="tx1"/>
                </a:solidFill>
                <a:latin typeface="Arial" panose="020B0604020202020204" pitchFamily="34" charset="0"/>
                <a:cs typeface="Arial" panose="020B0604020202020204" pitchFamily="34" charset="0"/>
              </a:defRPr>
            </a:lvl1pPr>
          </a:lstStyle>
          <a:p>
            <a:pPr lvl="0"/>
            <a:r>
              <a:rPr lang="en-US"/>
              <a:t>Title</a:t>
            </a:r>
          </a:p>
        </p:txBody>
      </p:sp>
      <p:sp>
        <p:nvSpPr>
          <p:cNvPr id="18" name="Slide Number Placeholder 5">
            <a:extLst>
              <a:ext uri="{FF2B5EF4-FFF2-40B4-BE49-F238E27FC236}">
                <a16:creationId xmlns:a16="http://schemas.microsoft.com/office/drawing/2014/main" id="{795217E5-E444-2F42-BDF3-093FC00C6F30}"/>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20" name="Slide Number Placeholder 5">
            <a:extLst>
              <a:ext uri="{FF2B5EF4-FFF2-40B4-BE49-F238E27FC236}">
                <a16:creationId xmlns:a16="http://schemas.microsoft.com/office/drawing/2014/main" id="{1190F6A3-E932-A24A-9953-B1E4E911E0F0}"/>
              </a:ext>
            </a:extLst>
          </p:cNvPr>
          <p:cNvSpPr txBox="1">
            <a:spLocks/>
          </p:cNvSpPr>
          <p:nvPr userDrawn="1"/>
        </p:nvSpPr>
        <p:spPr>
          <a:xfrm rot="10800000" flipV="1">
            <a:off x="11131826" y="6433875"/>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lumMod val="65000"/>
                  </a:schemeClr>
                </a:solidFill>
                <a:latin typeface="Arial" panose="020B0604020202020204" pitchFamily="34" charset="0"/>
                <a:cs typeface="Arial" panose="020B0604020202020204" pitchFamily="34" charset="0"/>
              </a:rPr>
              <a:pPr lvl="0" algn="r"/>
              <a:t>‹#›</a:t>
            </a:fld>
            <a:endParaRPr lang="en-US" sz="800" b="1">
              <a:solidFill>
                <a:schemeClr val="bg1">
                  <a:lumMod val="65000"/>
                </a:schemeClr>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7FB7BD70-621C-CC49-8746-9DC52C4D35B9}"/>
              </a:ext>
            </a:extLst>
          </p:cNvPr>
          <p:cNvSpPr txBox="1"/>
          <p:nvPr userDrawn="1"/>
        </p:nvSpPr>
        <p:spPr>
          <a:xfrm>
            <a:off x="5201032"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
        <p:nvSpPr>
          <p:cNvPr id="19" name="TextBox 18">
            <a:extLst>
              <a:ext uri="{FF2B5EF4-FFF2-40B4-BE49-F238E27FC236}">
                <a16:creationId xmlns:a16="http://schemas.microsoft.com/office/drawing/2014/main" id="{7AC06D23-923F-E339-D21B-9D21B2543C42}"/>
              </a:ext>
            </a:extLst>
          </p:cNvPr>
          <p:cNvSpPr txBox="1"/>
          <p:nvPr userDrawn="1"/>
        </p:nvSpPr>
        <p:spPr>
          <a:xfrm>
            <a:off x="20438047" y="8098971"/>
            <a:ext cx="0" cy="0"/>
          </a:xfrm>
          <a:prstGeom prst="rect">
            <a:avLst/>
          </a:prstGeom>
        </p:spPr>
        <p:txBody>
          <a:bodyPr vert="horz" wrap="none" lIns="0" tIns="0" rIns="0" bIns="0" rtlCol="0">
            <a:noAutofit/>
          </a:bodyPr>
          <a:lstStyle/>
          <a:p>
            <a:pPr algn="l">
              <a:lnSpc>
                <a:spcPts val="2699"/>
              </a:lnSpc>
            </a:pPr>
            <a:endParaRPr lang="en-BG" sz="2399"/>
          </a:p>
        </p:txBody>
      </p:sp>
      <p:pic>
        <p:nvPicPr>
          <p:cNvPr id="29" name="Picture 3">
            <a:extLst>
              <a:ext uri="{FF2B5EF4-FFF2-40B4-BE49-F238E27FC236}">
                <a16:creationId xmlns:a16="http://schemas.microsoft.com/office/drawing/2014/main" id="{C56B1144-540E-1191-631D-F015DF9B66BF}"/>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45423"/>
            <a:ext cx="939355" cy="217948"/>
          </a:xfrm>
          <a:prstGeom prst="rect">
            <a:avLst/>
          </a:prstGeom>
        </p:spPr>
      </p:pic>
    </p:spTree>
    <p:extLst>
      <p:ext uri="{BB962C8B-B14F-4D97-AF65-F5344CB8AC3E}">
        <p14:creationId xmlns:p14="http://schemas.microsoft.com/office/powerpoint/2010/main" val="2747212424"/>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Quote with pic">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4872374-72A7-7A45-ABE4-B1FF923979E4}"/>
              </a:ext>
            </a:extLst>
          </p:cNvPr>
          <p:cNvSpPr/>
          <p:nvPr userDrawn="1"/>
        </p:nvSpPr>
        <p:spPr>
          <a:xfrm>
            <a:off x="6107791" y="0"/>
            <a:ext cx="6081034" cy="6858000"/>
          </a:xfrm>
          <a:prstGeom prst="rect">
            <a:avLst/>
          </a:prstGeom>
          <a:solidFill>
            <a:srgbClr val="5573ED"/>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5" name="Graphic 4">
            <a:extLst>
              <a:ext uri="{FF2B5EF4-FFF2-40B4-BE49-F238E27FC236}">
                <a16:creationId xmlns:a16="http://schemas.microsoft.com/office/drawing/2014/main" id="{EF3E9104-9807-FDF1-7511-0C4BA6054797}"/>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t="491" b="491"/>
          <a:stretch/>
        </p:blipFill>
        <p:spPr>
          <a:xfrm>
            <a:off x="6107791" y="0"/>
            <a:ext cx="6081034"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2753233274"/>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11" name="Picture Placeholder 13">
            <a:extLst>
              <a:ext uri="{FF2B5EF4-FFF2-40B4-BE49-F238E27FC236}">
                <a16:creationId xmlns:a16="http://schemas.microsoft.com/office/drawing/2014/main" id="{FE70C55F-FA1C-E44F-B935-846720A2D163}"/>
              </a:ext>
            </a:extLst>
          </p:cNvPr>
          <p:cNvSpPr>
            <a:spLocks noGrp="1"/>
          </p:cNvSpPr>
          <p:nvPr>
            <p:ph type="pic" sz="quarter" idx="13"/>
          </p:nvPr>
        </p:nvSpPr>
        <p:spPr>
          <a:xfrm>
            <a:off x="0" y="0"/>
            <a:ext cx="6107791"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cs-CZ"/>
              <a:t>Kliknutím na ikonu přidáte obrázek.</a:t>
            </a:r>
            <a:endParaRPr lang="en-US"/>
          </a:p>
        </p:txBody>
      </p:sp>
      <p:sp>
        <p:nvSpPr>
          <p:cNvPr id="24" name="Slide Number Placeholder 5">
            <a:extLst>
              <a:ext uri="{FF2B5EF4-FFF2-40B4-BE49-F238E27FC236}">
                <a16:creationId xmlns:a16="http://schemas.microsoft.com/office/drawing/2014/main" id="{FE956ECD-98A7-BB48-AD4E-41CD7BA5A6AA}"/>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26" name="Slide Number Placeholder 5">
            <a:extLst>
              <a:ext uri="{FF2B5EF4-FFF2-40B4-BE49-F238E27FC236}">
                <a16:creationId xmlns:a16="http://schemas.microsoft.com/office/drawing/2014/main" id="{341D0F29-2B64-464A-AF00-6DC7474EA211}"/>
              </a:ext>
            </a:extLst>
          </p:cNvPr>
          <p:cNvSpPr txBox="1">
            <a:spLocks/>
          </p:cNvSpPr>
          <p:nvPr userDrawn="1"/>
        </p:nvSpPr>
        <p:spPr>
          <a:xfrm rot="10800000" flipV="1">
            <a:off x="11131826" y="6433875"/>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pic>
        <p:nvPicPr>
          <p:cNvPr id="17" name="Picture 2">
            <a:extLst>
              <a:ext uri="{FF2B5EF4-FFF2-40B4-BE49-F238E27FC236}">
                <a16:creationId xmlns:a16="http://schemas.microsoft.com/office/drawing/2014/main" id="{CAF5AAA1-BBCB-40FE-8286-4581A3B9842D}"/>
              </a:ext>
            </a:extLst>
          </p:cNvPr>
          <p:cNvPicPr>
            <a:picLocks noChangeAspect="1"/>
          </p:cNvPicPr>
          <p:nvPr userDrawn="1"/>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grpSp>
        <p:nvGrpSpPr>
          <p:cNvPr id="23" name="Graphic 10">
            <a:extLst>
              <a:ext uri="{FF2B5EF4-FFF2-40B4-BE49-F238E27FC236}">
                <a16:creationId xmlns:a16="http://schemas.microsoft.com/office/drawing/2014/main" id="{5B7617CC-6FDB-EA47-A30B-F937416FF4A3}"/>
              </a:ext>
            </a:extLst>
          </p:cNvPr>
          <p:cNvGrpSpPr/>
          <p:nvPr userDrawn="1"/>
        </p:nvGrpSpPr>
        <p:grpSpPr>
          <a:xfrm>
            <a:off x="6274175" y="1144506"/>
            <a:ext cx="1421617" cy="786516"/>
            <a:chOff x="7352293" y="1247383"/>
            <a:chExt cx="2104797" cy="1205446"/>
          </a:xfrm>
          <a:solidFill>
            <a:schemeClr val="accent4"/>
          </a:solidFill>
        </p:grpSpPr>
        <p:sp>
          <p:nvSpPr>
            <p:cNvPr id="25" name="Freeform 24">
              <a:extLst>
                <a:ext uri="{FF2B5EF4-FFF2-40B4-BE49-F238E27FC236}">
                  <a16:creationId xmlns:a16="http://schemas.microsoft.com/office/drawing/2014/main" id="{102DEC17-749A-5745-A3C8-8A951CB042CD}"/>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grpFill/>
            <a:ln w="6369" cap="flat">
              <a:noFill/>
              <a:prstDash val="solid"/>
              <a:miter/>
            </a:ln>
          </p:spPr>
          <p:txBody>
            <a:bodyPr rtlCol="0" anchor="ctr"/>
            <a:lstStyle/>
            <a:p>
              <a:endParaRPr lang="en-BG" sz="2399">
                <a:solidFill>
                  <a:srgbClr val="CDFFCA"/>
                </a:solidFill>
                <a:latin typeface="Arial" panose="020B0604020202020204" pitchFamily="34" charset="0"/>
                <a:cs typeface="Arial" panose="020B0604020202020204" pitchFamily="34" charset="0"/>
              </a:endParaRPr>
            </a:p>
          </p:txBody>
        </p:sp>
        <p:sp>
          <p:nvSpPr>
            <p:cNvPr id="27" name="Freeform 26">
              <a:extLst>
                <a:ext uri="{FF2B5EF4-FFF2-40B4-BE49-F238E27FC236}">
                  <a16:creationId xmlns:a16="http://schemas.microsoft.com/office/drawing/2014/main" id="{0DCD6703-F5A1-2C43-8B04-5009508CED50}"/>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grpFill/>
            <a:ln w="6369" cap="flat">
              <a:noFill/>
              <a:prstDash val="solid"/>
              <a:miter/>
            </a:ln>
          </p:spPr>
          <p:txBody>
            <a:bodyPr rtlCol="0" anchor="ctr"/>
            <a:lstStyle/>
            <a:p>
              <a:endParaRPr lang="en-BG" sz="2399">
                <a:solidFill>
                  <a:srgbClr val="CDFFCA"/>
                </a:solidFill>
                <a:latin typeface="Arial" panose="020B0604020202020204" pitchFamily="34" charset="0"/>
                <a:cs typeface="Arial" panose="020B0604020202020204" pitchFamily="34" charset="0"/>
              </a:endParaRPr>
            </a:p>
          </p:txBody>
        </p:sp>
      </p:grpSp>
      <p:sp>
        <p:nvSpPr>
          <p:cNvPr id="19" name="Text Placeholder 3">
            <a:extLst>
              <a:ext uri="{FF2B5EF4-FFF2-40B4-BE49-F238E27FC236}">
                <a16:creationId xmlns:a16="http://schemas.microsoft.com/office/drawing/2014/main" id="{F575823E-4AE2-E44E-AE42-22F39C525D53}"/>
              </a:ext>
            </a:extLst>
          </p:cNvPr>
          <p:cNvSpPr>
            <a:spLocks noGrp="1"/>
          </p:cNvSpPr>
          <p:nvPr>
            <p:ph type="body" sz="quarter" idx="15" hasCustomPrompt="1"/>
          </p:nvPr>
        </p:nvSpPr>
        <p:spPr>
          <a:xfrm>
            <a:off x="6576708" y="6027739"/>
            <a:ext cx="4889993" cy="315387"/>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15" name="TextBox 14">
            <a:extLst>
              <a:ext uri="{FF2B5EF4-FFF2-40B4-BE49-F238E27FC236}">
                <a16:creationId xmlns:a16="http://schemas.microsoft.com/office/drawing/2014/main" id="{685BA675-54BD-2446-AC6B-564132E6194A}"/>
              </a:ext>
            </a:extLst>
          </p:cNvPr>
          <p:cNvSpPr txBox="1"/>
          <p:nvPr userDrawn="1"/>
        </p:nvSpPr>
        <p:spPr>
          <a:xfrm>
            <a:off x="6576708"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16" name="Text Placeholder 3">
            <a:extLst>
              <a:ext uri="{FF2B5EF4-FFF2-40B4-BE49-F238E27FC236}">
                <a16:creationId xmlns:a16="http://schemas.microsoft.com/office/drawing/2014/main" id="{A0A3F1FD-95F0-2948-9D5D-3521866F62D2}"/>
              </a:ext>
            </a:extLst>
          </p:cNvPr>
          <p:cNvSpPr>
            <a:spLocks noGrp="1"/>
          </p:cNvSpPr>
          <p:nvPr>
            <p:ph type="body" sz="quarter" idx="14" hasCustomPrompt="1"/>
          </p:nvPr>
        </p:nvSpPr>
        <p:spPr>
          <a:xfrm>
            <a:off x="6576708" y="5571496"/>
            <a:ext cx="4889993" cy="434001"/>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2" name="Text Placeholder 6">
            <a:extLst>
              <a:ext uri="{FF2B5EF4-FFF2-40B4-BE49-F238E27FC236}">
                <a16:creationId xmlns:a16="http://schemas.microsoft.com/office/drawing/2014/main" id="{F1425309-3F12-D09E-2726-8CE0FEA705E0}"/>
              </a:ext>
            </a:extLst>
          </p:cNvPr>
          <p:cNvSpPr>
            <a:spLocks noGrp="1"/>
          </p:cNvSpPr>
          <p:nvPr>
            <p:ph type="body" sz="quarter" idx="12" hasCustomPrompt="1"/>
          </p:nvPr>
        </p:nvSpPr>
        <p:spPr>
          <a:xfrm>
            <a:off x="6576708" y="2133601"/>
            <a:ext cx="4889994" cy="3201988"/>
          </a:xfrm>
        </p:spPr>
        <p:txBody>
          <a:bodyPr tIns="108000"/>
          <a:lstStyle>
            <a:lvl1pPr marL="0" indent="0">
              <a:lnSpc>
                <a:spcPct val="80000"/>
              </a:lnSpc>
              <a:buNone/>
              <a:defRPr sz="39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spTree>
    <p:extLst>
      <p:ext uri="{BB962C8B-B14F-4D97-AF65-F5344CB8AC3E}">
        <p14:creationId xmlns:p14="http://schemas.microsoft.com/office/powerpoint/2010/main" val="412878134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Quote full page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9615A0-0E38-EA4B-A4CD-971B0012D7A7}"/>
              </a:ext>
            </a:extLst>
          </p:cNvPr>
          <p:cNvSpPr/>
          <p:nvPr userDrawn="1"/>
        </p:nvSpPr>
        <p:spPr>
          <a:xfrm>
            <a:off x="0" y="0"/>
            <a:ext cx="12188825" cy="6858000"/>
          </a:xfrm>
          <a:prstGeom prst="rect">
            <a:avLst/>
          </a:prstGeom>
          <a:solidFill>
            <a:schemeClr val="accent2"/>
          </a:solidFill>
          <a:ln w="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5" name="Graphic 4">
            <a:extLst>
              <a:ext uri="{FF2B5EF4-FFF2-40B4-BE49-F238E27FC236}">
                <a16:creationId xmlns:a16="http://schemas.microsoft.com/office/drawing/2014/main" id="{445B2FD4-94CD-999B-43EA-3AF1C25DEA6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51" t="-21668" b="1"/>
          <a:stretch/>
        </p:blipFill>
        <p:spPr>
          <a:xfrm>
            <a:off x="0" y="69551"/>
            <a:ext cx="12188825"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45851998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24" name="Slide Number Placeholder 5">
            <a:extLst>
              <a:ext uri="{FF2B5EF4-FFF2-40B4-BE49-F238E27FC236}">
                <a16:creationId xmlns:a16="http://schemas.microsoft.com/office/drawing/2014/main" id="{16F1C15D-96CD-B54C-9B65-84F58E5EFBB7}"/>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grpSp>
        <p:nvGrpSpPr>
          <p:cNvPr id="16" name="Graphic 10">
            <a:extLst>
              <a:ext uri="{FF2B5EF4-FFF2-40B4-BE49-F238E27FC236}">
                <a16:creationId xmlns:a16="http://schemas.microsoft.com/office/drawing/2014/main" id="{932DF292-4833-B247-953B-D4EA83227C77}"/>
              </a:ext>
            </a:extLst>
          </p:cNvPr>
          <p:cNvGrpSpPr/>
          <p:nvPr userDrawn="1"/>
        </p:nvGrpSpPr>
        <p:grpSpPr>
          <a:xfrm>
            <a:off x="757716" y="758595"/>
            <a:ext cx="2492637" cy="1429079"/>
            <a:chOff x="7355176" y="1247511"/>
            <a:chExt cx="2101340" cy="1204427"/>
          </a:xfrm>
        </p:grpSpPr>
        <p:sp>
          <p:nvSpPr>
            <p:cNvPr id="25" name="Freeform 24">
              <a:extLst>
                <a:ext uri="{FF2B5EF4-FFF2-40B4-BE49-F238E27FC236}">
                  <a16:creationId xmlns:a16="http://schemas.microsoft.com/office/drawing/2014/main" id="{75D57D39-0B16-A64B-8443-72A68E313FB5}"/>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solidFill>
              <a:srgbClr val="CDFFCA"/>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26" name="Freeform 25">
              <a:extLst>
                <a:ext uri="{FF2B5EF4-FFF2-40B4-BE49-F238E27FC236}">
                  <a16:creationId xmlns:a16="http://schemas.microsoft.com/office/drawing/2014/main" id="{56FD022E-5944-DA47-BE61-7F1690CE160F}"/>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solidFill>
              <a:srgbClr val="CDFFCA"/>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17" name="Text Placeholder 3">
            <a:extLst>
              <a:ext uri="{FF2B5EF4-FFF2-40B4-BE49-F238E27FC236}">
                <a16:creationId xmlns:a16="http://schemas.microsoft.com/office/drawing/2014/main" id="{43CE5176-45CA-FA49-B95F-C93300B5B02F}"/>
              </a:ext>
            </a:extLst>
          </p:cNvPr>
          <p:cNvSpPr>
            <a:spLocks noGrp="1"/>
          </p:cNvSpPr>
          <p:nvPr>
            <p:ph type="body" sz="quarter" idx="14" hasCustomPrompt="1"/>
          </p:nvPr>
        </p:nvSpPr>
        <p:spPr>
          <a:xfrm>
            <a:off x="1306359" y="4670326"/>
            <a:ext cx="4692830" cy="346934"/>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18" name="Text Placeholder 3">
            <a:extLst>
              <a:ext uri="{FF2B5EF4-FFF2-40B4-BE49-F238E27FC236}">
                <a16:creationId xmlns:a16="http://schemas.microsoft.com/office/drawing/2014/main" id="{BB114C84-0226-6C4B-A9B5-4A50F19EA3D8}"/>
              </a:ext>
            </a:extLst>
          </p:cNvPr>
          <p:cNvSpPr>
            <a:spLocks noGrp="1"/>
          </p:cNvSpPr>
          <p:nvPr>
            <p:ph type="body" sz="quarter" idx="15" hasCustomPrompt="1"/>
          </p:nvPr>
        </p:nvSpPr>
        <p:spPr>
          <a:xfrm>
            <a:off x="1306359" y="5072956"/>
            <a:ext cx="4692830" cy="318328"/>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3" name="Text Placeholder 6">
            <a:extLst>
              <a:ext uri="{FF2B5EF4-FFF2-40B4-BE49-F238E27FC236}">
                <a16:creationId xmlns:a16="http://schemas.microsoft.com/office/drawing/2014/main" id="{346CB3B5-D1C7-900C-5370-31BEE27EE4F3}"/>
              </a:ext>
            </a:extLst>
          </p:cNvPr>
          <p:cNvSpPr>
            <a:spLocks noGrp="1"/>
          </p:cNvSpPr>
          <p:nvPr>
            <p:ph type="body" sz="quarter" idx="12" hasCustomPrompt="1"/>
          </p:nvPr>
        </p:nvSpPr>
        <p:spPr>
          <a:xfrm>
            <a:off x="1306358" y="2351624"/>
            <a:ext cx="9641289" cy="1825012"/>
          </a:xfrm>
        </p:spPr>
        <p:txBody>
          <a:bodyPr tIns="108000"/>
          <a:lstStyle>
            <a:lvl1pPr marL="0" indent="0">
              <a:lnSpc>
                <a:spcPct val="80000"/>
              </a:lnSpc>
              <a:buNone/>
              <a:defRPr sz="43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pic>
        <p:nvPicPr>
          <p:cNvPr id="6" name="Picture 3">
            <a:extLst>
              <a:ext uri="{FF2B5EF4-FFF2-40B4-BE49-F238E27FC236}">
                <a16:creationId xmlns:a16="http://schemas.microsoft.com/office/drawing/2014/main" id="{3CCC3C31-5E1F-2438-0D55-ADEB235974BB}"/>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45423"/>
            <a:ext cx="939355" cy="217948"/>
          </a:xfrm>
          <a:prstGeom prst="rect">
            <a:avLst/>
          </a:prstGeom>
        </p:spPr>
      </p:pic>
      <p:sp>
        <p:nvSpPr>
          <p:cNvPr id="7" name="TextBox 6">
            <a:extLst>
              <a:ext uri="{FF2B5EF4-FFF2-40B4-BE49-F238E27FC236}">
                <a16:creationId xmlns:a16="http://schemas.microsoft.com/office/drawing/2014/main" id="{E3FC5176-B1D4-803C-268D-700611909BF3}"/>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2155936034"/>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Quote full page 1">
    <p:bg>
      <p:bgPr>
        <a:solidFill>
          <a:srgbClr val="5573ED"/>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F02BD20E-7A59-25FC-7538-117CC98F7597}"/>
              </a:ext>
            </a:extLst>
          </p:cNvPr>
          <p:cNvPicPr>
            <a:picLocks noChangeAspect="1"/>
          </p:cNvPicPr>
          <p:nvPr userDrawn="1"/>
        </p:nvPicPr>
        <p:blipFill>
          <a:blip r:embed="rId3" cstate="screen">
            <a:extLst>
              <a:ext uri="{28A0092B-C50C-407E-A947-70E740481C1C}">
                <a14:useLocalDpi xmlns:a14="http://schemas.microsoft.com/office/drawing/2010/main"/>
              </a:ext>
            </a:extLst>
          </a:blip>
          <a:srcRect t="246" b="246"/>
          <a:stretch/>
        </p:blipFill>
        <p:spPr>
          <a:xfrm>
            <a:off x="-362" y="-11430"/>
            <a:ext cx="12209140" cy="686943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45851998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24" name="Slide Number Placeholder 5">
            <a:extLst>
              <a:ext uri="{FF2B5EF4-FFF2-40B4-BE49-F238E27FC236}">
                <a16:creationId xmlns:a16="http://schemas.microsoft.com/office/drawing/2014/main" id="{16F1C15D-96CD-B54C-9B65-84F58E5EFBB7}"/>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grpSp>
        <p:nvGrpSpPr>
          <p:cNvPr id="16" name="Graphic 10">
            <a:extLst>
              <a:ext uri="{FF2B5EF4-FFF2-40B4-BE49-F238E27FC236}">
                <a16:creationId xmlns:a16="http://schemas.microsoft.com/office/drawing/2014/main" id="{932DF292-4833-B247-953B-D4EA83227C77}"/>
              </a:ext>
            </a:extLst>
          </p:cNvPr>
          <p:cNvGrpSpPr/>
          <p:nvPr userDrawn="1"/>
        </p:nvGrpSpPr>
        <p:grpSpPr>
          <a:xfrm>
            <a:off x="991647" y="1324221"/>
            <a:ext cx="1453708" cy="832775"/>
            <a:chOff x="7589417" y="1247383"/>
            <a:chExt cx="2104798" cy="1205446"/>
          </a:xfrm>
          <a:solidFill>
            <a:srgbClr val="5573ED"/>
          </a:solidFill>
        </p:grpSpPr>
        <p:sp>
          <p:nvSpPr>
            <p:cNvPr id="25" name="Freeform 24">
              <a:extLst>
                <a:ext uri="{FF2B5EF4-FFF2-40B4-BE49-F238E27FC236}">
                  <a16:creationId xmlns:a16="http://schemas.microsoft.com/office/drawing/2014/main" id="{75D57D39-0B16-A64B-8443-72A68E313FB5}"/>
                </a:ext>
              </a:extLst>
            </p:cNvPr>
            <p:cNvSpPr/>
            <p:nvPr/>
          </p:nvSpPr>
          <p:spPr>
            <a:xfrm>
              <a:off x="7589417"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grp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26" name="Freeform 25">
              <a:extLst>
                <a:ext uri="{FF2B5EF4-FFF2-40B4-BE49-F238E27FC236}">
                  <a16:creationId xmlns:a16="http://schemas.microsoft.com/office/drawing/2014/main" id="{56FD022E-5944-DA47-BE61-7F1690CE160F}"/>
                </a:ext>
              </a:extLst>
            </p:cNvPr>
            <p:cNvSpPr/>
            <p:nvPr/>
          </p:nvSpPr>
          <p:spPr>
            <a:xfrm>
              <a:off x="8697835"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grp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17" name="Text Placeholder 3">
            <a:extLst>
              <a:ext uri="{FF2B5EF4-FFF2-40B4-BE49-F238E27FC236}">
                <a16:creationId xmlns:a16="http://schemas.microsoft.com/office/drawing/2014/main" id="{43CE5176-45CA-FA49-B95F-C93300B5B02F}"/>
              </a:ext>
            </a:extLst>
          </p:cNvPr>
          <p:cNvSpPr>
            <a:spLocks noGrp="1"/>
          </p:cNvSpPr>
          <p:nvPr>
            <p:ph type="body" sz="quarter" idx="14" hasCustomPrompt="1"/>
          </p:nvPr>
        </p:nvSpPr>
        <p:spPr>
          <a:xfrm>
            <a:off x="1306359" y="4670326"/>
            <a:ext cx="4692830" cy="346934"/>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18" name="Text Placeholder 3">
            <a:extLst>
              <a:ext uri="{FF2B5EF4-FFF2-40B4-BE49-F238E27FC236}">
                <a16:creationId xmlns:a16="http://schemas.microsoft.com/office/drawing/2014/main" id="{BB114C84-0226-6C4B-A9B5-4A50F19EA3D8}"/>
              </a:ext>
            </a:extLst>
          </p:cNvPr>
          <p:cNvSpPr>
            <a:spLocks noGrp="1"/>
          </p:cNvSpPr>
          <p:nvPr>
            <p:ph type="body" sz="quarter" idx="15" hasCustomPrompt="1"/>
          </p:nvPr>
        </p:nvSpPr>
        <p:spPr>
          <a:xfrm>
            <a:off x="1306359" y="5072956"/>
            <a:ext cx="4692830" cy="318328"/>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3" name="Text Placeholder 6">
            <a:extLst>
              <a:ext uri="{FF2B5EF4-FFF2-40B4-BE49-F238E27FC236}">
                <a16:creationId xmlns:a16="http://schemas.microsoft.com/office/drawing/2014/main" id="{346CB3B5-D1C7-900C-5370-31BEE27EE4F3}"/>
              </a:ext>
            </a:extLst>
          </p:cNvPr>
          <p:cNvSpPr>
            <a:spLocks noGrp="1"/>
          </p:cNvSpPr>
          <p:nvPr>
            <p:ph type="body" sz="quarter" idx="12" hasCustomPrompt="1"/>
          </p:nvPr>
        </p:nvSpPr>
        <p:spPr>
          <a:xfrm>
            <a:off x="1306358" y="2351624"/>
            <a:ext cx="9641289" cy="1825012"/>
          </a:xfrm>
        </p:spPr>
        <p:txBody>
          <a:bodyPr tIns="108000"/>
          <a:lstStyle>
            <a:lvl1pPr marL="0" indent="0">
              <a:lnSpc>
                <a:spcPct val="80000"/>
              </a:lnSpc>
              <a:buNone/>
              <a:defRPr sz="43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pic>
        <p:nvPicPr>
          <p:cNvPr id="6" name="Picture 3">
            <a:extLst>
              <a:ext uri="{FF2B5EF4-FFF2-40B4-BE49-F238E27FC236}">
                <a16:creationId xmlns:a16="http://schemas.microsoft.com/office/drawing/2014/main" id="{3CCC3C31-5E1F-2438-0D55-ADEB235974BB}"/>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45423"/>
            <a:ext cx="939355" cy="217948"/>
          </a:xfrm>
          <a:prstGeom prst="rect">
            <a:avLst/>
          </a:prstGeom>
        </p:spPr>
      </p:pic>
      <p:pic>
        <p:nvPicPr>
          <p:cNvPr id="2" name="Picture 1">
            <a:extLst>
              <a:ext uri="{FF2B5EF4-FFF2-40B4-BE49-F238E27FC236}">
                <a16:creationId xmlns:a16="http://schemas.microsoft.com/office/drawing/2014/main" id="{B4B37300-A2D2-8D27-9F8B-1AB8224C0453}"/>
              </a:ext>
            </a:extLst>
          </p:cNvPr>
          <p:cNvPicPr>
            <a:picLocks noChangeAspect="1"/>
          </p:cNvPicPr>
          <p:nvPr userDrawn="1"/>
        </p:nvPicPr>
        <p:blipFill rotWithShape="1">
          <a:blip r:embed="rId8" cstate="screen">
            <a:alphaModFix amt="25000"/>
            <a:extLst>
              <a:ext uri="{28A0092B-C50C-407E-A947-70E740481C1C}">
                <a14:useLocalDpi xmlns:a14="http://schemas.microsoft.com/office/drawing/2010/main"/>
              </a:ext>
            </a:extLst>
          </a:blip>
          <a:srcRect l="15628" t="21844" r="52124" b="55105"/>
          <a:stretch/>
        </p:blipFill>
        <p:spPr>
          <a:xfrm>
            <a:off x="6440688" y="3637304"/>
            <a:ext cx="5756762" cy="3220697"/>
          </a:xfrm>
          <a:prstGeom prst="rect">
            <a:avLst/>
          </a:prstGeom>
        </p:spPr>
      </p:pic>
      <p:sp>
        <p:nvSpPr>
          <p:cNvPr id="5" name="TextBox 4">
            <a:extLst>
              <a:ext uri="{FF2B5EF4-FFF2-40B4-BE49-F238E27FC236}">
                <a16:creationId xmlns:a16="http://schemas.microsoft.com/office/drawing/2014/main" id="{CDB29359-9662-7C2E-C731-43A96F8220A0}"/>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38228018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3 items list">
    <p:bg>
      <p:bgPr>
        <a:solidFill>
          <a:srgbClr val="F4FAFF"/>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4FCCA95E-2FC1-47A6-6A63-3E9A6342C15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5570" t="30" r="2" b="82"/>
          <a:stretch/>
        </p:blipFill>
        <p:spPr>
          <a:xfrm>
            <a:off x="21260" y="7434"/>
            <a:ext cx="12188825" cy="6865434"/>
          </a:xfrm>
          <a:prstGeom prst="rect">
            <a:avLst/>
          </a:prstGeom>
        </p:spPr>
      </p:pic>
      <p:pic>
        <p:nvPicPr>
          <p:cNvPr id="13" name="Picture 12">
            <a:extLst>
              <a:ext uri="{FF2B5EF4-FFF2-40B4-BE49-F238E27FC236}">
                <a16:creationId xmlns:a16="http://schemas.microsoft.com/office/drawing/2014/main" id="{205CF0B4-CB31-1A50-D4A8-298CBB885BDF}"/>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6801364" y="3520700"/>
            <a:ext cx="5366200" cy="3337301"/>
          </a:xfrm>
          <a:prstGeom prst="rect">
            <a:avLst/>
          </a:prstGeom>
        </p:spPr>
      </p:pic>
      <p:graphicFrame>
        <p:nvGraphicFramePr>
          <p:cNvPr id="4" name="Object 3" hidden="1">
            <a:extLst>
              <a:ext uri="{FF2B5EF4-FFF2-40B4-BE49-F238E27FC236}">
                <a16:creationId xmlns:a16="http://schemas.microsoft.com/office/drawing/2014/main" id="{8079DEE5-21BE-4808-BA4C-CB06842D7A5E}"/>
              </a:ext>
            </a:extLst>
          </p:cNvPr>
          <p:cNvGraphicFramePr>
            <a:graphicFrameLocks noChangeAspect="1"/>
          </p:cNvGraphicFramePr>
          <p:nvPr userDrawn="1">
            <p:custDataLst>
              <p:tags r:id="rId1"/>
            </p:custDataLst>
            <p:extLst>
              <p:ext uri="{D42A27DB-BD31-4B8C-83A1-F6EECF244321}">
                <p14:modId xmlns:p14="http://schemas.microsoft.com/office/powerpoint/2010/main" val="2016813603"/>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4" name="Object 3" hidden="1">
                        <a:extLst>
                          <a:ext uri="{FF2B5EF4-FFF2-40B4-BE49-F238E27FC236}">
                            <a16:creationId xmlns:a16="http://schemas.microsoft.com/office/drawing/2014/main" id="{8079DEE5-21BE-4808-BA4C-CB06842D7A5E}"/>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CD3C179-3A96-4AF2-8537-E4515FA2F23D}"/>
              </a:ext>
            </a:extLst>
          </p:cNvPr>
          <p:cNvSpPr>
            <a:spLocks noGrp="1"/>
          </p:cNvSpPr>
          <p:nvPr>
            <p:ph type="title" hasCustomPrompt="1"/>
          </p:nvPr>
        </p:nvSpPr>
        <p:spPr>
          <a:xfrm>
            <a:off x="723411" y="538163"/>
            <a:ext cx="5275776" cy="1370012"/>
          </a:xfrm>
        </p:spPr>
        <p:txBody>
          <a:bodyPr vert="horz"/>
          <a:lstStyle>
            <a:lvl1pPr>
              <a:defRPr>
                <a:latin typeface="Arial" panose="020B0604020202020204" pitchFamily="34" charset="0"/>
                <a:cs typeface="Arial" panose="020B0604020202020204" pitchFamily="34" charset="0"/>
              </a:defRPr>
            </a:lvl1pPr>
          </a:lstStyle>
          <a:p>
            <a:r>
              <a:rPr lang="en-US"/>
              <a:t>3 Items / Features </a:t>
            </a:r>
            <a:br>
              <a:rPr lang="en-US"/>
            </a:br>
            <a:r>
              <a:rPr lang="en-US"/>
              <a:t>Illustrated Bullet List</a:t>
            </a:r>
          </a:p>
        </p:txBody>
      </p:sp>
      <p:sp>
        <p:nvSpPr>
          <p:cNvPr id="12" name="Text Placeholder 20">
            <a:extLst>
              <a:ext uri="{FF2B5EF4-FFF2-40B4-BE49-F238E27FC236}">
                <a16:creationId xmlns:a16="http://schemas.microsoft.com/office/drawing/2014/main" id="{42E99C1D-FECF-1A48-9EF7-1B84A71BCB67}"/>
              </a:ext>
            </a:extLst>
          </p:cNvPr>
          <p:cNvSpPr>
            <a:spLocks noGrp="1"/>
          </p:cNvSpPr>
          <p:nvPr>
            <p:ph type="body" sz="quarter" idx="13" hasCustomPrompt="1"/>
          </p:nvPr>
        </p:nvSpPr>
        <p:spPr>
          <a:xfrm>
            <a:off x="722125" y="3656912"/>
            <a:ext cx="2852704" cy="2800902"/>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6" name="Text Placeholder 18">
            <a:extLst>
              <a:ext uri="{FF2B5EF4-FFF2-40B4-BE49-F238E27FC236}">
                <a16:creationId xmlns:a16="http://schemas.microsoft.com/office/drawing/2014/main" id="{A5EF1190-5546-9344-8150-9CFE9B58C8FA}"/>
              </a:ext>
            </a:extLst>
          </p:cNvPr>
          <p:cNvSpPr>
            <a:spLocks noGrp="1"/>
          </p:cNvSpPr>
          <p:nvPr>
            <p:ph type="body" sz="quarter" idx="10" hasCustomPrompt="1"/>
          </p:nvPr>
        </p:nvSpPr>
        <p:spPr>
          <a:xfrm>
            <a:off x="722125" y="3001643"/>
            <a:ext cx="2852704"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1</a:t>
            </a:r>
          </a:p>
        </p:txBody>
      </p:sp>
      <p:sp>
        <p:nvSpPr>
          <p:cNvPr id="17" name="Text Placeholder 18">
            <a:extLst>
              <a:ext uri="{FF2B5EF4-FFF2-40B4-BE49-F238E27FC236}">
                <a16:creationId xmlns:a16="http://schemas.microsoft.com/office/drawing/2014/main" id="{16A0B128-769D-D245-8408-26CCA207BC10}"/>
              </a:ext>
            </a:extLst>
          </p:cNvPr>
          <p:cNvSpPr>
            <a:spLocks noGrp="1"/>
          </p:cNvSpPr>
          <p:nvPr>
            <p:ph type="body" sz="quarter" idx="23" hasCustomPrompt="1"/>
          </p:nvPr>
        </p:nvSpPr>
        <p:spPr>
          <a:xfrm>
            <a:off x="3809713" y="3001643"/>
            <a:ext cx="2874193"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2</a:t>
            </a:r>
          </a:p>
        </p:txBody>
      </p:sp>
      <p:sp>
        <p:nvSpPr>
          <p:cNvPr id="18" name="Text Placeholder 18">
            <a:extLst>
              <a:ext uri="{FF2B5EF4-FFF2-40B4-BE49-F238E27FC236}">
                <a16:creationId xmlns:a16="http://schemas.microsoft.com/office/drawing/2014/main" id="{5E8F70FE-71F1-1049-9CF2-2848562EF1A2}"/>
              </a:ext>
            </a:extLst>
          </p:cNvPr>
          <p:cNvSpPr>
            <a:spLocks noGrp="1"/>
          </p:cNvSpPr>
          <p:nvPr>
            <p:ph type="body" sz="quarter" idx="25" hasCustomPrompt="1"/>
          </p:nvPr>
        </p:nvSpPr>
        <p:spPr>
          <a:xfrm>
            <a:off x="6913025" y="3001643"/>
            <a:ext cx="2881715"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3</a:t>
            </a:r>
          </a:p>
        </p:txBody>
      </p:sp>
      <p:sp>
        <p:nvSpPr>
          <p:cNvPr id="21" name="Text Placeholder 20">
            <a:extLst>
              <a:ext uri="{FF2B5EF4-FFF2-40B4-BE49-F238E27FC236}">
                <a16:creationId xmlns:a16="http://schemas.microsoft.com/office/drawing/2014/main" id="{B3C19AD2-A4A1-4544-935C-AFEE661EF767}"/>
              </a:ext>
            </a:extLst>
          </p:cNvPr>
          <p:cNvSpPr>
            <a:spLocks noGrp="1"/>
          </p:cNvSpPr>
          <p:nvPr>
            <p:ph type="body" sz="quarter" idx="28" hasCustomPrompt="1"/>
          </p:nvPr>
        </p:nvSpPr>
        <p:spPr>
          <a:xfrm>
            <a:off x="3809713" y="3656911"/>
            <a:ext cx="2874193" cy="2800902"/>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4" name="Text Placeholder 20">
            <a:extLst>
              <a:ext uri="{FF2B5EF4-FFF2-40B4-BE49-F238E27FC236}">
                <a16:creationId xmlns:a16="http://schemas.microsoft.com/office/drawing/2014/main" id="{B07DDF4F-EBAE-AE44-900E-77CE0CF9BA91}"/>
              </a:ext>
            </a:extLst>
          </p:cNvPr>
          <p:cNvSpPr>
            <a:spLocks noGrp="1"/>
          </p:cNvSpPr>
          <p:nvPr>
            <p:ph type="body" sz="quarter" idx="29" hasCustomPrompt="1"/>
          </p:nvPr>
        </p:nvSpPr>
        <p:spPr>
          <a:xfrm>
            <a:off x="6918790" y="3664943"/>
            <a:ext cx="2874193" cy="2800902"/>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6" name="TextBox 5">
            <a:extLst>
              <a:ext uri="{FF2B5EF4-FFF2-40B4-BE49-F238E27FC236}">
                <a16:creationId xmlns:a16="http://schemas.microsoft.com/office/drawing/2014/main" id="{5FF08D86-7899-F842-CD0A-6EF47974EB85}"/>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2025</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pic>
        <p:nvPicPr>
          <p:cNvPr id="9" name="Picture 2">
            <a:hlinkClick r:id="rId7"/>
            <a:extLst>
              <a:ext uri="{FF2B5EF4-FFF2-40B4-BE49-F238E27FC236}">
                <a16:creationId xmlns:a16="http://schemas.microsoft.com/office/drawing/2014/main" id="{C871901E-BFBE-F30F-C727-EF029CB210E9}"/>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a:stretch/>
        </p:blipFill>
        <p:spPr>
          <a:xfrm>
            <a:off x="493946" y="6453500"/>
            <a:ext cx="939355" cy="210987"/>
          </a:xfrm>
          <a:prstGeom prst="rect">
            <a:avLst/>
          </a:prstGeom>
        </p:spPr>
      </p:pic>
      <p:sp>
        <p:nvSpPr>
          <p:cNvPr id="10" name="Slide Number Placeholder 5">
            <a:extLst>
              <a:ext uri="{FF2B5EF4-FFF2-40B4-BE49-F238E27FC236}">
                <a16:creationId xmlns:a16="http://schemas.microsoft.com/office/drawing/2014/main" id="{14C7DCB2-7526-827A-0BFA-F84CADD7A0D2}"/>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tx1">
                    <a:alpha val="69766"/>
                  </a:schemeClr>
                </a:solidFill>
                <a:latin typeface="Arial" panose="020B0604020202020204" pitchFamily="34" charset="0"/>
                <a:cs typeface="Arial" panose="020B0604020202020204" pitchFamily="34" charset="0"/>
              </a:rPr>
              <a:pPr lvl="0" algn="r"/>
              <a:t>‹#›</a:t>
            </a:fld>
            <a:endParaRPr lang="en-US" sz="800" b="1">
              <a:solidFill>
                <a:schemeClr val="tx1">
                  <a:alpha val="69766"/>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3388314"/>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4 items lis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625A317-569A-41B3-A3AE-1CBF90C53EF0}"/>
              </a:ext>
            </a:extLst>
          </p:cNvPr>
          <p:cNvGraphicFramePr>
            <a:graphicFrameLocks noChangeAspect="1"/>
          </p:cNvGraphicFramePr>
          <p:nvPr userDrawn="1">
            <p:custDataLst>
              <p:tags r:id="rId1"/>
            </p:custDataLst>
            <p:extLst>
              <p:ext uri="{D42A27DB-BD31-4B8C-83A1-F6EECF244321}">
                <p14:modId xmlns:p14="http://schemas.microsoft.com/office/powerpoint/2010/main" val="393145575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2625A317-569A-41B3-A3AE-1CBF90C53EF0}"/>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8" name="Text Placeholder 20">
            <a:extLst>
              <a:ext uri="{FF2B5EF4-FFF2-40B4-BE49-F238E27FC236}">
                <a16:creationId xmlns:a16="http://schemas.microsoft.com/office/drawing/2014/main" id="{AEE74F99-8271-C34E-885E-3E090017D8E1}"/>
              </a:ext>
            </a:extLst>
          </p:cNvPr>
          <p:cNvSpPr>
            <a:spLocks noGrp="1"/>
          </p:cNvSpPr>
          <p:nvPr>
            <p:ph type="body" sz="quarter" idx="13" hasCustomPrompt="1"/>
          </p:nvPr>
        </p:nvSpPr>
        <p:spPr>
          <a:xfrm>
            <a:off x="722126" y="3524345"/>
            <a:ext cx="2528228"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2" name="Text Placeholder 18">
            <a:extLst>
              <a:ext uri="{FF2B5EF4-FFF2-40B4-BE49-F238E27FC236}">
                <a16:creationId xmlns:a16="http://schemas.microsoft.com/office/drawing/2014/main" id="{B721594E-7484-5E47-8564-98DE9C29C251}"/>
              </a:ext>
            </a:extLst>
          </p:cNvPr>
          <p:cNvSpPr>
            <a:spLocks noGrp="1"/>
          </p:cNvSpPr>
          <p:nvPr>
            <p:ph type="body" sz="quarter" idx="10" hasCustomPrompt="1"/>
          </p:nvPr>
        </p:nvSpPr>
        <p:spPr>
          <a:xfrm>
            <a:off x="722126" y="2915976"/>
            <a:ext cx="2528228"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1</a:t>
            </a:r>
          </a:p>
        </p:txBody>
      </p:sp>
      <p:sp>
        <p:nvSpPr>
          <p:cNvPr id="23" name="Text Placeholder 18">
            <a:extLst>
              <a:ext uri="{FF2B5EF4-FFF2-40B4-BE49-F238E27FC236}">
                <a16:creationId xmlns:a16="http://schemas.microsoft.com/office/drawing/2014/main" id="{B1B99D54-15E5-9A44-BD9F-CDC7FA006D19}"/>
              </a:ext>
            </a:extLst>
          </p:cNvPr>
          <p:cNvSpPr>
            <a:spLocks noGrp="1"/>
          </p:cNvSpPr>
          <p:nvPr>
            <p:ph type="body" sz="quarter" idx="23" hasCustomPrompt="1"/>
          </p:nvPr>
        </p:nvSpPr>
        <p:spPr>
          <a:xfrm>
            <a:off x="3451915" y="2915976"/>
            <a:ext cx="2547273"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2</a:t>
            </a:r>
          </a:p>
        </p:txBody>
      </p:sp>
      <p:sp>
        <p:nvSpPr>
          <p:cNvPr id="25" name="Text Placeholder 18">
            <a:extLst>
              <a:ext uri="{FF2B5EF4-FFF2-40B4-BE49-F238E27FC236}">
                <a16:creationId xmlns:a16="http://schemas.microsoft.com/office/drawing/2014/main" id="{C56CB44F-A428-A24E-9FD6-03C902B8CB13}"/>
              </a:ext>
            </a:extLst>
          </p:cNvPr>
          <p:cNvSpPr>
            <a:spLocks noGrp="1"/>
          </p:cNvSpPr>
          <p:nvPr>
            <p:ph type="body" sz="quarter" idx="25" hasCustomPrompt="1"/>
          </p:nvPr>
        </p:nvSpPr>
        <p:spPr>
          <a:xfrm>
            <a:off x="6176623" y="2915976"/>
            <a:ext cx="2553940"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3</a:t>
            </a:r>
          </a:p>
        </p:txBody>
      </p:sp>
      <p:sp>
        <p:nvSpPr>
          <p:cNvPr id="27" name="Text Placeholder 18">
            <a:extLst>
              <a:ext uri="{FF2B5EF4-FFF2-40B4-BE49-F238E27FC236}">
                <a16:creationId xmlns:a16="http://schemas.microsoft.com/office/drawing/2014/main" id="{4ADD9F6F-04EC-3548-89ED-07083CA31F7A}"/>
              </a:ext>
            </a:extLst>
          </p:cNvPr>
          <p:cNvSpPr>
            <a:spLocks noGrp="1"/>
          </p:cNvSpPr>
          <p:nvPr>
            <p:ph type="body" sz="quarter" idx="27" hasCustomPrompt="1"/>
          </p:nvPr>
        </p:nvSpPr>
        <p:spPr>
          <a:xfrm>
            <a:off x="8914666" y="2915976"/>
            <a:ext cx="2552035"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4</a:t>
            </a:r>
          </a:p>
        </p:txBody>
      </p:sp>
      <p:sp>
        <p:nvSpPr>
          <p:cNvPr id="14" name="Text Placeholder 20">
            <a:extLst>
              <a:ext uri="{FF2B5EF4-FFF2-40B4-BE49-F238E27FC236}">
                <a16:creationId xmlns:a16="http://schemas.microsoft.com/office/drawing/2014/main" id="{59572E56-7E01-9B4B-A25B-1F1656B06DE8}"/>
              </a:ext>
            </a:extLst>
          </p:cNvPr>
          <p:cNvSpPr>
            <a:spLocks noGrp="1"/>
          </p:cNvSpPr>
          <p:nvPr>
            <p:ph type="body" sz="quarter" idx="28" hasCustomPrompt="1"/>
          </p:nvPr>
        </p:nvSpPr>
        <p:spPr>
          <a:xfrm>
            <a:off x="3451915" y="3524344"/>
            <a:ext cx="2547273"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5" name="Text Placeholder 20">
            <a:extLst>
              <a:ext uri="{FF2B5EF4-FFF2-40B4-BE49-F238E27FC236}">
                <a16:creationId xmlns:a16="http://schemas.microsoft.com/office/drawing/2014/main" id="{526BD833-CFF8-F541-92F8-E3D36BA6D489}"/>
              </a:ext>
            </a:extLst>
          </p:cNvPr>
          <p:cNvSpPr>
            <a:spLocks noGrp="1"/>
          </p:cNvSpPr>
          <p:nvPr>
            <p:ph type="body" sz="quarter" idx="29" hasCustomPrompt="1"/>
          </p:nvPr>
        </p:nvSpPr>
        <p:spPr>
          <a:xfrm>
            <a:off x="6182388" y="3532377"/>
            <a:ext cx="2547273"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6" name="Text Placeholder 20">
            <a:extLst>
              <a:ext uri="{FF2B5EF4-FFF2-40B4-BE49-F238E27FC236}">
                <a16:creationId xmlns:a16="http://schemas.microsoft.com/office/drawing/2014/main" id="{57862449-EC25-604D-A3A7-CE54B5633543}"/>
              </a:ext>
            </a:extLst>
          </p:cNvPr>
          <p:cNvSpPr>
            <a:spLocks noGrp="1"/>
          </p:cNvSpPr>
          <p:nvPr>
            <p:ph type="body" sz="quarter" idx="30" hasCustomPrompt="1"/>
          </p:nvPr>
        </p:nvSpPr>
        <p:spPr>
          <a:xfrm>
            <a:off x="8914666" y="3524344"/>
            <a:ext cx="2552034"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 name="Title 1">
            <a:extLst>
              <a:ext uri="{FF2B5EF4-FFF2-40B4-BE49-F238E27FC236}">
                <a16:creationId xmlns:a16="http://schemas.microsoft.com/office/drawing/2014/main" id="{1E42960B-5CFE-4CCC-8A7C-819AB126A409}"/>
              </a:ext>
            </a:extLst>
          </p:cNvPr>
          <p:cNvSpPr>
            <a:spLocks noGrp="1"/>
          </p:cNvSpPr>
          <p:nvPr>
            <p:ph type="title" hasCustomPrompt="1"/>
          </p:nvPr>
        </p:nvSpPr>
        <p:spPr>
          <a:xfrm>
            <a:off x="723411" y="538164"/>
            <a:ext cx="10743289" cy="1370012"/>
          </a:xfrm>
        </p:spPr>
        <p:txBody>
          <a:bodyPr vert="horz"/>
          <a:lstStyle>
            <a:lvl1pPr>
              <a:defRPr>
                <a:latin typeface="Arial" panose="020B0604020202020204" pitchFamily="34" charset="0"/>
                <a:cs typeface="Arial" panose="020B0604020202020204" pitchFamily="34" charset="0"/>
              </a:defRPr>
            </a:lvl1pPr>
          </a:lstStyle>
          <a:p>
            <a:r>
              <a:rPr lang="en-US"/>
              <a:t>4 Items / Features </a:t>
            </a:r>
            <a:br>
              <a:rPr lang="en-US"/>
            </a:br>
            <a:r>
              <a:rPr lang="en-US"/>
              <a:t>Illustrated Bullet List</a:t>
            </a:r>
          </a:p>
        </p:txBody>
      </p:sp>
    </p:spTree>
    <p:extLst>
      <p:ext uri="{BB962C8B-B14F-4D97-AF65-F5344CB8AC3E}">
        <p14:creationId xmlns:p14="http://schemas.microsoft.com/office/powerpoint/2010/main" val="3817999906"/>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6 items lis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6E63340-CFC6-4DE4-A808-EF24C62FF7C9}"/>
              </a:ext>
            </a:extLst>
          </p:cNvPr>
          <p:cNvGraphicFramePr>
            <a:graphicFrameLocks noChangeAspect="1"/>
          </p:cNvGraphicFramePr>
          <p:nvPr userDrawn="1">
            <p:custDataLst>
              <p:tags r:id="rId1"/>
            </p:custDataLst>
            <p:extLst>
              <p:ext uri="{D42A27DB-BD31-4B8C-83A1-F6EECF244321}">
                <p14:modId xmlns:p14="http://schemas.microsoft.com/office/powerpoint/2010/main" val="1495369155"/>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D6E63340-CFC6-4DE4-A808-EF24C62FF7C9}"/>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6" name="Text Placeholder 20">
            <a:extLst>
              <a:ext uri="{FF2B5EF4-FFF2-40B4-BE49-F238E27FC236}">
                <a16:creationId xmlns:a16="http://schemas.microsoft.com/office/drawing/2014/main" id="{E8466CBF-EFEB-BF4E-8EF1-DA6DA515FFA8}"/>
              </a:ext>
            </a:extLst>
          </p:cNvPr>
          <p:cNvSpPr>
            <a:spLocks noGrp="1"/>
          </p:cNvSpPr>
          <p:nvPr>
            <p:ph type="body" sz="quarter" idx="13" hasCustomPrompt="1"/>
          </p:nvPr>
        </p:nvSpPr>
        <p:spPr>
          <a:xfrm>
            <a:off x="1553337" y="2624944"/>
            <a:ext cx="2627049" cy="1332541"/>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7" name="Text Placeholder 18">
            <a:extLst>
              <a:ext uri="{FF2B5EF4-FFF2-40B4-BE49-F238E27FC236}">
                <a16:creationId xmlns:a16="http://schemas.microsoft.com/office/drawing/2014/main" id="{D5DD337E-FCEB-8848-9F17-4A7948DB8562}"/>
              </a:ext>
            </a:extLst>
          </p:cNvPr>
          <p:cNvSpPr>
            <a:spLocks noGrp="1"/>
          </p:cNvSpPr>
          <p:nvPr>
            <p:ph type="body" sz="quarter" idx="10" hasCustomPrompt="1"/>
          </p:nvPr>
        </p:nvSpPr>
        <p:spPr>
          <a:xfrm>
            <a:off x="1553337" y="2037105"/>
            <a:ext cx="2627049"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9" name="Text Placeholder 18">
            <a:extLst>
              <a:ext uri="{FF2B5EF4-FFF2-40B4-BE49-F238E27FC236}">
                <a16:creationId xmlns:a16="http://schemas.microsoft.com/office/drawing/2014/main" id="{802B59A1-B3EF-2645-B49B-4D774FF780BB}"/>
              </a:ext>
            </a:extLst>
          </p:cNvPr>
          <p:cNvSpPr>
            <a:spLocks noGrp="1"/>
          </p:cNvSpPr>
          <p:nvPr>
            <p:ph type="body" sz="quarter" idx="15" hasCustomPrompt="1"/>
          </p:nvPr>
        </p:nvSpPr>
        <p:spPr>
          <a:xfrm>
            <a:off x="1553337" y="4328801"/>
            <a:ext cx="2627049"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1" name="Text Placeholder 18">
            <a:extLst>
              <a:ext uri="{FF2B5EF4-FFF2-40B4-BE49-F238E27FC236}">
                <a16:creationId xmlns:a16="http://schemas.microsoft.com/office/drawing/2014/main" id="{76935810-7504-4B45-83F9-2E99FFE8E07C}"/>
              </a:ext>
            </a:extLst>
          </p:cNvPr>
          <p:cNvSpPr>
            <a:spLocks noGrp="1"/>
          </p:cNvSpPr>
          <p:nvPr>
            <p:ph type="body" sz="quarter" idx="17" hasCustomPrompt="1"/>
          </p:nvPr>
        </p:nvSpPr>
        <p:spPr>
          <a:xfrm>
            <a:off x="5185276" y="2037105"/>
            <a:ext cx="2633332"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3" name="Text Placeholder 18">
            <a:extLst>
              <a:ext uri="{FF2B5EF4-FFF2-40B4-BE49-F238E27FC236}">
                <a16:creationId xmlns:a16="http://schemas.microsoft.com/office/drawing/2014/main" id="{AB2FAA5E-B4A1-764E-B89C-0F89E8657661}"/>
              </a:ext>
            </a:extLst>
          </p:cNvPr>
          <p:cNvSpPr>
            <a:spLocks noGrp="1"/>
          </p:cNvSpPr>
          <p:nvPr>
            <p:ph type="body" sz="quarter" idx="19" hasCustomPrompt="1"/>
          </p:nvPr>
        </p:nvSpPr>
        <p:spPr>
          <a:xfrm>
            <a:off x="5185276" y="4328801"/>
            <a:ext cx="2633332"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5" name="Text Placeholder 18">
            <a:extLst>
              <a:ext uri="{FF2B5EF4-FFF2-40B4-BE49-F238E27FC236}">
                <a16:creationId xmlns:a16="http://schemas.microsoft.com/office/drawing/2014/main" id="{580FC978-AF1C-5244-BA36-D990852E29CC}"/>
              </a:ext>
            </a:extLst>
          </p:cNvPr>
          <p:cNvSpPr>
            <a:spLocks noGrp="1"/>
          </p:cNvSpPr>
          <p:nvPr>
            <p:ph type="body" sz="quarter" idx="21" hasCustomPrompt="1"/>
          </p:nvPr>
        </p:nvSpPr>
        <p:spPr>
          <a:xfrm>
            <a:off x="8838594" y="2037105"/>
            <a:ext cx="2628107"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7" name="Text Placeholder 18">
            <a:extLst>
              <a:ext uri="{FF2B5EF4-FFF2-40B4-BE49-F238E27FC236}">
                <a16:creationId xmlns:a16="http://schemas.microsoft.com/office/drawing/2014/main" id="{5DB8FC56-8E45-B642-BA86-CA674617E8DE}"/>
              </a:ext>
            </a:extLst>
          </p:cNvPr>
          <p:cNvSpPr>
            <a:spLocks noGrp="1"/>
          </p:cNvSpPr>
          <p:nvPr>
            <p:ph type="body" sz="quarter" idx="23" hasCustomPrompt="1"/>
          </p:nvPr>
        </p:nvSpPr>
        <p:spPr>
          <a:xfrm>
            <a:off x="8838594" y="4328801"/>
            <a:ext cx="2628107" cy="416859"/>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9" name="Text Placeholder 20">
            <a:extLst>
              <a:ext uri="{FF2B5EF4-FFF2-40B4-BE49-F238E27FC236}">
                <a16:creationId xmlns:a16="http://schemas.microsoft.com/office/drawing/2014/main" id="{F4FDECCA-8BA0-1E46-959C-40D405A3DD86}"/>
              </a:ext>
            </a:extLst>
          </p:cNvPr>
          <p:cNvSpPr>
            <a:spLocks noGrp="1"/>
          </p:cNvSpPr>
          <p:nvPr>
            <p:ph type="body" sz="quarter" idx="26" hasCustomPrompt="1"/>
          </p:nvPr>
        </p:nvSpPr>
        <p:spPr>
          <a:xfrm>
            <a:off x="5185277" y="2624944"/>
            <a:ext cx="2627049" cy="1332541"/>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0" name="Text Placeholder 20">
            <a:extLst>
              <a:ext uri="{FF2B5EF4-FFF2-40B4-BE49-F238E27FC236}">
                <a16:creationId xmlns:a16="http://schemas.microsoft.com/office/drawing/2014/main" id="{1D615094-1A97-4D44-963D-B6646A38C7A9}"/>
              </a:ext>
            </a:extLst>
          </p:cNvPr>
          <p:cNvSpPr>
            <a:spLocks noGrp="1"/>
          </p:cNvSpPr>
          <p:nvPr>
            <p:ph type="body" sz="quarter" idx="27" hasCustomPrompt="1"/>
          </p:nvPr>
        </p:nvSpPr>
        <p:spPr>
          <a:xfrm>
            <a:off x="8838594" y="2624944"/>
            <a:ext cx="2627049" cy="1332541"/>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1" name="Text Placeholder 20">
            <a:extLst>
              <a:ext uri="{FF2B5EF4-FFF2-40B4-BE49-F238E27FC236}">
                <a16:creationId xmlns:a16="http://schemas.microsoft.com/office/drawing/2014/main" id="{AC0DC2E1-3303-ED4F-AF0A-C83B26F853C2}"/>
              </a:ext>
            </a:extLst>
          </p:cNvPr>
          <p:cNvSpPr>
            <a:spLocks noGrp="1"/>
          </p:cNvSpPr>
          <p:nvPr>
            <p:ph type="body" sz="quarter" idx="28" hasCustomPrompt="1"/>
          </p:nvPr>
        </p:nvSpPr>
        <p:spPr>
          <a:xfrm>
            <a:off x="1553337" y="4923617"/>
            <a:ext cx="2627049" cy="1396220"/>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2" name="Text Placeholder 20">
            <a:extLst>
              <a:ext uri="{FF2B5EF4-FFF2-40B4-BE49-F238E27FC236}">
                <a16:creationId xmlns:a16="http://schemas.microsoft.com/office/drawing/2014/main" id="{3234F23D-C765-1C43-8BE8-B63E9013F022}"/>
              </a:ext>
            </a:extLst>
          </p:cNvPr>
          <p:cNvSpPr>
            <a:spLocks noGrp="1"/>
          </p:cNvSpPr>
          <p:nvPr>
            <p:ph type="body" sz="quarter" idx="29" hasCustomPrompt="1"/>
          </p:nvPr>
        </p:nvSpPr>
        <p:spPr>
          <a:xfrm>
            <a:off x="5185277" y="4923617"/>
            <a:ext cx="2627049" cy="1396220"/>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3" name="Text Placeholder 20">
            <a:extLst>
              <a:ext uri="{FF2B5EF4-FFF2-40B4-BE49-F238E27FC236}">
                <a16:creationId xmlns:a16="http://schemas.microsoft.com/office/drawing/2014/main" id="{38C0BF57-A485-B741-AAB8-63E6E6547046}"/>
              </a:ext>
            </a:extLst>
          </p:cNvPr>
          <p:cNvSpPr>
            <a:spLocks noGrp="1"/>
          </p:cNvSpPr>
          <p:nvPr>
            <p:ph type="body" sz="quarter" idx="30" hasCustomPrompt="1"/>
          </p:nvPr>
        </p:nvSpPr>
        <p:spPr>
          <a:xfrm>
            <a:off x="8838594" y="4923617"/>
            <a:ext cx="2627049" cy="1396220"/>
          </a:xfrm>
          <a:prstGeom prst="rect">
            <a:avLst/>
          </a:prstGeom>
        </p:spPr>
        <p:txBody>
          <a:bodyPr tIns="36000"/>
          <a:lstStyle>
            <a:lvl1pPr marL="0" indent="0">
              <a:lnSpc>
                <a:spcPct val="100000"/>
              </a:lnSpc>
              <a:buFontTx/>
              <a:buNone/>
              <a:defRPr sz="19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 name="Title 1">
            <a:extLst>
              <a:ext uri="{FF2B5EF4-FFF2-40B4-BE49-F238E27FC236}">
                <a16:creationId xmlns:a16="http://schemas.microsoft.com/office/drawing/2014/main" id="{39FF33FF-9B6D-41BF-97A6-EF8D86B8BD02}"/>
              </a:ext>
            </a:extLst>
          </p:cNvPr>
          <p:cNvSpPr>
            <a:spLocks noGrp="1"/>
          </p:cNvSpPr>
          <p:nvPr>
            <p:ph type="title" hasCustomPrompt="1"/>
          </p:nvPr>
        </p:nvSpPr>
        <p:spPr>
          <a:xfrm>
            <a:off x="723411" y="538163"/>
            <a:ext cx="10742231" cy="1370012"/>
          </a:xfrm>
        </p:spPr>
        <p:txBody>
          <a:bodyPr vert="horz"/>
          <a:lstStyle>
            <a:lvl1pPr>
              <a:defRPr>
                <a:latin typeface="Arial" panose="020B0604020202020204" pitchFamily="34" charset="0"/>
                <a:cs typeface="Arial" panose="020B0604020202020204" pitchFamily="34" charset="0"/>
              </a:defRPr>
            </a:lvl1pPr>
          </a:lstStyle>
          <a:p>
            <a:r>
              <a:rPr lang="en-US"/>
              <a:t>6 Items / Features Illustrated Bullet List</a:t>
            </a:r>
          </a:p>
        </p:txBody>
      </p:sp>
    </p:spTree>
    <p:extLst>
      <p:ext uri="{BB962C8B-B14F-4D97-AF65-F5344CB8AC3E}">
        <p14:creationId xmlns:p14="http://schemas.microsoft.com/office/powerpoint/2010/main" val="1999135497"/>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Vlastní rozložení">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3911BD-CC85-5881-37CD-50823D6CCDE2}"/>
              </a:ext>
            </a:extLst>
          </p:cNvPr>
          <p:cNvSpPr/>
          <p:nvPr userDrawn="1"/>
        </p:nvSpPr>
        <p:spPr>
          <a:xfrm>
            <a:off x="-7142" y="-3485"/>
            <a:ext cx="12188825" cy="2226365"/>
          </a:xfrm>
          <a:prstGeom prst="rect">
            <a:avLst/>
          </a:prstGeom>
          <a:solidFill>
            <a:srgbClr val="4B4BF7"/>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p>
        </p:txBody>
      </p:sp>
      <p:pic>
        <p:nvPicPr>
          <p:cNvPr id="4" name="Graphic 3">
            <a:extLst>
              <a:ext uri="{FF2B5EF4-FFF2-40B4-BE49-F238E27FC236}">
                <a16:creationId xmlns:a16="http://schemas.microsoft.com/office/drawing/2014/main" id="{701C7A36-BD91-20DC-B509-02D0CFF1D1B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16" t="-1" r="1" b="9"/>
          <a:stretch/>
        </p:blipFill>
        <p:spPr>
          <a:xfrm>
            <a:off x="-15304" y="1"/>
            <a:ext cx="12204128" cy="6857999"/>
          </a:xfrm>
          <a:prstGeom prst="rect">
            <a:avLst/>
          </a:prstGeom>
        </p:spPr>
      </p:pic>
      <p:sp>
        <p:nvSpPr>
          <p:cNvPr id="5" name="Title 1">
            <a:extLst>
              <a:ext uri="{FF2B5EF4-FFF2-40B4-BE49-F238E27FC236}">
                <a16:creationId xmlns:a16="http://schemas.microsoft.com/office/drawing/2014/main" id="{563D3286-D04A-559A-5913-4D8C58592F47}"/>
              </a:ext>
            </a:extLst>
          </p:cNvPr>
          <p:cNvSpPr txBox="1">
            <a:spLocks/>
          </p:cNvSpPr>
          <p:nvPr userDrawn="1"/>
        </p:nvSpPr>
        <p:spPr>
          <a:xfrm>
            <a:off x="722125" y="538164"/>
            <a:ext cx="10744575" cy="795337"/>
          </a:xfrm>
          <a:prstGeom prst="rect">
            <a:avLst/>
          </a:prstGeom>
        </p:spPr>
        <p:txBody>
          <a:bodyPr vert="horz" lIns="0" tIns="107972" rIns="0" bIns="0" rtlCol="0" anchor="t" anchorCtr="0">
            <a:noAutofit/>
          </a:bodyPr>
          <a:lstStyle>
            <a:lvl1pPr algn="l" defTabSz="914400" rtl="0" eaLnBrk="1" latinLnBrk="0" hangingPunct="1">
              <a:lnSpc>
                <a:spcPct val="90000"/>
              </a:lnSpc>
              <a:spcBef>
                <a:spcPct val="0"/>
              </a:spcBef>
              <a:buNone/>
              <a:defRPr sz="4000" b="1" i="0" kern="1200" spc="-100"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endParaRPr lang="en-US" sz="3999">
              <a:solidFill>
                <a:schemeClr val="bg1"/>
              </a:solidFill>
            </a:endParaRPr>
          </a:p>
        </p:txBody>
      </p:sp>
      <p:sp>
        <p:nvSpPr>
          <p:cNvPr id="6" name="TextBox 5">
            <a:extLst>
              <a:ext uri="{FF2B5EF4-FFF2-40B4-BE49-F238E27FC236}">
                <a16:creationId xmlns:a16="http://schemas.microsoft.com/office/drawing/2014/main" id="{C3BC0E37-DE45-5782-F8E1-ED4CDE53B4CF}"/>
              </a:ext>
            </a:extLst>
          </p:cNvPr>
          <p:cNvSpPr txBox="1"/>
          <p:nvPr userDrawn="1"/>
        </p:nvSpPr>
        <p:spPr>
          <a:xfrm>
            <a:off x="3556378"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pic>
        <p:nvPicPr>
          <p:cNvPr id="7" name="Picture 3">
            <a:extLst>
              <a:ext uri="{FF2B5EF4-FFF2-40B4-BE49-F238E27FC236}">
                <a16:creationId xmlns:a16="http://schemas.microsoft.com/office/drawing/2014/main" id="{965BAB98-D402-B9AF-0734-CAD6568059CA}"/>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93946" y="6445423"/>
            <a:ext cx="939355" cy="217948"/>
          </a:xfrm>
          <a:prstGeom prst="rect">
            <a:avLst/>
          </a:prstGeom>
        </p:spPr>
      </p:pic>
      <p:sp>
        <p:nvSpPr>
          <p:cNvPr id="8" name="Slide Number Placeholder 5">
            <a:extLst>
              <a:ext uri="{FF2B5EF4-FFF2-40B4-BE49-F238E27FC236}">
                <a16:creationId xmlns:a16="http://schemas.microsoft.com/office/drawing/2014/main" id="{79FE93C3-7205-2278-128A-0ADFC952B52A}"/>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dirty="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9" name="Title Placeholder 7">
            <a:extLst>
              <a:ext uri="{FF2B5EF4-FFF2-40B4-BE49-F238E27FC236}">
                <a16:creationId xmlns:a16="http://schemas.microsoft.com/office/drawing/2014/main" id="{63045F9B-4071-B046-2A01-7BC45A7310FE}"/>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lvl1pPr>
              <a:defRPr>
                <a:solidFill>
                  <a:schemeClr val="bg1"/>
                </a:solidFill>
              </a:defRPr>
            </a:lvl1pPr>
          </a:lstStyle>
          <a:p>
            <a:r>
              <a:rPr lang="cs-CZ"/>
              <a:t>Kliknutím lze upravit styl.</a:t>
            </a:r>
            <a:endParaRPr lang="en-BG"/>
          </a:p>
        </p:txBody>
      </p:sp>
    </p:spTree>
    <p:extLst>
      <p:ext uri="{BB962C8B-B14F-4D97-AF65-F5344CB8AC3E}">
        <p14:creationId xmlns:p14="http://schemas.microsoft.com/office/powerpoint/2010/main" val="506980877"/>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3911BD-CC85-5881-37CD-50823D6CCDE2}"/>
              </a:ext>
            </a:extLst>
          </p:cNvPr>
          <p:cNvSpPr/>
          <p:nvPr userDrawn="1"/>
        </p:nvSpPr>
        <p:spPr>
          <a:xfrm>
            <a:off x="-3968" y="-18206"/>
            <a:ext cx="12192793" cy="2241086"/>
          </a:xfrm>
          <a:prstGeom prst="rect">
            <a:avLst/>
          </a:prstGeom>
          <a:solidFill>
            <a:srgbClr val="2A22B5"/>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p>
        </p:txBody>
      </p:sp>
      <p:sp>
        <p:nvSpPr>
          <p:cNvPr id="5" name="Title 1">
            <a:extLst>
              <a:ext uri="{FF2B5EF4-FFF2-40B4-BE49-F238E27FC236}">
                <a16:creationId xmlns:a16="http://schemas.microsoft.com/office/drawing/2014/main" id="{563D3286-D04A-559A-5913-4D8C58592F47}"/>
              </a:ext>
            </a:extLst>
          </p:cNvPr>
          <p:cNvSpPr txBox="1">
            <a:spLocks/>
          </p:cNvSpPr>
          <p:nvPr userDrawn="1"/>
        </p:nvSpPr>
        <p:spPr>
          <a:xfrm>
            <a:off x="722125" y="538164"/>
            <a:ext cx="10744575" cy="795337"/>
          </a:xfrm>
          <a:prstGeom prst="rect">
            <a:avLst/>
          </a:prstGeom>
        </p:spPr>
        <p:txBody>
          <a:bodyPr vert="horz" lIns="0" tIns="107972" rIns="0" bIns="0" rtlCol="0" anchor="t" anchorCtr="0">
            <a:noAutofit/>
          </a:bodyPr>
          <a:lstStyle>
            <a:lvl1pPr algn="l" defTabSz="914400" rtl="0" eaLnBrk="1" latinLnBrk="0" hangingPunct="1">
              <a:lnSpc>
                <a:spcPct val="90000"/>
              </a:lnSpc>
              <a:spcBef>
                <a:spcPct val="0"/>
              </a:spcBef>
              <a:buNone/>
              <a:defRPr sz="4000" b="1" i="0" kern="1200" spc="-100"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endParaRPr lang="en-US" sz="3999">
              <a:solidFill>
                <a:schemeClr val="bg1"/>
              </a:solidFill>
            </a:endParaRPr>
          </a:p>
        </p:txBody>
      </p:sp>
      <p:pic>
        <p:nvPicPr>
          <p:cNvPr id="2" name="Graphic 1">
            <a:extLst>
              <a:ext uri="{FF2B5EF4-FFF2-40B4-BE49-F238E27FC236}">
                <a16:creationId xmlns:a16="http://schemas.microsoft.com/office/drawing/2014/main" id="{4EAB9537-9ED9-7ADF-BBA8-DDFFDB2D0D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67852"/>
          <a:stretch/>
        </p:blipFill>
        <p:spPr>
          <a:xfrm>
            <a:off x="-85437" y="-18205"/>
            <a:ext cx="12274261" cy="2241086"/>
          </a:xfrm>
          <a:prstGeom prst="rect">
            <a:avLst/>
          </a:prstGeom>
        </p:spPr>
      </p:pic>
      <p:sp>
        <p:nvSpPr>
          <p:cNvPr id="10" name="Title Placeholder 7">
            <a:extLst>
              <a:ext uri="{FF2B5EF4-FFF2-40B4-BE49-F238E27FC236}">
                <a16:creationId xmlns:a16="http://schemas.microsoft.com/office/drawing/2014/main" id="{31AE144F-D510-93AE-20DC-72A3015E55BD}"/>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lvl1pPr>
              <a:defRPr>
                <a:solidFill>
                  <a:schemeClr val="bg1"/>
                </a:solidFill>
              </a:defRPr>
            </a:lvl1pPr>
          </a:lstStyle>
          <a:p>
            <a:r>
              <a:rPr lang="cs-CZ"/>
              <a:t>Kliknutím lze upravit styl.</a:t>
            </a:r>
            <a:endParaRPr lang="en-BG"/>
          </a:p>
        </p:txBody>
      </p:sp>
    </p:spTree>
    <p:extLst>
      <p:ext uri="{BB962C8B-B14F-4D97-AF65-F5344CB8AC3E}">
        <p14:creationId xmlns:p14="http://schemas.microsoft.com/office/powerpoint/2010/main" val="3257563337"/>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eam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50A185E-36CF-4174-E22E-C3E123971098}"/>
              </a:ext>
            </a:extLst>
          </p:cNvPr>
          <p:cNvSpPr/>
          <p:nvPr userDrawn="1"/>
        </p:nvSpPr>
        <p:spPr>
          <a:xfrm>
            <a:off x="0" y="0"/>
            <a:ext cx="12188825" cy="1727200"/>
          </a:xfrm>
          <a:prstGeom prst="rect">
            <a:avLst/>
          </a:prstGeom>
          <a:solidFill>
            <a:schemeClr val="accent2"/>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9" name="Graphic 8">
            <a:extLst>
              <a:ext uri="{FF2B5EF4-FFF2-40B4-BE49-F238E27FC236}">
                <a16:creationId xmlns:a16="http://schemas.microsoft.com/office/drawing/2014/main" id="{0F6959AA-6841-DCE9-C3D1-0916E8E5E50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 y="0"/>
            <a:ext cx="12188825" cy="1727200"/>
          </a:xfrm>
          <a:prstGeom prst="rect">
            <a:avLst/>
          </a:prstGeom>
        </p:spPr>
      </p:pic>
      <p:sp>
        <p:nvSpPr>
          <p:cNvPr id="19" name="Text Placeholder 20">
            <a:extLst>
              <a:ext uri="{FF2B5EF4-FFF2-40B4-BE49-F238E27FC236}">
                <a16:creationId xmlns:a16="http://schemas.microsoft.com/office/drawing/2014/main" id="{E90CBC2F-2FE6-E849-A23E-6624002BB159}"/>
              </a:ext>
            </a:extLst>
          </p:cNvPr>
          <p:cNvSpPr>
            <a:spLocks noGrp="1"/>
          </p:cNvSpPr>
          <p:nvPr>
            <p:ph type="body" sz="quarter" idx="13" hasCustomPrompt="1"/>
          </p:nvPr>
        </p:nvSpPr>
        <p:spPr>
          <a:xfrm>
            <a:off x="722125" y="5162992"/>
            <a:ext cx="2525397"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21" name="Text Placeholder 18">
            <a:extLst>
              <a:ext uri="{FF2B5EF4-FFF2-40B4-BE49-F238E27FC236}">
                <a16:creationId xmlns:a16="http://schemas.microsoft.com/office/drawing/2014/main" id="{BEF25CF4-59B3-BE42-81BA-5E46207363BA}"/>
              </a:ext>
            </a:extLst>
          </p:cNvPr>
          <p:cNvSpPr>
            <a:spLocks noGrp="1"/>
          </p:cNvSpPr>
          <p:nvPr>
            <p:ph type="body" sz="quarter" idx="10" hasCustomPrompt="1"/>
          </p:nvPr>
        </p:nvSpPr>
        <p:spPr>
          <a:xfrm>
            <a:off x="722125" y="4651970"/>
            <a:ext cx="2525397" cy="461594"/>
          </a:xfrm>
          <a:prstGeom prst="rect">
            <a:avLst/>
          </a:prstGeom>
        </p:spPr>
        <p:txBody>
          <a:bodyPr tIns="72000" anchor="ctr" anchorCtr="0"/>
          <a:lstStyle>
            <a:lvl1pPr marL="0" indent="0" algn="ctr">
              <a:lnSpc>
                <a:spcPct val="80000"/>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1</a:t>
            </a:r>
          </a:p>
        </p:txBody>
      </p:sp>
      <p:sp>
        <p:nvSpPr>
          <p:cNvPr id="28" name="TextBox 27">
            <a:extLst>
              <a:ext uri="{FF2B5EF4-FFF2-40B4-BE49-F238E27FC236}">
                <a16:creationId xmlns:a16="http://schemas.microsoft.com/office/drawing/2014/main" id="{B435FD64-44C1-0E48-B5ED-A66844CC2EA7}"/>
              </a:ext>
            </a:extLst>
          </p:cNvPr>
          <p:cNvSpPr txBox="1"/>
          <p:nvPr userDrawn="1"/>
        </p:nvSpPr>
        <p:spPr>
          <a:xfrm>
            <a:off x="1741849" y="4893276"/>
            <a:ext cx="0" cy="0"/>
          </a:xfrm>
          <a:prstGeom prst="rect">
            <a:avLst/>
          </a:prstGeom>
          <a:noFill/>
        </p:spPr>
        <p:txBody>
          <a:bodyPr wrap="none" rtlCol="0" anchor="ctr" anchorCtr="0">
            <a:noAutofit/>
          </a:bodyPr>
          <a:lstStyle/>
          <a:p>
            <a:pPr algn="l"/>
            <a:endParaRPr lang="en-BG" sz="1999" b="1">
              <a:latin typeface="Arial" panose="020B0604020202020204" pitchFamily="34" charset="0"/>
              <a:cs typeface="Arial" panose="020B0604020202020204" pitchFamily="34" charset="0"/>
            </a:endParaRPr>
          </a:p>
        </p:txBody>
      </p:sp>
      <p:sp>
        <p:nvSpPr>
          <p:cNvPr id="29" name="Text Placeholder 20">
            <a:extLst>
              <a:ext uri="{FF2B5EF4-FFF2-40B4-BE49-F238E27FC236}">
                <a16:creationId xmlns:a16="http://schemas.microsoft.com/office/drawing/2014/main" id="{70B6830F-8A50-3147-B040-0115CA5BF87E}"/>
              </a:ext>
            </a:extLst>
          </p:cNvPr>
          <p:cNvSpPr>
            <a:spLocks noGrp="1"/>
          </p:cNvSpPr>
          <p:nvPr>
            <p:ph type="body" sz="quarter" idx="30" hasCustomPrompt="1"/>
          </p:nvPr>
        </p:nvSpPr>
        <p:spPr>
          <a:xfrm>
            <a:off x="3452257" y="5162992"/>
            <a:ext cx="2546931"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31" name="Text Placeholder 18">
            <a:extLst>
              <a:ext uri="{FF2B5EF4-FFF2-40B4-BE49-F238E27FC236}">
                <a16:creationId xmlns:a16="http://schemas.microsoft.com/office/drawing/2014/main" id="{FC91BA71-069A-8F4D-80E2-C8697BB42345}"/>
              </a:ext>
            </a:extLst>
          </p:cNvPr>
          <p:cNvSpPr>
            <a:spLocks noGrp="1"/>
          </p:cNvSpPr>
          <p:nvPr>
            <p:ph type="body" sz="quarter" idx="31" hasCustomPrompt="1"/>
          </p:nvPr>
        </p:nvSpPr>
        <p:spPr>
          <a:xfrm>
            <a:off x="3452257" y="4651970"/>
            <a:ext cx="2546931" cy="461594"/>
          </a:xfrm>
          <a:prstGeom prst="rect">
            <a:avLst/>
          </a:prstGeom>
        </p:spPr>
        <p:txBody>
          <a:bodyPr tIns="72000" anchor="ctr" anchorCtr="0"/>
          <a:lstStyle>
            <a:lvl1pPr marL="0" indent="0" algn="ctr">
              <a:lnSpc>
                <a:spcPct val="80000"/>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2</a:t>
            </a:r>
          </a:p>
        </p:txBody>
      </p:sp>
      <p:sp>
        <p:nvSpPr>
          <p:cNvPr id="32" name="Text Placeholder 20">
            <a:extLst>
              <a:ext uri="{FF2B5EF4-FFF2-40B4-BE49-F238E27FC236}">
                <a16:creationId xmlns:a16="http://schemas.microsoft.com/office/drawing/2014/main" id="{05787F03-F6FF-FC4D-9ED1-40A7F50C89F0}"/>
              </a:ext>
            </a:extLst>
          </p:cNvPr>
          <p:cNvSpPr>
            <a:spLocks noGrp="1"/>
          </p:cNvSpPr>
          <p:nvPr>
            <p:ph type="body" sz="quarter" idx="32" hasCustomPrompt="1"/>
          </p:nvPr>
        </p:nvSpPr>
        <p:spPr>
          <a:xfrm>
            <a:off x="6182390" y="5162992"/>
            <a:ext cx="2548174"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33" name="Text Placeholder 18">
            <a:extLst>
              <a:ext uri="{FF2B5EF4-FFF2-40B4-BE49-F238E27FC236}">
                <a16:creationId xmlns:a16="http://schemas.microsoft.com/office/drawing/2014/main" id="{5616BBF2-7973-DE49-9FF2-B67B2FF846B8}"/>
              </a:ext>
            </a:extLst>
          </p:cNvPr>
          <p:cNvSpPr>
            <a:spLocks noGrp="1"/>
          </p:cNvSpPr>
          <p:nvPr>
            <p:ph type="body" sz="quarter" idx="33" hasCustomPrompt="1"/>
          </p:nvPr>
        </p:nvSpPr>
        <p:spPr>
          <a:xfrm>
            <a:off x="6182390" y="4651970"/>
            <a:ext cx="2548174" cy="461594"/>
          </a:xfrm>
          <a:prstGeom prst="rect">
            <a:avLst/>
          </a:prstGeom>
        </p:spPr>
        <p:txBody>
          <a:bodyPr tIns="72000" anchor="ctr" anchorCtr="0"/>
          <a:lstStyle>
            <a:lvl1pPr marL="0" indent="0" algn="ctr">
              <a:lnSpc>
                <a:spcPct val="80000"/>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3</a:t>
            </a:r>
          </a:p>
        </p:txBody>
      </p:sp>
      <p:sp>
        <p:nvSpPr>
          <p:cNvPr id="34" name="Text Placeholder 20">
            <a:extLst>
              <a:ext uri="{FF2B5EF4-FFF2-40B4-BE49-F238E27FC236}">
                <a16:creationId xmlns:a16="http://schemas.microsoft.com/office/drawing/2014/main" id="{6AD7FE0B-1E24-264D-AA5F-C85BAFD01DD3}"/>
              </a:ext>
            </a:extLst>
          </p:cNvPr>
          <p:cNvSpPr>
            <a:spLocks noGrp="1"/>
          </p:cNvSpPr>
          <p:nvPr>
            <p:ph type="body" sz="quarter" idx="34" hasCustomPrompt="1"/>
          </p:nvPr>
        </p:nvSpPr>
        <p:spPr>
          <a:xfrm>
            <a:off x="8914666" y="5162992"/>
            <a:ext cx="2552035"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35" name="Text Placeholder 18">
            <a:extLst>
              <a:ext uri="{FF2B5EF4-FFF2-40B4-BE49-F238E27FC236}">
                <a16:creationId xmlns:a16="http://schemas.microsoft.com/office/drawing/2014/main" id="{FE495FE2-22D3-FB42-AF76-F86CF0F945E6}"/>
              </a:ext>
            </a:extLst>
          </p:cNvPr>
          <p:cNvSpPr>
            <a:spLocks noGrp="1"/>
          </p:cNvSpPr>
          <p:nvPr>
            <p:ph type="body" sz="quarter" idx="35" hasCustomPrompt="1"/>
          </p:nvPr>
        </p:nvSpPr>
        <p:spPr>
          <a:xfrm>
            <a:off x="8914666" y="4651970"/>
            <a:ext cx="2552035" cy="461594"/>
          </a:xfrm>
          <a:prstGeom prst="rect">
            <a:avLst/>
          </a:prstGeom>
        </p:spPr>
        <p:txBody>
          <a:bodyPr tIns="72000" anchor="ctr" anchorCtr="0"/>
          <a:lstStyle>
            <a:lvl1pPr marL="0" indent="0" algn="ctr">
              <a:lnSpc>
                <a:spcPct val="80000"/>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4</a:t>
            </a:r>
          </a:p>
        </p:txBody>
      </p:sp>
      <p:sp>
        <p:nvSpPr>
          <p:cNvPr id="18" name="Picture Placeholder 1">
            <a:extLst>
              <a:ext uri="{FF2B5EF4-FFF2-40B4-BE49-F238E27FC236}">
                <a16:creationId xmlns:a16="http://schemas.microsoft.com/office/drawing/2014/main" id="{0331D3FB-3327-7240-B6AA-7B62FBBF4CFC}"/>
              </a:ext>
            </a:extLst>
          </p:cNvPr>
          <p:cNvSpPr>
            <a:spLocks noGrp="1"/>
          </p:cNvSpPr>
          <p:nvPr>
            <p:ph type="pic" sz="quarter" idx="28" hasCustomPrompt="1"/>
          </p:nvPr>
        </p:nvSpPr>
        <p:spPr>
          <a:xfrm>
            <a:off x="952886" y="2355867"/>
            <a:ext cx="2061591" cy="2062128"/>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0" name="Picture Placeholder 1">
            <a:extLst>
              <a:ext uri="{FF2B5EF4-FFF2-40B4-BE49-F238E27FC236}">
                <a16:creationId xmlns:a16="http://schemas.microsoft.com/office/drawing/2014/main" id="{C95E4137-4213-BE4A-9909-08534641CCEE}"/>
              </a:ext>
            </a:extLst>
          </p:cNvPr>
          <p:cNvSpPr>
            <a:spLocks noGrp="1"/>
          </p:cNvSpPr>
          <p:nvPr>
            <p:ph type="pic" sz="quarter" idx="36" hasCustomPrompt="1"/>
          </p:nvPr>
        </p:nvSpPr>
        <p:spPr>
          <a:xfrm>
            <a:off x="3693869" y="2355868"/>
            <a:ext cx="2061590" cy="2062127"/>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3" name="Picture Placeholder 1">
            <a:extLst>
              <a:ext uri="{FF2B5EF4-FFF2-40B4-BE49-F238E27FC236}">
                <a16:creationId xmlns:a16="http://schemas.microsoft.com/office/drawing/2014/main" id="{5FCAAEDD-145E-714F-8193-C07FFCB234C5}"/>
              </a:ext>
            </a:extLst>
          </p:cNvPr>
          <p:cNvSpPr>
            <a:spLocks noGrp="1"/>
          </p:cNvSpPr>
          <p:nvPr>
            <p:ph type="pic" sz="quarter" idx="37" hasCustomPrompt="1"/>
          </p:nvPr>
        </p:nvSpPr>
        <p:spPr>
          <a:xfrm>
            <a:off x="6433368" y="2344391"/>
            <a:ext cx="2073064" cy="2073604"/>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4" name="Picture Placeholder 1">
            <a:extLst>
              <a:ext uri="{FF2B5EF4-FFF2-40B4-BE49-F238E27FC236}">
                <a16:creationId xmlns:a16="http://schemas.microsoft.com/office/drawing/2014/main" id="{21AE5383-EC13-FE4D-996B-BE10161B0155}"/>
              </a:ext>
            </a:extLst>
          </p:cNvPr>
          <p:cNvSpPr>
            <a:spLocks noGrp="1"/>
          </p:cNvSpPr>
          <p:nvPr>
            <p:ph type="pic" sz="quarter" idx="38" hasCustomPrompt="1"/>
          </p:nvPr>
        </p:nvSpPr>
        <p:spPr>
          <a:xfrm>
            <a:off x="9154946" y="2344392"/>
            <a:ext cx="2073063" cy="2073603"/>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 name="Title 1">
            <a:extLst>
              <a:ext uri="{FF2B5EF4-FFF2-40B4-BE49-F238E27FC236}">
                <a16:creationId xmlns:a16="http://schemas.microsoft.com/office/drawing/2014/main" id="{77A7DD63-67DB-1DD6-5B09-ECD0AC44EE81}"/>
              </a:ext>
            </a:extLst>
          </p:cNvPr>
          <p:cNvSpPr>
            <a:spLocks noGrp="1"/>
          </p:cNvSpPr>
          <p:nvPr>
            <p:ph type="title" hasCustomPrompt="1"/>
          </p:nvPr>
        </p:nvSpPr>
        <p:spPr>
          <a:xfrm>
            <a:off x="3455882" y="574918"/>
            <a:ext cx="5277062" cy="684212"/>
          </a:xfrm>
          <a:prstGeom prst="rect">
            <a:avLst/>
          </a:prstGeom>
        </p:spPr>
        <p:txBody>
          <a:bodyPr tIns="108000" anchor="t">
            <a:noAutofit/>
          </a:bodyPr>
          <a:lstStyle>
            <a:lvl1pPr algn="ctr">
              <a:lnSpc>
                <a:spcPct val="85000"/>
              </a:lnSpc>
              <a:defRPr lang="en-US" sz="3999" b="1" i="0" kern="0" spc="-100" baseline="0" noProof="0" dirty="0">
                <a:solidFill>
                  <a:schemeClr val="bg1"/>
                </a:solidFill>
                <a:latin typeface="Arial" panose="020B0604020202020204" pitchFamily="34" charset="0"/>
                <a:ea typeface="+mj-ea"/>
                <a:cs typeface="Arial" pitchFamily="34" charset="0"/>
              </a:defRPr>
            </a:lvl1pPr>
          </a:lstStyle>
          <a:p>
            <a:r>
              <a:rPr lang="en-US"/>
              <a:t>Team</a:t>
            </a:r>
          </a:p>
        </p:txBody>
      </p:sp>
    </p:spTree>
    <p:extLst>
      <p:ext uri="{BB962C8B-B14F-4D97-AF65-F5344CB8AC3E}">
        <p14:creationId xmlns:p14="http://schemas.microsoft.com/office/powerpoint/2010/main" val="169837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tement slide 1">
    <p:bg>
      <p:bgPr>
        <a:solidFill>
          <a:schemeClr val="accent3"/>
        </a:solidFill>
        <a:effectLst/>
      </p:bgPr>
    </p:bg>
    <p:spTree>
      <p:nvGrpSpPr>
        <p:cNvPr id="1" name=""/>
        <p:cNvGrpSpPr/>
        <p:nvPr/>
      </p:nvGrpSpPr>
      <p:grpSpPr>
        <a:xfrm>
          <a:off x="0" y="0"/>
          <a:ext cx="0" cy="0"/>
          <a:chOff x="0" y="0"/>
          <a:chExt cx="0" cy="0"/>
        </a:xfrm>
      </p:grpSpPr>
      <p:pic>
        <p:nvPicPr>
          <p:cNvPr id="11" name="Picture 10" descr="Background pattern&#10;&#10;Description automatically generated">
            <a:extLst>
              <a:ext uri="{FF2B5EF4-FFF2-40B4-BE49-F238E27FC236}">
                <a16:creationId xmlns:a16="http://schemas.microsoft.com/office/drawing/2014/main" id="{438742F8-5A41-4D57-8915-9A3A10D784C9}"/>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 y="0"/>
            <a:ext cx="12188824" cy="6858000"/>
          </a:xfrm>
          <a:prstGeom prst="rect">
            <a:avLst/>
          </a:prstGeom>
        </p:spPr>
      </p:pic>
      <p:graphicFrame>
        <p:nvGraphicFramePr>
          <p:cNvPr id="7" name="Object 6" hidden="1">
            <a:extLst>
              <a:ext uri="{FF2B5EF4-FFF2-40B4-BE49-F238E27FC236}">
                <a16:creationId xmlns:a16="http://schemas.microsoft.com/office/drawing/2014/main" id="{703DF981-DDA8-4688-9D48-4FA539CF78E7}"/>
              </a:ext>
            </a:extLst>
          </p:cNvPr>
          <p:cNvGraphicFramePr>
            <a:graphicFrameLocks noChangeAspect="1"/>
          </p:cNvGraphicFramePr>
          <p:nvPr userDrawn="1">
            <p:custDataLst>
              <p:tags r:id="rId1"/>
            </p:custDataLst>
            <p:extLst>
              <p:ext uri="{D42A27DB-BD31-4B8C-83A1-F6EECF244321}">
                <p14:modId xmlns:p14="http://schemas.microsoft.com/office/powerpoint/2010/main" val="28282828"/>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7" name="Object 6" hidden="1">
                        <a:extLst>
                          <a:ext uri="{FF2B5EF4-FFF2-40B4-BE49-F238E27FC236}">
                            <a16:creationId xmlns:a16="http://schemas.microsoft.com/office/drawing/2014/main" id="{703DF981-DDA8-4688-9D48-4FA539CF78E7}"/>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8" name="Title 1">
            <a:extLst>
              <a:ext uri="{FF2B5EF4-FFF2-40B4-BE49-F238E27FC236}">
                <a16:creationId xmlns:a16="http://schemas.microsoft.com/office/drawing/2014/main" id="{6CEBBCEF-39BE-0E4C-9FD9-5B7346DB4405}"/>
              </a:ext>
            </a:extLst>
          </p:cNvPr>
          <p:cNvSpPr>
            <a:spLocks noGrp="1"/>
          </p:cNvSpPr>
          <p:nvPr>
            <p:ph type="title" hasCustomPrompt="1"/>
          </p:nvPr>
        </p:nvSpPr>
        <p:spPr>
          <a:xfrm>
            <a:off x="722125" y="4198939"/>
            <a:ext cx="7100625" cy="2038350"/>
          </a:xfrm>
          <a:prstGeom prst="rect">
            <a:avLst/>
          </a:prstGeom>
        </p:spPr>
        <p:txBody>
          <a:bodyPr vert="horz" tIns="144000" anchor="t">
            <a:noAutofit/>
          </a:bodyPr>
          <a:lstStyle>
            <a:lvl1pPr>
              <a:lnSpc>
                <a:spcPts val="5398"/>
              </a:lnSpc>
              <a:defRPr lang="en-US" sz="4999" b="1" i="0" kern="0" spc="-150" noProof="0" dirty="0">
                <a:solidFill>
                  <a:schemeClr val="bg1"/>
                </a:solidFill>
                <a:latin typeface="Arial" panose="020B0604020202020204" pitchFamily="34" charset="0"/>
                <a:ea typeface="+mj-ea"/>
                <a:cs typeface="Arial" pitchFamily="34" charset="0"/>
              </a:defRPr>
            </a:lvl1pPr>
          </a:lstStyle>
          <a:p>
            <a:r>
              <a:rPr lang="en-US"/>
              <a:t>Very Important </a:t>
            </a:r>
            <a:br>
              <a:rPr lang="bg-BG"/>
            </a:br>
            <a:r>
              <a:rPr lang="en-US"/>
              <a:t>Message / Statement </a:t>
            </a:r>
            <a:br>
              <a:rPr lang="bg-BG"/>
            </a:br>
            <a:r>
              <a:rPr lang="en-US"/>
              <a:t>/ Conclusion</a:t>
            </a:r>
          </a:p>
        </p:txBody>
      </p:sp>
      <p:sp>
        <p:nvSpPr>
          <p:cNvPr id="9" name="Rectangle 5">
            <a:extLst>
              <a:ext uri="{FF2B5EF4-FFF2-40B4-BE49-F238E27FC236}">
                <a16:creationId xmlns:a16="http://schemas.microsoft.com/office/drawing/2014/main" id="{31D50100-1E2B-4446-903F-726FDE4864F6}"/>
              </a:ext>
            </a:extLst>
          </p:cNvPr>
          <p:cNvSpPr>
            <a:spLocks noChangeArrowheads="1"/>
          </p:cNvSpPr>
          <p:nvPr userDrawn="1"/>
        </p:nvSpPr>
        <p:spPr bwMode="black">
          <a:xfrm>
            <a:off x="4245467" y="6548458"/>
            <a:ext cx="3697891" cy="107722"/>
          </a:xfrm>
          <a:prstGeom prst="rect">
            <a:avLst/>
          </a:prstGeom>
          <a:noFill/>
          <a:ln w="9525">
            <a:noFill/>
            <a:miter lim="800000"/>
            <a:headEnd/>
            <a:tailEnd/>
          </a:ln>
          <a:effectLst/>
        </p:spPr>
        <p:txBody>
          <a:bodyPr wrap="square" lIns="0" tIns="0" rIns="0" bIns="0">
            <a:spAutoFit/>
          </a:bodyPr>
          <a:lstStyle/>
          <a:p>
            <a:pPr algn="ctr" eaLnBrk="0" hangingPunct="0">
              <a:buSzTx/>
              <a:defRPr/>
            </a:pPr>
            <a:r>
              <a:rPr lang="en-US" sz="700" i="0">
                <a:solidFill>
                  <a:schemeClr val="bg1"/>
                </a:solidFill>
                <a:latin typeface="+mj-lt"/>
              </a:rPr>
              <a:t>© 2025 Progress Software Corporation and/or its subsidiaries or affiliates. All rights reserved.</a:t>
            </a:r>
          </a:p>
        </p:txBody>
      </p:sp>
      <p:sp>
        <p:nvSpPr>
          <p:cNvPr id="12" name="Slide Number Placeholder 20">
            <a:extLst>
              <a:ext uri="{FF2B5EF4-FFF2-40B4-BE49-F238E27FC236}">
                <a16:creationId xmlns:a16="http://schemas.microsoft.com/office/drawing/2014/main" id="{F24D4964-5061-1346-B40B-61596913FE0B}"/>
              </a:ext>
            </a:extLst>
          </p:cNvPr>
          <p:cNvSpPr>
            <a:spLocks noGrp="1"/>
          </p:cNvSpPr>
          <p:nvPr>
            <p:ph type="sldNum" sz="quarter" idx="4"/>
          </p:nvPr>
        </p:nvSpPr>
        <p:spPr>
          <a:xfrm>
            <a:off x="9276278" y="6405778"/>
            <a:ext cx="2741612" cy="365125"/>
          </a:xfrm>
          <a:prstGeom prst="rect">
            <a:avLst/>
          </a:prstGeom>
        </p:spPr>
        <p:txBody>
          <a:bodyPr vert="horz" lIns="91440" tIns="45720" rIns="91440" bIns="45720" rtlCol="0" anchor="ctr"/>
          <a:lstStyle>
            <a:lvl1pPr algn="r">
              <a:defRPr sz="1000" i="0">
                <a:solidFill>
                  <a:schemeClr val="bg1">
                    <a:alpha val="69734"/>
                  </a:schemeClr>
                </a:solidFill>
              </a:defRPr>
            </a:lvl1pPr>
          </a:lstStyle>
          <a:p>
            <a:fld id="{8EBC49CF-66A5-ED48-92B9-E667BCC463F7}" type="slidenum">
              <a:rPr lang="en-US" smtClean="0"/>
              <a:pPr/>
              <a:t>‹#›</a:t>
            </a:fld>
            <a:endParaRPr lang="en-US"/>
          </a:p>
        </p:txBody>
      </p:sp>
      <p:pic>
        <p:nvPicPr>
          <p:cNvPr id="14" name="Picture 3">
            <a:extLst>
              <a:ext uri="{FF2B5EF4-FFF2-40B4-BE49-F238E27FC236}">
                <a16:creationId xmlns:a16="http://schemas.microsoft.com/office/drawing/2014/main" id="{006A0A36-B531-AD44-86AB-47A1AE040EC2}"/>
              </a:ext>
            </a:extLst>
          </p:cNvPr>
          <p:cNvPicPr>
            <a:picLocks noChangeAspect="1"/>
          </p:cNvPicPr>
          <p:nvPr userDrawn="1"/>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317574" y="6481098"/>
            <a:ext cx="899770" cy="208764"/>
          </a:xfrm>
          <a:prstGeom prst="rect">
            <a:avLst/>
          </a:prstGeom>
        </p:spPr>
      </p:pic>
    </p:spTree>
    <p:extLst>
      <p:ext uri="{BB962C8B-B14F-4D97-AF65-F5344CB8AC3E}">
        <p14:creationId xmlns:p14="http://schemas.microsoft.com/office/powerpoint/2010/main" val="1571223812"/>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05132281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hasCustomPrompt="1"/>
          </p:nvPr>
        </p:nvSpPr>
        <p:spPr>
          <a:xfrm>
            <a:off x="5922179" y="826839"/>
            <a:ext cx="5544520" cy="893189"/>
          </a:xfrm>
          <a:prstGeom prst="rect">
            <a:avLst/>
          </a:prstGeom>
        </p:spPr>
        <p:txBody>
          <a:bodyPr vert="horz" lIns="0" tIns="108000" rIns="0" bIns="0" rtlCol="0" anchor="t" anchorCtr="0">
            <a:noAutofit/>
          </a:bodyPr>
          <a:lstStyle/>
          <a:p>
            <a:r>
              <a:rPr lang="en-GB"/>
              <a:t>Name Surname</a:t>
            </a:r>
            <a:endParaRPr lang="en-BG"/>
          </a:p>
        </p:txBody>
      </p:sp>
      <p:sp>
        <p:nvSpPr>
          <p:cNvPr id="5" name="Slide Number Placeholder 5">
            <a:extLst>
              <a:ext uri="{FF2B5EF4-FFF2-40B4-BE49-F238E27FC236}">
                <a16:creationId xmlns:a16="http://schemas.microsoft.com/office/drawing/2014/main" id="{D5627746-B38D-97E9-850E-555A4176B5DB}"/>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tx1">
                    <a:lumMod val="50000"/>
                    <a:lumOff val="50000"/>
                  </a:schemeClr>
                </a:solidFill>
                <a:latin typeface="Arial" panose="020B0604020202020204" pitchFamily="34" charset="0"/>
                <a:cs typeface="Arial" panose="020B0604020202020204" pitchFamily="34" charset="0"/>
              </a:rPr>
              <a:pPr lvl="0" algn="r"/>
              <a:t>‹#›</a:t>
            </a:fld>
            <a:endParaRPr lang="en-US" sz="800" b="0" i="0">
              <a:solidFill>
                <a:schemeClr val="tx1">
                  <a:lumMod val="50000"/>
                  <a:lumOff val="50000"/>
                </a:schemeClr>
              </a:solidFill>
              <a:latin typeface="Arial" panose="020B0604020202020204" pitchFamily="34" charset="0"/>
              <a:cs typeface="Arial" panose="020B0604020202020204" pitchFamily="34" charset="0"/>
            </a:endParaRPr>
          </a:p>
        </p:txBody>
      </p:sp>
      <p:pic>
        <p:nvPicPr>
          <p:cNvPr id="7" name="Picture 2">
            <a:hlinkClick r:id="rId5"/>
            <a:extLst>
              <a:ext uri="{FF2B5EF4-FFF2-40B4-BE49-F238E27FC236}">
                <a16:creationId xmlns:a16="http://schemas.microsoft.com/office/drawing/2014/main" id="{4BB347AD-D128-4D84-46CF-37C37662B1C0}"/>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53499"/>
            <a:ext cx="939355" cy="217948"/>
          </a:xfrm>
          <a:prstGeom prst="rect">
            <a:avLst/>
          </a:prstGeom>
        </p:spPr>
      </p:pic>
      <p:sp>
        <p:nvSpPr>
          <p:cNvPr id="10" name="Text Placeholder 5">
            <a:extLst>
              <a:ext uri="{FF2B5EF4-FFF2-40B4-BE49-F238E27FC236}">
                <a16:creationId xmlns:a16="http://schemas.microsoft.com/office/drawing/2014/main" id="{BC1D4EB1-7C2A-BD4C-8F7A-E96B43158FE5}"/>
              </a:ext>
            </a:extLst>
          </p:cNvPr>
          <p:cNvSpPr>
            <a:spLocks noGrp="1"/>
          </p:cNvSpPr>
          <p:nvPr>
            <p:ph type="body" sz="quarter" idx="10"/>
          </p:nvPr>
        </p:nvSpPr>
        <p:spPr>
          <a:xfrm>
            <a:off x="5922180" y="2495228"/>
            <a:ext cx="5544520" cy="3734122"/>
          </a:xfrm>
        </p:spPr>
        <p:txBody>
          <a:bodyPr/>
          <a:lstStyle>
            <a:lvl1pPr marL="0" indent="0">
              <a:buNone/>
              <a:defRPr/>
            </a:lvl1pPr>
          </a:lstStyle>
          <a:p>
            <a:pPr lvl="0"/>
            <a:r>
              <a:rPr lang="cs-CZ"/>
              <a:t>Po kliknutí můžete upravovat styly textu v předloze.</a:t>
            </a:r>
          </a:p>
        </p:txBody>
      </p:sp>
      <p:pic>
        <p:nvPicPr>
          <p:cNvPr id="6" name="Graphic 5">
            <a:extLst>
              <a:ext uri="{FF2B5EF4-FFF2-40B4-BE49-F238E27FC236}">
                <a16:creationId xmlns:a16="http://schemas.microsoft.com/office/drawing/2014/main" id="{3EC1BCC7-161D-49C5-0B42-91DD6237ABF9}"/>
              </a:ext>
            </a:extLst>
          </p:cNvPr>
          <p:cNvPicPr>
            <a:picLocks noChangeAspect="1"/>
          </p:cNvPicPr>
          <p:nvPr userDrawn="1"/>
        </p:nvPicPr>
        <p:blipFill rotWithShape="1">
          <a:blip r:embed="rId8" cstate="screen">
            <a:extLst>
              <a:ext uri="{28A0092B-C50C-407E-A947-70E740481C1C}">
                <a14:useLocalDpi xmlns:a14="http://schemas.microsoft.com/office/drawing/2010/main"/>
              </a:ext>
            </a:extLst>
          </a:blip>
          <a:srcRect r="-28904"/>
          <a:stretch/>
        </p:blipFill>
        <p:spPr>
          <a:xfrm>
            <a:off x="0" y="0"/>
            <a:ext cx="4506250" cy="6858000"/>
          </a:xfrm>
          <a:prstGeom prst="rect">
            <a:avLst/>
          </a:prstGeom>
        </p:spPr>
      </p:pic>
      <p:pic>
        <p:nvPicPr>
          <p:cNvPr id="11" name="Picture 3">
            <a:extLst>
              <a:ext uri="{FF2B5EF4-FFF2-40B4-BE49-F238E27FC236}">
                <a16:creationId xmlns:a16="http://schemas.microsoft.com/office/drawing/2014/main" id="{B6F6E7F4-1555-9F77-6ABA-60A04808A259}"/>
              </a:ext>
            </a:extLst>
          </p:cNvPr>
          <p:cNvPicPr>
            <a:picLocks noChangeAspect="1"/>
          </p:cNvPicPr>
          <p:nvPr userDrawn="1"/>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p:blipFill>
        <p:spPr>
          <a:xfrm>
            <a:off x="493946" y="6445423"/>
            <a:ext cx="939355" cy="217948"/>
          </a:xfrm>
          <a:prstGeom prst="rect">
            <a:avLst/>
          </a:prstGeom>
        </p:spPr>
      </p:pic>
      <p:sp>
        <p:nvSpPr>
          <p:cNvPr id="12" name="Text Placeholder 20">
            <a:extLst>
              <a:ext uri="{FF2B5EF4-FFF2-40B4-BE49-F238E27FC236}">
                <a16:creationId xmlns:a16="http://schemas.microsoft.com/office/drawing/2014/main" id="{CC987FAB-944C-48DF-1F53-E51F20E60447}"/>
              </a:ext>
            </a:extLst>
          </p:cNvPr>
          <p:cNvSpPr>
            <a:spLocks noGrp="1"/>
          </p:cNvSpPr>
          <p:nvPr>
            <p:ph type="body" sz="quarter" idx="13" hasCustomPrompt="1"/>
          </p:nvPr>
        </p:nvSpPr>
        <p:spPr>
          <a:xfrm>
            <a:off x="5922179" y="1828888"/>
            <a:ext cx="5544520" cy="432373"/>
          </a:xfrm>
          <a:prstGeom prst="rect">
            <a:avLst/>
          </a:prstGeom>
        </p:spPr>
        <p:txBody>
          <a:bodyPr tIns="36000"/>
          <a:lstStyle>
            <a:lvl1pPr marL="0" indent="0" algn="l">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13" name="Picture Placeholder 1">
            <a:extLst>
              <a:ext uri="{FF2B5EF4-FFF2-40B4-BE49-F238E27FC236}">
                <a16:creationId xmlns:a16="http://schemas.microsoft.com/office/drawing/2014/main" id="{219388A0-7D2A-5783-BF69-976196705A41}"/>
              </a:ext>
            </a:extLst>
          </p:cNvPr>
          <p:cNvSpPr>
            <a:spLocks noGrp="1"/>
          </p:cNvSpPr>
          <p:nvPr>
            <p:ph type="pic" sz="quarter" idx="28" hasCustomPrompt="1"/>
          </p:nvPr>
        </p:nvSpPr>
        <p:spPr>
          <a:xfrm>
            <a:off x="424718" y="727924"/>
            <a:ext cx="4929547" cy="4934507"/>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Tree>
    <p:extLst>
      <p:ext uri="{BB962C8B-B14F-4D97-AF65-F5344CB8AC3E}">
        <p14:creationId xmlns:p14="http://schemas.microsoft.com/office/powerpoint/2010/main" val="1972286419"/>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Gallery 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880A557-7E11-DF49-8186-7D04ACC75273}"/>
              </a:ext>
            </a:extLst>
          </p:cNvPr>
          <p:cNvSpPr>
            <a:spLocks noGrp="1"/>
          </p:cNvSpPr>
          <p:nvPr>
            <p:ph type="pic" sz="quarter" idx="12"/>
          </p:nvPr>
        </p:nvSpPr>
        <p:spPr>
          <a:xfrm>
            <a:off x="723412" y="1447799"/>
            <a:ext cx="3458261" cy="2289176"/>
          </a:xfrm>
          <a:solidFill>
            <a:schemeClr val="bg2"/>
          </a:solidFill>
        </p:spPr>
        <p:txBody>
          <a:bodyPr anchor="ctr" anchorCtr="0"/>
          <a:lstStyle>
            <a:lvl1pPr marL="0" indent="0" algn="ctr">
              <a:buNone/>
              <a:defRPr/>
            </a:lvl1pPr>
          </a:lstStyle>
          <a:p>
            <a:r>
              <a:rPr lang="cs-CZ"/>
              <a:t>Kliknutím na ikonu přidáte obrázek.</a:t>
            </a:r>
            <a:endParaRPr lang="en-BG"/>
          </a:p>
        </p:txBody>
      </p:sp>
      <p:sp>
        <p:nvSpPr>
          <p:cNvPr id="10" name="Picture Placeholder 8">
            <a:extLst>
              <a:ext uri="{FF2B5EF4-FFF2-40B4-BE49-F238E27FC236}">
                <a16:creationId xmlns:a16="http://schemas.microsoft.com/office/drawing/2014/main" id="{B7890FB8-2450-AF47-8169-9C8D93F61AF8}"/>
              </a:ext>
            </a:extLst>
          </p:cNvPr>
          <p:cNvSpPr>
            <a:spLocks noGrp="1"/>
          </p:cNvSpPr>
          <p:nvPr>
            <p:ph type="pic" sz="quarter" idx="13"/>
          </p:nvPr>
        </p:nvSpPr>
        <p:spPr>
          <a:xfrm>
            <a:off x="4365282" y="1447799"/>
            <a:ext cx="3458261" cy="2289176"/>
          </a:xfrm>
          <a:solidFill>
            <a:schemeClr val="bg2"/>
          </a:solidFill>
        </p:spPr>
        <p:txBody>
          <a:bodyPr anchor="ctr" anchorCtr="0"/>
          <a:lstStyle>
            <a:lvl1pPr marL="0" indent="0" algn="ctr">
              <a:buNone/>
              <a:defRPr/>
            </a:lvl1pPr>
          </a:lstStyle>
          <a:p>
            <a:r>
              <a:rPr lang="cs-CZ"/>
              <a:t>Kliknutím na ikonu přidáte obrázek.</a:t>
            </a:r>
            <a:endParaRPr lang="en-BG"/>
          </a:p>
        </p:txBody>
      </p:sp>
      <p:sp>
        <p:nvSpPr>
          <p:cNvPr id="11" name="Picture Placeholder 8">
            <a:extLst>
              <a:ext uri="{FF2B5EF4-FFF2-40B4-BE49-F238E27FC236}">
                <a16:creationId xmlns:a16="http://schemas.microsoft.com/office/drawing/2014/main" id="{07D44DAC-CC6B-0F46-B9C2-4D41210383DE}"/>
              </a:ext>
            </a:extLst>
          </p:cNvPr>
          <p:cNvSpPr>
            <a:spLocks noGrp="1"/>
          </p:cNvSpPr>
          <p:nvPr>
            <p:ph type="pic" sz="quarter" idx="14"/>
          </p:nvPr>
        </p:nvSpPr>
        <p:spPr>
          <a:xfrm>
            <a:off x="8010058" y="1447799"/>
            <a:ext cx="3458261" cy="2289176"/>
          </a:xfrm>
          <a:solidFill>
            <a:schemeClr val="bg2"/>
          </a:solidFill>
        </p:spPr>
        <p:txBody>
          <a:bodyPr anchor="ctr" anchorCtr="0"/>
          <a:lstStyle>
            <a:lvl1pPr marL="0" indent="0" algn="ctr">
              <a:buNone/>
              <a:defRPr/>
            </a:lvl1pPr>
          </a:lstStyle>
          <a:p>
            <a:r>
              <a:rPr lang="cs-CZ"/>
              <a:t>Kliknutím na ikonu přidáte obrázek.</a:t>
            </a:r>
            <a:endParaRPr lang="en-BG"/>
          </a:p>
        </p:txBody>
      </p:sp>
      <p:sp>
        <p:nvSpPr>
          <p:cNvPr id="12" name="Picture Placeholder 8">
            <a:extLst>
              <a:ext uri="{FF2B5EF4-FFF2-40B4-BE49-F238E27FC236}">
                <a16:creationId xmlns:a16="http://schemas.microsoft.com/office/drawing/2014/main" id="{B1EB8CBC-CB7B-C44C-95E3-E1FED843D545}"/>
              </a:ext>
            </a:extLst>
          </p:cNvPr>
          <p:cNvSpPr>
            <a:spLocks noGrp="1"/>
          </p:cNvSpPr>
          <p:nvPr>
            <p:ph type="pic" sz="quarter" idx="15"/>
          </p:nvPr>
        </p:nvSpPr>
        <p:spPr>
          <a:xfrm>
            <a:off x="723412" y="3968750"/>
            <a:ext cx="3458261" cy="2268539"/>
          </a:xfrm>
          <a:solidFill>
            <a:schemeClr val="bg2"/>
          </a:solidFill>
        </p:spPr>
        <p:txBody>
          <a:bodyPr anchor="ctr" anchorCtr="0"/>
          <a:lstStyle>
            <a:lvl1pPr marL="0" indent="0" algn="ctr">
              <a:buNone/>
              <a:defRPr/>
            </a:lvl1pPr>
          </a:lstStyle>
          <a:p>
            <a:r>
              <a:rPr lang="cs-CZ"/>
              <a:t>Kliknutím na ikonu přidáte obrázek.</a:t>
            </a:r>
            <a:endParaRPr lang="en-BG"/>
          </a:p>
        </p:txBody>
      </p:sp>
      <p:sp>
        <p:nvSpPr>
          <p:cNvPr id="13" name="Picture Placeholder 8">
            <a:extLst>
              <a:ext uri="{FF2B5EF4-FFF2-40B4-BE49-F238E27FC236}">
                <a16:creationId xmlns:a16="http://schemas.microsoft.com/office/drawing/2014/main" id="{7C37F377-AED4-8643-ABAC-55E992161DAF}"/>
              </a:ext>
            </a:extLst>
          </p:cNvPr>
          <p:cNvSpPr>
            <a:spLocks noGrp="1"/>
          </p:cNvSpPr>
          <p:nvPr>
            <p:ph type="pic" sz="quarter" idx="16"/>
          </p:nvPr>
        </p:nvSpPr>
        <p:spPr>
          <a:xfrm>
            <a:off x="4365282" y="3968750"/>
            <a:ext cx="3458261" cy="2268539"/>
          </a:xfrm>
          <a:solidFill>
            <a:schemeClr val="bg2"/>
          </a:solidFill>
        </p:spPr>
        <p:txBody>
          <a:bodyPr anchor="ctr" anchorCtr="0"/>
          <a:lstStyle>
            <a:lvl1pPr marL="0" indent="0" algn="ctr">
              <a:buNone/>
              <a:defRPr/>
            </a:lvl1pPr>
          </a:lstStyle>
          <a:p>
            <a:r>
              <a:rPr lang="cs-CZ"/>
              <a:t>Kliknutím na ikonu přidáte obrázek.</a:t>
            </a:r>
            <a:endParaRPr lang="en-BG"/>
          </a:p>
        </p:txBody>
      </p:sp>
      <p:sp>
        <p:nvSpPr>
          <p:cNvPr id="14" name="Picture Placeholder 8">
            <a:extLst>
              <a:ext uri="{FF2B5EF4-FFF2-40B4-BE49-F238E27FC236}">
                <a16:creationId xmlns:a16="http://schemas.microsoft.com/office/drawing/2014/main" id="{E4E77DCE-0609-D747-AD06-96FFA6F1B7F3}"/>
              </a:ext>
            </a:extLst>
          </p:cNvPr>
          <p:cNvSpPr>
            <a:spLocks noGrp="1"/>
          </p:cNvSpPr>
          <p:nvPr>
            <p:ph type="pic" sz="quarter" idx="17"/>
          </p:nvPr>
        </p:nvSpPr>
        <p:spPr>
          <a:xfrm>
            <a:off x="8010058" y="3968750"/>
            <a:ext cx="3458261" cy="2268539"/>
          </a:xfrm>
          <a:solidFill>
            <a:schemeClr val="bg2"/>
          </a:solidFill>
        </p:spPr>
        <p:txBody>
          <a:bodyPr anchor="ctr" anchorCtr="0"/>
          <a:lstStyle>
            <a:lvl1pPr marL="0" indent="0" algn="ctr">
              <a:buNone/>
              <a:defRPr/>
            </a:lvl1pPr>
          </a:lstStyle>
          <a:p>
            <a:r>
              <a:rPr lang="cs-CZ"/>
              <a:t>Kliknutím na ikonu přidáte obrázek.</a:t>
            </a:r>
            <a:endParaRPr lang="en-BG"/>
          </a:p>
        </p:txBody>
      </p:sp>
      <p:sp>
        <p:nvSpPr>
          <p:cNvPr id="15" name="Title 1">
            <a:extLst>
              <a:ext uri="{FF2B5EF4-FFF2-40B4-BE49-F238E27FC236}">
                <a16:creationId xmlns:a16="http://schemas.microsoft.com/office/drawing/2014/main" id="{5EC4521C-3907-8345-BCE7-B2B57F767D82}"/>
              </a:ext>
            </a:extLst>
          </p:cNvPr>
          <p:cNvSpPr>
            <a:spLocks noGrp="1"/>
          </p:cNvSpPr>
          <p:nvPr>
            <p:ph type="title" hasCustomPrompt="1"/>
          </p:nvPr>
        </p:nvSpPr>
        <p:spPr>
          <a:xfrm>
            <a:off x="722125" y="538164"/>
            <a:ext cx="10746194" cy="677861"/>
          </a:xfrm>
        </p:spPr>
        <p:txBody>
          <a:bodyPr tIns="108000"/>
          <a:lstStyle/>
          <a:p>
            <a:r>
              <a:rPr lang="en-GB"/>
              <a:t>Gallery</a:t>
            </a:r>
            <a:endParaRPr lang="en-BG"/>
          </a:p>
        </p:txBody>
      </p:sp>
    </p:spTree>
    <p:extLst>
      <p:ext uri="{BB962C8B-B14F-4D97-AF65-F5344CB8AC3E}">
        <p14:creationId xmlns:p14="http://schemas.microsoft.com/office/powerpoint/2010/main" val="1543386971"/>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Image with description">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5FB11B1B-3F3D-604C-9EB4-5E5126F95674}"/>
              </a:ext>
            </a:extLst>
          </p:cNvPr>
          <p:cNvSpPr>
            <a:spLocks noGrp="1"/>
          </p:cNvSpPr>
          <p:nvPr>
            <p:ph type="pic" sz="quarter" idx="15" hasCustomPrompt="1"/>
          </p:nvPr>
        </p:nvSpPr>
        <p:spPr>
          <a:xfrm>
            <a:off x="0" y="0"/>
            <a:ext cx="12185651" cy="6860208"/>
          </a:xfrm>
          <a:prstGeom prst="rect">
            <a:avLst/>
          </a:prstGeom>
          <a:solidFill>
            <a:schemeClr val="bg1">
              <a:lumMod val="85000"/>
            </a:schemeClr>
          </a:solidFill>
        </p:spPr>
        <p:txBody>
          <a:bodyPr rIns="503999" anchor="ctr" anchorCtr="0"/>
          <a:lstStyle>
            <a:lvl1pPr marL="0" indent="0" algn="r">
              <a:lnSpc>
                <a:spcPts val="3859"/>
              </a:lnSpc>
              <a:buFontTx/>
              <a:buNone/>
              <a:defRPr sz="4799">
                <a:solidFill>
                  <a:srgbClr val="F1627A"/>
                </a:solidFill>
                <a:latin typeface="Arial" panose="020B0604020202020204" pitchFamily="34" charset="0"/>
                <a:cs typeface="Arial" panose="020B0604020202020204" pitchFamily="34" charset="0"/>
              </a:defRPr>
            </a:lvl1pPr>
          </a:lstStyle>
          <a:p>
            <a:r>
              <a:rPr lang="en-BG"/>
              <a:t>                Picture </a:t>
            </a:r>
            <a:br>
              <a:rPr lang="en-BG"/>
            </a:br>
            <a:r>
              <a:rPr lang="en-BG"/>
              <a:t>Placeholder</a:t>
            </a:r>
          </a:p>
        </p:txBody>
      </p:sp>
      <p:graphicFrame>
        <p:nvGraphicFramePr>
          <p:cNvPr id="2" name="Object 1" hidden="1">
            <a:extLst>
              <a:ext uri="{FF2B5EF4-FFF2-40B4-BE49-F238E27FC236}">
                <a16:creationId xmlns:a16="http://schemas.microsoft.com/office/drawing/2014/main" id="{DDC19264-1961-4652-B02A-E3432B012DFD}"/>
              </a:ext>
            </a:extLst>
          </p:cNvPr>
          <p:cNvGraphicFramePr>
            <a:graphicFrameLocks noChangeAspect="1"/>
          </p:cNvGraphicFramePr>
          <p:nvPr userDrawn="1">
            <p:custDataLst>
              <p:tags r:id="rId1"/>
            </p:custDataLst>
            <p:extLst>
              <p:ext uri="{D42A27DB-BD31-4B8C-83A1-F6EECF244321}">
                <p14:modId xmlns:p14="http://schemas.microsoft.com/office/powerpoint/2010/main" val="147664670"/>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2" name="Object 1" hidden="1">
                        <a:extLst>
                          <a:ext uri="{FF2B5EF4-FFF2-40B4-BE49-F238E27FC236}">
                            <a16:creationId xmlns:a16="http://schemas.microsoft.com/office/drawing/2014/main" id="{DDC19264-1961-4652-B02A-E3432B012DFD}"/>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7" name="Slide Number Placeholder 5">
            <a:extLst>
              <a:ext uri="{FF2B5EF4-FFF2-40B4-BE49-F238E27FC236}">
                <a16:creationId xmlns:a16="http://schemas.microsoft.com/office/drawing/2014/main" id="{D292E8C3-F64F-4C68-BE86-5BC9BDB4D75C}"/>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1397748"/>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Product Slide - OpenEdg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84353A-9AD5-50B2-6EB7-E5BB04A754F8}"/>
              </a:ext>
            </a:extLst>
          </p:cNvPr>
          <p:cNvPicPr>
            <a:picLocks noChangeAspect="1"/>
          </p:cNvPicPr>
          <p:nvPr userDrawn="1"/>
        </p:nvPicPr>
        <p:blipFill rotWithShape="1">
          <a:blip r:embed="rId3" cstate="screen">
            <a:alphaModFix amt="18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11" name="Graphic 10">
            <a:extLst>
              <a:ext uri="{FF2B5EF4-FFF2-40B4-BE49-F238E27FC236}">
                <a16:creationId xmlns:a16="http://schemas.microsoft.com/office/drawing/2014/main" id="{6D45A37E-93C0-DCC8-B8B7-488BAA492197}"/>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3252" b="76294"/>
          <a:stretch/>
        </p:blipFill>
        <p:spPr>
          <a:xfrm>
            <a:off x="1157002" y="444736"/>
            <a:ext cx="11031823" cy="6413264"/>
          </a:xfrm>
          <a:prstGeom prst="rect">
            <a:avLst/>
          </a:prstGeom>
        </p:spPr>
      </p:pic>
      <p:pic>
        <p:nvPicPr>
          <p:cNvPr id="13" name="Picture 12">
            <a:extLst>
              <a:ext uri="{FF2B5EF4-FFF2-40B4-BE49-F238E27FC236}">
                <a16:creationId xmlns:a16="http://schemas.microsoft.com/office/drawing/2014/main" id="{6F68D42E-85E8-ED5A-5C24-A72B6A9BB8C2}"/>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6312156" y="1320396"/>
            <a:ext cx="5211983" cy="4263723"/>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7" imgW="349" imgH="349" progId="TCLayout.ActiveDocument.1">
                  <p:embed/>
                </p:oleObj>
              </mc:Choice>
              <mc:Fallback>
                <p:oleObj name="think-cell Slide" r:id="rId7"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8"/>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8" name="Graphic 7">
            <a:extLst>
              <a:ext uri="{FF2B5EF4-FFF2-40B4-BE49-F238E27FC236}">
                <a16:creationId xmlns:a16="http://schemas.microsoft.com/office/drawing/2014/main" id="{F5EA369A-883F-BB41-517A-47F9E604F287}"/>
              </a:ext>
            </a:extLst>
          </p:cNvPr>
          <p:cNvPicPr>
            <a:picLocks noChangeAspect="1"/>
          </p:cNvPicPr>
          <p:nvPr userDrawn="1"/>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394984" y="960614"/>
            <a:ext cx="2554581" cy="318521"/>
          </a:xfrm>
          <a:prstGeom prst="rect">
            <a:avLst/>
          </a:prstGeom>
        </p:spPr>
      </p:pic>
      <p:sp>
        <p:nvSpPr>
          <p:cNvPr id="5" name="Text Placeholder 3">
            <a:extLst>
              <a:ext uri="{FF2B5EF4-FFF2-40B4-BE49-F238E27FC236}">
                <a16:creationId xmlns:a16="http://schemas.microsoft.com/office/drawing/2014/main" id="{6BFA71B5-BC97-BAFC-6BC6-A848622533A7}"/>
              </a:ext>
            </a:extLst>
          </p:cNvPr>
          <p:cNvSpPr>
            <a:spLocks noGrp="1"/>
          </p:cNvSpPr>
          <p:nvPr>
            <p:ph type="body" sz="quarter" idx="16" hasCustomPrompt="1"/>
          </p:nvPr>
        </p:nvSpPr>
        <p:spPr>
          <a:xfrm>
            <a:off x="738780" y="3358414"/>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6" name="Title 3">
            <a:extLst>
              <a:ext uri="{FF2B5EF4-FFF2-40B4-BE49-F238E27FC236}">
                <a16:creationId xmlns:a16="http://schemas.microsoft.com/office/drawing/2014/main" id="{3A16FE5F-6D0C-68FA-14F6-F9FB10770707}"/>
              </a:ext>
            </a:extLst>
          </p:cNvPr>
          <p:cNvSpPr>
            <a:spLocks noGrp="1"/>
          </p:cNvSpPr>
          <p:nvPr>
            <p:ph type="title" hasCustomPrompt="1"/>
          </p:nvPr>
        </p:nvSpPr>
        <p:spPr>
          <a:xfrm>
            <a:off x="738780" y="2071046"/>
            <a:ext cx="5260408"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OpenEdge</a:t>
            </a:r>
            <a:r>
              <a:rPr lang="en-GB"/>
              <a:t> title slide</a:t>
            </a:r>
            <a:endParaRPr lang="en-BG"/>
          </a:p>
        </p:txBody>
      </p:sp>
    </p:spTree>
    <p:extLst>
      <p:ext uri="{BB962C8B-B14F-4D97-AF65-F5344CB8AC3E}">
        <p14:creationId xmlns:p14="http://schemas.microsoft.com/office/powerpoint/2010/main" val="801198546"/>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Product Slide - DataDirect">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621FED8-483E-529D-E08D-D803CC6A24B9}"/>
              </a:ext>
            </a:extLst>
          </p:cNvPr>
          <p:cNvPicPr>
            <a:picLocks noChangeAspect="1"/>
          </p:cNvPicPr>
          <p:nvPr userDrawn="1"/>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8" name="Graphic 7">
            <a:extLst>
              <a:ext uri="{FF2B5EF4-FFF2-40B4-BE49-F238E27FC236}">
                <a16:creationId xmlns:a16="http://schemas.microsoft.com/office/drawing/2014/main" id="{C2BDC811-A354-F27C-5F36-4434AEAF3A21}"/>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1872" b="75806"/>
          <a:stretch/>
        </p:blipFill>
        <p:spPr>
          <a:xfrm>
            <a:off x="1306667" y="586684"/>
            <a:ext cx="10882159" cy="6271317"/>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10" name="Graphic 9">
            <a:extLst>
              <a:ext uri="{FF2B5EF4-FFF2-40B4-BE49-F238E27FC236}">
                <a16:creationId xmlns:a16="http://schemas.microsoft.com/office/drawing/2014/main" id="{F32CB980-29DB-AEDD-2299-290352613E08}"/>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94984" y="960613"/>
            <a:ext cx="2554581" cy="318521"/>
          </a:xfrm>
          <a:prstGeom prst="rect">
            <a:avLst/>
          </a:prstGeom>
        </p:spPr>
      </p:pic>
      <p:pic>
        <p:nvPicPr>
          <p:cNvPr id="22" name="Graphic 21">
            <a:extLst>
              <a:ext uri="{FF2B5EF4-FFF2-40B4-BE49-F238E27FC236}">
                <a16:creationId xmlns:a16="http://schemas.microsoft.com/office/drawing/2014/main" id="{F7B07A7B-B2AB-3AB5-CDA3-14B7B12C3AD7}"/>
              </a:ext>
            </a:extLst>
          </p:cNvPr>
          <p:cNvPicPr>
            <a:picLocks noChangeAspect="1"/>
          </p:cNvPicPr>
          <p:nvPr userDrawn="1"/>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6305188" y="1844842"/>
            <a:ext cx="5567748" cy="4659562"/>
          </a:xfrm>
          <a:prstGeom prst="rect">
            <a:avLst/>
          </a:prstGeom>
        </p:spPr>
      </p:pic>
      <p:sp>
        <p:nvSpPr>
          <p:cNvPr id="5" name="Text Placeholder 3">
            <a:extLst>
              <a:ext uri="{FF2B5EF4-FFF2-40B4-BE49-F238E27FC236}">
                <a16:creationId xmlns:a16="http://schemas.microsoft.com/office/drawing/2014/main" id="{1F6DD4A5-EDC8-3367-3CC8-4E2799F6B9AF}"/>
              </a:ext>
            </a:extLst>
          </p:cNvPr>
          <p:cNvSpPr>
            <a:spLocks noGrp="1"/>
          </p:cNvSpPr>
          <p:nvPr>
            <p:ph type="body" sz="quarter" idx="16" hasCustomPrompt="1"/>
          </p:nvPr>
        </p:nvSpPr>
        <p:spPr>
          <a:xfrm>
            <a:off x="738780" y="3358414"/>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6" name="Title 3">
            <a:extLst>
              <a:ext uri="{FF2B5EF4-FFF2-40B4-BE49-F238E27FC236}">
                <a16:creationId xmlns:a16="http://schemas.microsoft.com/office/drawing/2014/main" id="{2B06267D-BC63-1BE7-7848-50586CF4B6F5}"/>
              </a:ext>
            </a:extLst>
          </p:cNvPr>
          <p:cNvSpPr>
            <a:spLocks noGrp="1"/>
          </p:cNvSpPr>
          <p:nvPr>
            <p:ph type="title" hasCustomPrompt="1"/>
          </p:nvPr>
        </p:nvSpPr>
        <p:spPr>
          <a:xfrm>
            <a:off x="738780" y="2071046"/>
            <a:ext cx="5260408"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DataDirect</a:t>
            </a:r>
            <a:r>
              <a:rPr lang="en-GB"/>
              <a:t> title slide</a:t>
            </a:r>
            <a:endParaRPr lang="en-BG"/>
          </a:p>
        </p:txBody>
      </p:sp>
    </p:spTree>
    <p:extLst>
      <p:ext uri="{BB962C8B-B14F-4D97-AF65-F5344CB8AC3E}">
        <p14:creationId xmlns:p14="http://schemas.microsoft.com/office/powerpoint/2010/main" val="413279931"/>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Product Slide - MarkLogic">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E134877-15F5-17CF-59F4-1DFB0A2EE16D}"/>
              </a:ext>
            </a:extLst>
          </p:cNvPr>
          <p:cNvPicPr>
            <a:picLocks noChangeAspect="1"/>
          </p:cNvPicPr>
          <p:nvPr userDrawn="1"/>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23" name="Picture 22">
            <a:extLst>
              <a:ext uri="{FF2B5EF4-FFF2-40B4-BE49-F238E27FC236}">
                <a16:creationId xmlns:a16="http://schemas.microsoft.com/office/drawing/2014/main" id="{FDD64B20-F4AA-2D17-2C61-23CB49BC1D7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50328" y="2769891"/>
            <a:ext cx="2613887" cy="2614568"/>
          </a:xfrm>
          <a:prstGeom prst="rect">
            <a:avLst/>
          </a:prstGeom>
        </p:spPr>
      </p:pic>
      <p:pic>
        <p:nvPicPr>
          <p:cNvPr id="15" name="Graphic 14">
            <a:extLst>
              <a:ext uri="{FF2B5EF4-FFF2-40B4-BE49-F238E27FC236}">
                <a16:creationId xmlns:a16="http://schemas.microsoft.com/office/drawing/2014/main" id="{61781FE9-D446-38C8-4175-6161B7AA3C39}"/>
              </a:ext>
            </a:extLst>
          </p:cNvPr>
          <p:cNvPicPr>
            <a:picLocks noChangeAspect="1"/>
          </p:cNvPicPr>
          <p:nvPr userDrawn="1"/>
        </p:nvPicPr>
        <p:blipFill rotWithShape="1">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r="51002" b="75486"/>
          <a:stretch/>
        </p:blipFill>
        <p:spPr>
          <a:xfrm>
            <a:off x="1520910" y="696694"/>
            <a:ext cx="10667915" cy="6161306"/>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7" imgW="349" imgH="349" progId="TCLayout.ActiveDocument.1">
                  <p:embed/>
                </p:oleObj>
              </mc:Choice>
              <mc:Fallback>
                <p:oleObj name="think-cell Slide" r:id="rId7"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8"/>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24" name="Picture 23">
            <a:extLst>
              <a:ext uri="{FF2B5EF4-FFF2-40B4-BE49-F238E27FC236}">
                <a16:creationId xmlns:a16="http://schemas.microsoft.com/office/drawing/2014/main" id="{BBE27880-C361-D80F-6311-720A27AE016F}"/>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6370171" y="538386"/>
            <a:ext cx="5310970" cy="4182955"/>
          </a:xfrm>
          <a:prstGeom prst="rect">
            <a:avLst/>
          </a:prstGeom>
        </p:spPr>
      </p:pic>
      <p:sp>
        <p:nvSpPr>
          <p:cNvPr id="5" name="Text Placeholder 3">
            <a:extLst>
              <a:ext uri="{FF2B5EF4-FFF2-40B4-BE49-F238E27FC236}">
                <a16:creationId xmlns:a16="http://schemas.microsoft.com/office/drawing/2014/main" id="{C65135D4-AF36-8303-5E72-02ABEB611B65}"/>
              </a:ext>
            </a:extLst>
          </p:cNvPr>
          <p:cNvSpPr>
            <a:spLocks noGrp="1"/>
          </p:cNvSpPr>
          <p:nvPr>
            <p:ph type="body" sz="quarter" idx="16" hasCustomPrompt="1"/>
          </p:nvPr>
        </p:nvSpPr>
        <p:spPr>
          <a:xfrm>
            <a:off x="738780" y="3358414"/>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6" name="Title 3">
            <a:extLst>
              <a:ext uri="{FF2B5EF4-FFF2-40B4-BE49-F238E27FC236}">
                <a16:creationId xmlns:a16="http://schemas.microsoft.com/office/drawing/2014/main" id="{5DE41928-5920-BEED-9CFE-C35FDAF7B08C}"/>
              </a:ext>
            </a:extLst>
          </p:cNvPr>
          <p:cNvSpPr>
            <a:spLocks noGrp="1"/>
          </p:cNvSpPr>
          <p:nvPr>
            <p:ph type="title" hasCustomPrompt="1"/>
          </p:nvPr>
        </p:nvSpPr>
        <p:spPr>
          <a:xfrm>
            <a:off x="738780" y="2071046"/>
            <a:ext cx="5260408"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MarkLogic</a:t>
            </a:r>
            <a:r>
              <a:rPr lang="en-GB"/>
              <a:t> title slide</a:t>
            </a:r>
            <a:endParaRPr lang="en-BG"/>
          </a:p>
        </p:txBody>
      </p:sp>
      <p:pic>
        <p:nvPicPr>
          <p:cNvPr id="10" name="Graphic 9">
            <a:extLst>
              <a:ext uri="{FF2B5EF4-FFF2-40B4-BE49-F238E27FC236}">
                <a16:creationId xmlns:a16="http://schemas.microsoft.com/office/drawing/2014/main" id="{DEDB6CF1-40D7-7486-CEF2-2950C5049394}"/>
              </a:ext>
            </a:extLst>
          </p:cNvPr>
          <p:cNvPicPr>
            <a:picLocks noChangeAspect="1"/>
          </p:cNvPicPr>
          <p:nvPr userDrawn="1"/>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395504" y="958662"/>
            <a:ext cx="2555414" cy="320400"/>
          </a:xfrm>
          <a:prstGeom prst="rect">
            <a:avLst/>
          </a:prstGeom>
        </p:spPr>
      </p:pic>
    </p:spTree>
    <p:extLst>
      <p:ext uri="{BB962C8B-B14F-4D97-AF65-F5344CB8AC3E}">
        <p14:creationId xmlns:p14="http://schemas.microsoft.com/office/powerpoint/2010/main" val="2381893871"/>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Product Slide - Semaphor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744B44-CCF6-BB1D-8BF3-DD5EE06F0240}"/>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10" name="Graphic 9">
            <a:extLst>
              <a:ext uri="{FF2B5EF4-FFF2-40B4-BE49-F238E27FC236}">
                <a16:creationId xmlns:a16="http://schemas.microsoft.com/office/drawing/2014/main" id="{1C2DF614-21E4-E799-E9E2-19B131DC460D}"/>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2995" b="75314"/>
          <a:stretch/>
        </p:blipFill>
        <p:spPr>
          <a:xfrm>
            <a:off x="1651715" y="489709"/>
            <a:ext cx="10537110" cy="6368292"/>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8" name="Graphic 7">
            <a:extLst>
              <a:ext uri="{FF2B5EF4-FFF2-40B4-BE49-F238E27FC236}">
                <a16:creationId xmlns:a16="http://schemas.microsoft.com/office/drawing/2014/main" id="{0BF5B783-7CB9-219F-F549-930057E9AFED}"/>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90990" y="959977"/>
            <a:ext cx="2662187" cy="320400"/>
          </a:xfrm>
          <a:prstGeom prst="rect">
            <a:avLst/>
          </a:prstGeom>
        </p:spPr>
      </p:pic>
      <p:pic>
        <p:nvPicPr>
          <p:cNvPr id="11" name="Picture 10">
            <a:extLst>
              <a:ext uri="{FF2B5EF4-FFF2-40B4-BE49-F238E27FC236}">
                <a16:creationId xmlns:a16="http://schemas.microsoft.com/office/drawing/2014/main" id="{D529D050-7137-A05B-6208-B907C8C213AD}"/>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5846889" y="2194616"/>
            <a:ext cx="5891265" cy="3530600"/>
          </a:xfrm>
          <a:prstGeom prst="rect">
            <a:avLst/>
          </a:prstGeom>
        </p:spPr>
      </p:pic>
      <p:sp>
        <p:nvSpPr>
          <p:cNvPr id="5" name="Text Placeholder 3">
            <a:extLst>
              <a:ext uri="{FF2B5EF4-FFF2-40B4-BE49-F238E27FC236}">
                <a16:creationId xmlns:a16="http://schemas.microsoft.com/office/drawing/2014/main" id="{3395E45A-F5DA-FC73-62DA-5F0770BCE145}"/>
              </a:ext>
            </a:extLst>
          </p:cNvPr>
          <p:cNvSpPr>
            <a:spLocks noGrp="1"/>
          </p:cNvSpPr>
          <p:nvPr>
            <p:ph type="body" sz="quarter" idx="16" hasCustomPrompt="1"/>
          </p:nvPr>
        </p:nvSpPr>
        <p:spPr>
          <a:xfrm>
            <a:off x="738780" y="3358414"/>
            <a:ext cx="5434858"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6" name="Title 3">
            <a:extLst>
              <a:ext uri="{FF2B5EF4-FFF2-40B4-BE49-F238E27FC236}">
                <a16:creationId xmlns:a16="http://schemas.microsoft.com/office/drawing/2014/main" id="{B54AFBD0-6715-FE1F-5C04-FDCCB5FB0349}"/>
              </a:ext>
            </a:extLst>
          </p:cNvPr>
          <p:cNvSpPr>
            <a:spLocks noGrp="1"/>
          </p:cNvSpPr>
          <p:nvPr>
            <p:ph type="title" hasCustomPrompt="1"/>
          </p:nvPr>
        </p:nvSpPr>
        <p:spPr>
          <a:xfrm>
            <a:off x="738780" y="2071046"/>
            <a:ext cx="5434859"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Semaphore title slide</a:t>
            </a:r>
            <a:endParaRPr lang="en-BG"/>
          </a:p>
        </p:txBody>
      </p:sp>
    </p:spTree>
    <p:extLst>
      <p:ext uri="{BB962C8B-B14F-4D97-AF65-F5344CB8AC3E}">
        <p14:creationId xmlns:p14="http://schemas.microsoft.com/office/powerpoint/2010/main" val="14654826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preserve="1" userDrawn="1">
  <p:cSld name="1_Product Slide - Sitefinity">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5AC651-B6C0-8661-072A-BA223F4508DC}"/>
              </a:ext>
            </a:extLst>
          </p:cNvPr>
          <p:cNvPicPr>
            <a:picLocks noChangeAspect="1"/>
          </p:cNvPicPr>
          <p:nvPr userDrawn="1"/>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0" y="-70588"/>
            <a:ext cx="12188825" cy="6858001"/>
          </a:xfrm>
          <a:prstGeom prst="rect">
            <a:avLst/>
          </a:prstGeom>
        </p:spPr>
      </p:pic>
      <p:pic>
        <p:nvPicPr>
          <p:cNvPr id="5" name="Graphic 4">
            <a:extLst>
              <a:ext uri="{FF2B5EF4-FFF2-40B4-BE49-F238E27FC236}">
                <a16:creationId xmlns:a16="http://schemas.microsoft.com/office/drawing/2014/main" id="{E0830D3F-9D29-7A0B-5C88-72DF08D6B43A}"/>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l="4969" r="52968" b="79470"/>
          <a:stretch/>
        </p:blipFill>
        <p:spPr>
          <a:xfrm>
            <a:off x="738780" y="425779"/>
            <a:ext cx="11450045" cy="6432222"/>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16" name="Picture 15">
            <a:extLst>
              <a:ext uri="{FF2B5EF4-FFF2-40B4-BE49-F238E27FC236}">
                <a16:creationId xmlns:a16="http://schemas.microsoft.com/office/drawing/2014/main" id="{1F408DC0-C2F5-0744-1AF8-0774C868C53E}"/>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96955" y="957785"/>
            <a:ext cx="2358705" cy="322458"/>
          </a:xfrm>
          <a:prstGeom prst="rect">
            <a:avLst/>
          </a:prstGeom>
        </p:spPr>
      </p:pic>
      <p:sp>
        <p:nvSpPr>
          <p:cNvPr id="18" name="Text Placeholder 3">
            <a:extLst>
              <a:ext uri="{FF2B5EF4-FFF2-40B4-BE49-F238E27FC236}">
                <a16:creationId xmlns:a16="http://schemas.microsoft.com/office/drawing/2014/main" id="{8BB582AD-AB91-4584-8DA9-A1F806BEC41A}"/>
              </a:ext>
            </a:extLst>
          </p:cNvPr>
          <p:cNvSpPr>
            <a:spLocks noGrp="1"/>
          </p:cNvSpPr>
          <p:nvPr>
            <p:ph type="body" sz="quarter" idx="16" hasCustomPrompt="1"/>
          </p:nvPr>
        </p:nvSpPr>
        <p:spPr>
          <a:xfrm>
            <a:off x="738780" y="3358414"/>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7" name="Title 3">
            <a:extLst>
              <a:ext uri="{FF2B5EF4-FFF2-40B4-BE49-F238E27FC236}">
                <a16:creationId xmlns:a16="http://schemas.microsoft.com/office/drawing/2014/main" id="{A8B5B4F3-B7F0-D0E4-148A-7531BC17C004}"/>
              </a:ext>
            </a:extLst>
          </p:cNvPr>
          <p:cNvSpPr>
            <a:spLocks noGrp="1"/>
          </p:cNvSpPr>
          <p:nvPr>
            <p:ph type="title" hasCustomPrompt="1"/>
          </p:nvPr>
        </p:nvSpPr>
        <p:spPr>
          <a:xfrm>
            <a:off x="738780" y="2071046"/>
            <a:ext cx="5260408"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Sitefinity title slide</a:t>
            </a:r>
            <a:endParaRPr lang="en-BG"/>
          </a:p>
        </p:txBody>
      </p:sp>
      <p:pic>
        <p:nvPicPr>
          <p:cNvPr id="8" name="Picture 7">
            <a:extLst>
              <a:ext uri="{FF2B5EF4-FFF2-40B4-BE49-F238E27FC236}">
                <a16:creationId xmlns:a16="http://schemas.microsoft.com/office/drawing/2014/main" id="{D6806AC4-3DB2-139C-33C7-5F9BB6C69AEE}"/>
              </a:ext>
            </a:extLst>
          </p:cNvPr>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6689932" y="2724540"/>
            <a:ext cx="4426273" cy="2955148"/>
          </a:xfrm>
          <a:prstGeom prst="rect">
            <a:avLst/>
          </a:prstGeom>
        </p:spPr>
      </p:pic>
      <p:pic>
        <p:nvPicPr>
          <p:cNvPr id="10" name="Picture 9">
            <a:extLst>
              <a:ext uri="{FF2B5EF4-FFF2-40B4-BE49-F238E27FC236}">
                <a16:creationId xmlns:a16="http://schemas.microsoft.com/office/drawing/2014/main" id="{0A3EF343-1AEB-563A-FFB0-8E5F9DC7E412}"/>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7139595" y="1178312"/>
            <a:ext cx="2321429" cy="1277494"/>
          </a:xfrm>
          <a:prstGeom prst="rect">
            <a:avLst/>
          </a:prstGeom>
        </p:spPr>
      </p:pic>
    </p:spTree>
    <p:extLst>
      <p:ext uri="{BB962C8B-B14F-4D97-AF65-F5344CB8AC3E}">
        <p14:creationId xmlns:p14="http://schemas.microsoft.com/office/powerpoint/2010/main" val="3990165691"/>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preserve="1" userDrawn="1">
  <p:cSld name="Product Slide - MOVEit">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1F82CE-59A1-9957-C686-1E51522A5B0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5" name="Graphic 4">
            <a:extLst>
              <a:ext uri="{FF2B5EF4-FFF2-40B4-BE49-F238E27FC236}">
                <a16:creationId xmlns:a16="http://schemas.microsoft.com/office/drawing/2014/main" id="{96E95E81-B99A-030B-6F61-E2022FD3CD78}"/>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2208" b="76068"/>
          <a:stretch/>
        </p:blipFill>
        <p:spPr>
          <a:xfrm>
            <a:off x="1178041" y="536962"/>
            <a:ext cx="11010785" cy="6321038"/>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13" name="Graphic 12">
            <a:extLst>
              <a:ext uri="{FF2B5EF4-FFF2-40B4-BE49-F238E27FC236}">
                <a16:creationId xmlns:a16="http://schemas.microsoft.com/office/drawing/2014/main" id="{32BF6701-1C76-E8CC-7F4E-02F929E5F2A1}"/>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97166" y="964249"/>
            <a:ext cx="2263567" cy="320400"/>
          </a:xfrm>
          <a:prstGeom prst="rect">
            <a:avLst/>
          </a:prstGeom>
        </p:spPr>
      </p:pic>
      <p:pic>
        <p:nvPicPr>
          <p:cNvPr id="14" name="Picture 13">
            <a:extLst>
              <a:ext uri="{FF2B5EF4-FFF2-40B4-BE49-F238E27FC236}">
                <a16:creationId xmlns:a16="http://schemas.microsoft.com/office/drawing/2014/main" id="{6E64B612-1D56-A029-2A6E-0B8211CC4C75}"/>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6822546" y="2027627"/>
            <a:ext cx="4383465" cy="3713921"/>
          </a:xfrm>
          <a:prstGeom prst="rect">
            <a:avLst/>
          </a:prstGeom>
        </p:spPr>
      </p:pic>
      <p:sp>
        <p:nvSpPr>
          <p:cNvPr id="6" name="Text Placeholder 3">
            <a:extLst>
              <a:ext uri="{FF2B5EF4-FFF2-40B4-BE49-F238E27FC236}">
                <a16:creationId xmlns:a16="http://schemas.microsoft.com/office/drawing/2014/main" id="{0049E336-1238-19FF-6E5A-C4BD66319FC0}"/>
              </a:ext>
            </a:extLst>
          </p:cNvPr>
          <p:cNvSpPr>
            <a:spLocks noGrp="1"/>
          </p:cNvSpPr>
          <p:nvPr>
            <p:ph type="body" sz="quarter" idx="16" hasCustomPrompt="1"/>
          </p:nvPr>
        </p:nvSpPr>
        <p:spPr>
          <a:xfrm>
            <a:off x="738780" y="3358414"/>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8" name="Title 3">
            <a:extLst>
              <a:ext uri="{FF2B5EF4-FFF2-40B4-BE49-F238E27FC236}">
                <a16:creationId xmlns:a16="http://schemas.microsoft.com/office/drawing/2014/main" id="{CB731819-F37B-63B4-96E3-DF1A6998BB98}"/>
              </a:ext>
            </a:extLst>
          </p:cNvPr>
          <p:cNvSpPr>
            <a:spLocks noGrp="1"/>
          </p:cNvSpPr>
          <p:nvPr>
            <p:ph type="title" hasCustomPrompt="1"/>
          </p:nvPr>
        </p:nvSpPr>
        <p:spPr>
          <a:xfrm>
            <a:off x="738780" y="2071046"/>
            <a:ext cx="5260408"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MOVEit</a:t>
            </a:r>
            <a:r>
              <a:rPr lang="en-GB"/>
              <a:t> title slide</a:t>
            </a:r>
            <a:endParaRPr lang="en-BG"/>
          </a:p>
        </p:txBody>
      </p:sp>
    </p:spTree>
    <p:extLst>
      <p:ext uri="{BB962C8B-B14F-4D97-AF65-F5344CB8AC3E}">
        <p14:creationId xmlns:p14="http://schemas.microsoft.com/office/powerpoint/2010/main" val="2839266721"/>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preserve="1" userDrawn="1">
  <p:cSld name="Product Slide - Corticon">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4D40DB-134B-496C-CBDC-307CABF93004}"/>
              </a:ext>
            </a:extLst>
          </p:cNvPr>
          <p:cNvPicPr>
            <a:picLocks noChangeAspect="1"/>
          </p:cNvPicPr>
          <p:nvPr userDrawn="1"/>
        </p:nvPicPr>
        <p:blipFill rotWithShape="1">
          <a:blip r:embed="rId3" cstate="screen">
            <a:alphaModFix amt="60000"/>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10" name="Graphic 9">
            <a:extLst>
              <a:ext uri="{FF2B5EF4-FFF2-40B4-BE49-F238E27FC236}">
                <a16:creationId xmlns:a16="http://schemas.microsoft.com/office/drawing/2014/main" id="{A78CBCE9-498D-4CB0-C0C1-442895B24D2A}"/>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6394" b="76564"/>
          <a:stretch/>
        </p:blipFill>
        <p:spPr>
          <a:xfrm>
            <a:off x="1058152" y="0"/>
            <a:ext cx="11130673"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6" name="Graphic 5">
            <a:extLst>
              <a:ext uri="{FF2B5EF4-FFF2-40B4-BE49-F238E27FC236}">
                <a16:creationId xmlns:a16="http://schemas.microsoft.com/office/drawing/2014/main" id="{3A3AD626-58FB-378B-86F3-1F4E529666AA}"/>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15760" y="958492"/>
            <a:ext cx="2175482" cy="320400"/>
          </a:xfrm>
          <a:prstGeom prst="rect">
            <a:avLst/>
          </a:prstGeom>
        </p:spPr>
      </p:pic>
      <p:pic>
        <p:nvPicPr>
          <p:cNvPr id="12" name="Picture 11">
            <a:extLst>
              <a:ext uri="{FF2B5EF4-FFF2-40B4-BE49-F238E27FC236}">
                <a16:creationId xmlns:a16="http://schemas.microsoft.com/office/drawing/2014/main" id="{B43BDF99-BFF3-E37C-CDF7-2499029C860C}"/>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5789693" y="1913885"/>
            <a:ext cx="5660353" cy="3751433"/>
          </a:xfrm>
          <a:prstGeom prst="rect">
            <a:avLst/>
          </a:prstGeom>
        </p:spPr>
      </p:pic>
      <p:sp>
        <p:nvSpPr>
          <p:cNvPr id="5" name="Text Placeholder 3">
            <a:extLst>
              <a:ext uri="{FF2B5EF4-FFF2-40B4-BE49-F238E27FC236}">
                <a16:creationId xmlns:a16="http://schemas.microsoft.com/office/drawing/2014/main" id="{BA90954D-CFEE-DCD3-F4EF-E41EFDC76625}"/>
              </a:ext>
            </a:extLst>
          </p:cNvPr>
          <p:cNvSpPr>
            <a:spLocks noGrp="1"/>
          </p:cNvSpPr>
          <p:nvPr>
            <p:ph type="body" sz="quarter" idx="16" hasCustomPrompt="1"/>
          </p:nvPr>
        </p:nvSpPr>
        <p:spPr>
          <a:xfrm>
            <a:off x="738780" y="3358414"/>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8" name="Title 3">
            <a:extLst>
              <a:ext uri="{FF2B5EF4-FFF2-40B4-BE49-F238E27FC236}">
                <a16:creationId xmlns:a16="http://schemas.microsoft.com/office/drawing/2014/main" id="{F525A9E5-1F32-B05E-B6CA-B76A2AC2C508}"/>
              </a:ext>
            </a:extLst>
          </p:cNvPr>
          <p:cNvSpPr>
            <a:spLocks noGrp="1"/>
          </p:cNvSpPr>
          <p:nvPr>
            <p:ph type="title" hasCustomPrompt="1"/>
          </p:nvPr>
        </p:nvSpPr>
        <p:spPr>
          <a:xfrm>
            <a:off x="738780" y="2071046"/>
            <a:ext cx="5260408"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Corticon</a:t>
            </a:r>
            <a:r>
              <a:rPr lang="en-GB"/>
              <a:t> title slide</a:t>
            </a:r>
            <a:endParaRPr lang="en-BG"/>
          </a:p>
        </p:txBody>
      </p:sp>
    </p:spTree>
    <p:extLst>
      <p:ext uri="{BB962C8B-B14F-4D97-AF65-F5344CB8AC3E}">
        <p14:creationId xmlns:p14="http://schemas.microsoft.com/office/powerpoint/2010/main" val="28663551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tement Slide 2">
    <p:bg>
      <p:bgPr>
        <a:solidFill>
          <a:schemeClr val="accent4"/>
        </a:solidFill>
        <a:effectLst/>
      </p:bgPr>
    </p:bg>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8C9E8280-2F6B-4947-9931-9EE1011B90C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88824" cy="6858000"/>
          </a:xfrm>
          <a:prstGeom prst="rect">
            <a:avLst/>
          </a:prstGeom>
        </p:spPr>
      </p:pic>
      <p:sp>
        <p:nvSpPr>
          <p:cNvPr id="8" name="Title 1">
            <a:extLst>
              <a:ext uri="{FF2B5EF4-FFF2-40B4-BE49-F238E27FC236}">
                <a16:creationId xmlns:a16="http://schemas.microsoft.com/office/drawing/2014/main" id="{047C19ED-F2B0-4B41-893A-30A30DCEE0E9}"/>
              </a:ext>
            </a:extLst>
          </p:cNvPr>
          <p:cNvSpPr>
            <a:spLocks noGrp="1"/>
          </p:cNvSpPr>
          <p:nvPr>
            <p:ph type="title" hasCustomPrompt="1"/>
          </p:nvPr>
        </p:nvSpPr>
        <p:spPr>
          <a:xfrm>
            <a:off x="722125" y="4198939"/>
            <a:ext cx="7100625" cy="2038350"/>
          </a:xfrm>
          <a:prstGeom prst="rect">
            <a:avLst/>
          </a:prstGeom>
        </p:spPr>
        <p:txBody>
          <a:bodyPr vert="horz" tIns="144000" anchor="t">
            <a:noAutofit/>
          </a:bodyPr>
          <a:lstStyle>
            <a:lvl1pPr>
              <a:lnSpc>
                <a:spcPts val="5398"/>
              </a:lnSpc>
              <a:defRPr lang="en-US" sz="4999" b="1" i="0" kern="0" spc="-150" noProof="0" dirty="0">
                <a:solidFill>
                  <a:schemeClr val="bg1"/>
                </a:solidFill>
                <a:latin typeface="Arial" panose="020B0604020202020204" pitchFamily="34" charset="0"/>
                <a:ea typeface="+mj-ea"/>
                <a:cs typeface="Arial" pitchFamily="34" charset="0"/>
              </a:defRPr>
            </a:lvl1pPr>
          </a:lstStyle>
          <a:p>
            <a:r>
              <a:rPr lang="en-US"/>
              <a:t>Very Important </a:t>
            </a:r>
            <a:br>
              <a:rPr lang="bg-BG"/>
            </a:br>
            <a:r>
              <a:rPr lang="en-US"/>
              <a:t>Message / Statement </a:t>
            </a:r>
            <a:br>
              <a:rPr lang="bg-BG"/>
            </a:br>
            <a:r>
              <a:rPr lang="en-US"/>
              <a:t>/ Conclusion</a:t>
            </a:r>
          </a:p>
        </p:txBody>
      </p:sp>
      <p:sp>
        <p:nvSpPr>
          <p:cNvPr id="9" name="Rectangle 5">
            <a:extLst>
              <a:ext uri="{FF2B5EF4-FFF2-40B4-BE49-F238E27FC236}">
                <a16:creationId xmlns:a16="http://schemas.microsoft.com/office/drawing/2014/main" id="{D341ED36-8BAE-B547-8BC9-326692B9C9BF}"/>
              </a:ext>
            </a:extLst>
          </p:cNvPr>
          <p:cNvSpPr>
            <a:spLocks noChangeArrowheads="1"/>
          </p:cNvSpPr>
          <p:nvPr userDrawn="1"/>
        </p:nvSpPr>
        <p:spPr bwMode="black">
          <a:xfrm>
            <a:off x="4245467" y="6548458"/>
            <a:ext cx="3697891" cy="107722"/>
          </a:xfrm>
          <a:prstGeom prst="rect">
            <a:avLst/>
          </a:prstGeom>
          <a:noFill/>
          <a:ln w="9525">
            <a:noFill/>
            <a:miter lim="800000"/>
            <a:headEnd/>
            <a:tailEnd/>
          </a:ln>
          <a:effectLst/>
        </p:spPr>
        <p:txBody>
          <a:bodyPr wrap="square" lIns="0" tIns="0" rIns="0" bIns="0">
            <a:spAutoFit/>
          </a:bodyPr>
          <a:lstStyle/>
          <a:p>
            <a:pPr algn="ctr" eaLnBrk="0" hangingPunct="0">
              <a:buSzTx/>
              <a:defRPr/>
            </a:pPr>
            <a:r>
              <a:rPr lang="en-US" sz="700" i="0">
                <a:solidFill>
                  <a:schemeClr val="bg1"/>
                </a:solidFill>
                <a:latin typeface="+mj-lt"/>
              </a:rPr>
              <a:t>© 2025 Progress Software Corporation and/or its subsidiaries or affiliates. All rights reserved.</a:t>
            </a:r>
          </a:p>
        </p:txBody>
      </p:sp>
      <p:sp>
        <p:nvSpPr>
          <p:cNvPr id="10" name="Slide Number Placeholder 20">
            <a:extLst>
              <a:ext uri="{FF2B5EF4-FFF2-40B4-BE49-F238E27FC236}">
                <a16:creationId xmlns:a16="http://schemas.microsoft.com/office/drawing/2014/main" id="{3163076B-A0F1-4045-AA50-552D3C72826D}"/>
              </a:ext>
            </a:extLst>
          </p:cNvPr>
          <p:cNvSpPr>
            <a:spLocks noGrp="1"/>
          </p:cNvSpPr>
          <p:nvPr>
            <p:ph type="sldNum" sz="quarter" idx="4"/>
          </p:nvPr>
        </p:nvSpPr>
        <p:spPr>
          <a:xfrm>
            <a:off x="9276278" y="6405778"/>
            <a:ext cx="2741612" cy="365125"/>
          </a:xfrm>
          <a:prstGeom prst="rect">
            <a:avLst/>
          </a:prstGeom>
        </p:spPr>
        <p:txBody>
          <a:bodyPr vert="horz" lIns="91440" tIns="45720" rIns="91440" bIns="45720" rtlCol="0" anchor="ctr"/>
          <a:lstStyle>
            <a:lvl1pPr algn="r">
              <a:defRPr sz="1000" i="0">
                <a:solidFill>
                  <a:schemeClr val="bg1">
                    <a:alpha val="69734"/>
                  </a:schemeClr>
                </a:solidFill>
              </a:defRPr>
            </a:lvl1pPr>
          </a:lstStyle>
          <a:p>
            <a:fld id="{8EBC49CF-66A5-ED48-92B9-E667BCC463F7}" type="slidenum">
              <a:rPr lang="en-US" smtClean="0"/>
              <a:pPr/>
              <a:t>‹#›</a:t>
            </a:fld>
            <a:endParaRPr lang="en-US"/>
          </a:p>
        </p:txBody>
      </p:sp>
      <p:pic>
        <p:nvPicPr>
          <p:cNvPr id="11" name="Picture 3">
            <a:extLst>
              <a:ext uri="{FF2B5EF4-FFF2-40B4-BE49-F238E27FC236}">
                <a16:creationId xmlns:a16="http://schemas.microsoft.com/office/drawing/2014/main" id="{B3B0D8A2-EEAF-BC40-8B0B-11B9B08F2EB2}"/>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317574" y="6481098"/>
            <a:ext cx="899770" cy="208764"/>
          </a:xfrm>
          <a:prstGeom prst="rect">
            <a:avLst/>
          </a:prstGeom>
        </p:spPr>
      </p:pic>
    </p:spTree>
    <p:extLst>
      <p:ext uri="{BB962C8B-B14F-4D97-AF65-F5344CB8AC3E}">
        <p14:creationId xmlns:p14="http://schemas.microsoft.com/office/powerpoint/2010/main" val="4215012983"/>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preserve="1" userDrawn="1">
  <p:cSld name="1_Product Slide - DevTools">
    <p:bg>
      <p:bgPr>
        <a:solidFill>
          <a:schemeClr val="bg1"/>
        </a:solid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A0E62130-121F-13BE-1142-86866BD609D4}"/>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0" y="0"/>
            <a:ext cx="12188825"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8" name="Picture 7">
            <a:extLst>
              <a:ext uri="{FF2B5EF4-FFF2-40B4-BE49-F238E27FC236}">
                <a16:creationId xmlns:a16="http://schemas.microsoft.com/office/drawing/2014/main" id="{F9104196-F0E4-787A-37CE-5EC9A0A72B8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399104" y="958931"/>
            <a:ext cx="2386358" cy="320400"/>
          </a:xfrm>
          <a:prstGeom prst="rect">
            <a:avLst/>
          </a:prstGeom>
        </p:spPr>
      </p:pic>
      <p:sp>
        <p:nvSpPr>
          <p:cNvPr id="4" name="Text Placeholder 3">
            <a:extLst>
              <a:ext uri="{FF2B5EF4-FFF2-40B4-BE49-F238E27FC236}">
                <a16:creationId xmlns:a16="http://schemas.microsoft.com/office/drawing/2014/main" id="{13E48B56-5758-DA24-95B8-5D3145069C18}"/>
              </a:ext>
            </a:extLst>
          </p:cNvPr>
          <p:cNvSpPr>
            <a:spLocks noGrp="1"/>
          </p:cNvSpPr>
          <p:nvPr>
            <p:ph type="body" sz="quarter" idx="16" hasCustomPrompt="1"/>
          </p:nvPr>
        </p:nvSpPr>
        <p:spPr>
          <a:xfrm>
            <a:off x="738780" y="3358414"/>
            <a:ext cx="5438159" cy="674687"/>
          </a:xfrm>
        </p:spPr>
        <p:txBody>
          <a:bodyPr/>
          <a:lstStyle>
            <a:lvl1pPr marL="0" indent="0">
              <a:lnSpc>
                <a:spcPct val="114000"/>
              </a:lnSpc>
              <a:buNone/>
              <a:defRPr sz="2799">
                <a:solidFill>
                  <a:schemeClr val="bg1"/>
                </a:solidFill>
              </a:defRPr>
            </a:lvl1pPr>
          </a:lstStyle>
          <a:p>
            <a:pPr lvl="0"/>
            <a:r>
              <a:rPr lang="en-GB"/>
              <a:t>Subtitle</a:t>
            </a:r>
            <a:endParaRPr lang="en-BG"/>
          </a:p>
        </p:txBody>
      </p:sp>
      <p:sp>
        <p:nvSpPr>
          <p:cNvPr id="5" name="Title 3">
            <a:extLst>
              <a:ext uri="{FF2B5EF4-FFF2-40B4-BE49-F238E27FC236}">
                <a16:creationId xmlns:a16="http://schemas.microsoft.com/office/drawing/2014/main" id="{A106AC6E-FE9F-9C79-E8F3-06C89E1BFF5E}"/>
              </a:ext>
            </a:extLst>
          </p:cNvPr>
          <p:cNvSpPr>
            <a:spLocks noGrp="1"/>
          </p:cNvSpPr>
          <p:nvPr>
            <p:ph type="title" hasCustomPrompt="1"/>
          </p:nvPr>
        </p:nvSpPr>
        <p:spPr>
          <a:xfrm>
            <a:off x="738780" y="2071046"/>
            <a:ext cx="5438160" cy="1199693"/>
          </a:xfrm>
          <a:prstGeom prst="rect">
            <a:avLst/>
          </a:prstGeom>
        </p:spPr>
        <p:txBody>
          <a:bodyPr lIns="0" tIns="108000" rIns="0" bIns="0" anchor="b" anchorCtr="0">
            <a:noAutofit/>
          </a:bodyPr>
          <a:lstStyle>
            <a:lvl1pPr>
              <a:lnSpc>
                <a:spcPct val="85000"/>
              </a:lnSpc>
              <a:defRPr sz="4399" b="1" i="0">
                <a:solidFill>
                  <a:schemeClr val="bg1"/>
                </a:solidFill>
                <a:latin typeface="Arial" panose="020B0604020202020204" pitchFamily="34" charset="0"/>
                <a:cs typeface="Arial" panose="020B0604020202020204" pitchFamily="34" charset="0"/>
              </a:defRPr>
            </a:lvl1pPr>
          </a:lstStyle>
          <a:p>
            <a:r>
              <a:rPr lang="en-GB"/>
              <a:t>Click to edit Telerik UI title slide</a:t>
            </a:r>
            <a:endParaRPr lang="en-BG"/>
          </a:p>
        </p:txBody>
      </p:sp>
      <p:pic>
        <p:nvPicPr>
          <p:cNvPr id="11" name="Graphic 10">
            <a:extLst>
              <a:ext uri="{FF2B5EF4-FFF2-40B4-BE49-F238E27FC236}">
                <a16:creationId xmlns:a16="http://schemas.microsoft.com/office/drawing/2014/main" id="{95A6A1DE-0F6B-C778-521F-868E5CA21C45}"/>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7297015" y="2255593"/>
            <a:ext cx="4955097" cy="4956388"/>
          </a:xfrm>
          <a:prstGeom prst="rect">
            <a:avLst/>
          </a:prstGeom>
        </p:spPr>
      </p:pic>
    </p:spTree>
    <p:extLst>
      <p:ext uri="{BB962C8B-B14F-4D97-AF65-F5344CB8AC3E}">
        <p14:creationId xmlns:p14="http://schemas.microsoft.com/office/powerpoint/2010/main" val="388500056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preserve="1" userDrawn="1">
  <p:cSld name="Product Slide - DevTools">
    <p:bg>
      <p:bgPr>
        <a:solidFill>
          <a:srgbClr val="3143A1"/>
        </a:solidFill>
        <a:effectLst/>
      </p:bgPr>
    </p:bg>
    <p:spTree>
      <p:nvGrpSpPr>
        <p:cNvPr id="1" name=""/>
        <p:cNvGrpSpPr/>
        <p:nvPr/>
      </p:nvGrpSpPr>
      <p:grpSpPr>
        <a:xfrm>
          <a:off x="0" y="0"/>
          <a:ext cx="0" cy="0"/>
          <a:chOff x="0" y="0"/>
          <a:chExt cx="0" cy="0"/>
        </a:xfrm>
      </p:grpSpPr>
      <p:pic>
        <p:nvPicPr>
          <p:cNvPr id="30" name="Graphic 29">
            <a:extLst>
              <a:ext uri="{FF2B5EF4-FFF2-40B4-BE49-F238E27FC236}">
                <a16:creationId xmlns:a16="http://schemas.microsoft.com/office/drawing/2014/main" id="{3DD464B3-3700-7F51-E5F8-EF89211EE609}"/>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0" y="0"/>
            <a:ext cx="12188825"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16" name="Graphic 15">
            <a:extLst>
              <a:ext uri="{FF2B5EF4-FFF2-40B4-BE49-F238E27FC236}">
                <a16:creationId xmlns:a16="http://schemas.microsoft.com/office/drawing/2014/main" id="{D079358C-09E2-585C-2D75-B3F621117273}"/>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409503" y="2914189"/>
            <a:ext cx="3040543" cy="3505983"/>
          </a:xfrm>
          <a:prstGeom prst="rect">
            <a:avLst/>
          </a:prstGeom>
        </p:spPr>
      </p:pic>
      <p:pic>
        <p:nvPicPr>
          <p:cNvPr id="26" name="Graphic 25">
            <a:extLst>
              <a:ext uri="{FF2B5EF4-FFF2-40B4-BE49-F238E27FC236}">
                <a16:creationId xmlns:a16="http://schemas.microsoft.com/office/drawing/2014/main" id="{74F16FC8-339E-F2C6-64F8-D398F1D36104}"/>
              </a:ext>
            </a:extLst>
          </p:cNvPr>
          <p:cNvPicPr>
            <a:picLocks noChangeAspect="1"/>
          </p:cNvPicPr>
          <p:nvPr userDrawn="1"/>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398448" y="958100"/>
            <a:ext cx="2391697" cy="320400"/>
          </a:xfrm>
          <a:prstGeom prst="rect">
            <a:avLst/>
          </a:prstGeom>
        </p:spPr>
      </p:pic>
      <p:sp>
        <p:nvSpPr>
          <p:cNvPr id="4" name="Text Placeholder 3">
            <a:extLst>
              <a:ext uri="{FF2B5EF4-FFF2-40B4-BE49-F238E27FC236}">
                <a16:creationId xmlns:a16="http://schemas.microsoft.com/office/drawing/2014/main" id="{E1EE8D7E-C83C-35F6-7020-B18FF26FFC8C}"/>
              </a:ext>
            </a:extLst>
          </p:cNvPr>
          <p:cNvSpPr>
            <a:spLocks noGrp="1"/>
          </p:cNvSpPr>
          <p:nvPr>
            <p:ph type="body" sz="quarter" idx="16" hasCustomPrompt="1"/>
          </p:nvPr>
        </p:nvSpPr>
        <p:spPr>
          <a:xfrm>
            <a:off x="738780" y="3358414"/>
            <a:ext cx="5438159" cy="674687"/>
          </a:xfrm>
        </p:spPr>
        <p:txBody>
          <a:bodyPr/>
          <a:lstStyle>
            <a:lvl1pPr marL="0" indent="0">
              <a:lnSpc>
                <a:spcPct val="114000"/>
              </a:lnSpc>
              <a:buNone/>
              <a:defRPr sz="2799">
                <a:solidFill>
                  <a:schemeClr val="bg1"/>
                </a:solidFill>
              </a:defRPr>
            </a:lvl1pPr>
          </a:lstStyle>
          <a:p>
            <a:pPr lvl="0"/>
            <a:r>
              <a:rPr lang="en-GB"/>
              <a:t>Subtitle</a:t>
            </a:r>
            <a:endParaRPr lang="en-BG"/>
          </a:p>
        </p:txBody>
      </p:sp>
      <p:sp>
        <p:nvSpPr>
          <p:cNvPr id="5" name="Title 3">
            <a:extLst>
              <a:ext uri="{FF2B5EF4-FFF2-40B4-BE49-F238E27FC236}">
                <a16:creationId xmlns:a16="http://schemas.microsoft.com/office/drawing/2014/main" id="{ECB42428-E7A7-B177-0BD6-848E35A6DA90}"/>
              </a:ext>
            </a:extLst>
          </p:cNvPr>
          <p:cNvSpPr>
            <a:spLocks noGrp="1"/>
          </p:cNvSpPr>
          <p:nvPr>
            <p:ph type="title" hasCustomPrompt="1"/>
          </p:nvPr>
        </p:nvSpPr>
        <p:spPr>
          <a:xfrm>
            <a:off x="738780" y="2071046"/>
            <a:ext cx="5438160" cy="1199693"/>
          </a:xfrm>
          <a:prstGeom prst="rect">
            <a:avLst/>
          </a:prstGeom>
        </p:spPr>
        <p:txBody>
          <a:bodyPr lIns="0" tIns="108000" rIns="0" bIns="0" anchor="b" anchorCtr="0">
            <a:noAutofit/>
          </a:bodyPr>
          <a:lstStyle>
            <a:lvl1pPr>
              <a:lnSpc>
                <a:spcPct val="85000"/>
              </a:lnSpc>
              <a:defRPr sz="4399" b="1" i="0">
                <a:solidFill>
                  <a:schemeClr val="bg1"/>
                </a:solidFill>
                <a:latin typeface="Arial" panose="020B0604020202020204" pitchFamily="34" charset="0"/>
                <a:cs typeface="Arial" panose="020B0604020202020204" pitchFamily="34" charset="0"/>
              </a:defRPr>
            </a:lvl1pPr>
          </a:lstStyle>
          <a:p>
            <a:r>
              <a:rPr lang="en-GB"/>
              <a:t>Click to edit Kendo UI title slide</a:t>
            </a:r>
            <a:endParaRPr lang="en-BG"/>
          </a:p>
        </p:txBody>
      </p:sp>
    </p:spTree>
    <p:extLst>
      <p:ext uri="{BB962C8B-B14F-4D97-AF65-F5344CB8AC3E}">
        <p14:creationId xmlns:p14="http://schemas.microsoft.com/office/powerpoint/2010/main" val="2661002019"/>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preserve="1" userDrawn="1">
  <p:cSld name="Product Slide - Chef">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F6F81F4-50B8-98E4-7A52-DB529CF0C34A}"/>
              </a:ext>
            </a:extLst>
          </p:cNvPr>
          <p:cNvPicPr>
            <a:picLocks noChangeAspect="1"/>
          </p:cNvPicPr>
          <p:nvPr userDrawn="1"/>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6925" y="0"/>
            <a:ext cx="12188825" cy="6858001"/>
          </a:xfrm>
          <a:prstGeom prst="rect">
            <a:avLst/>
          </a:prstGeom>
        </p:spPr>
      </p:pic>
      <p:pic>
        <p:nvPicPr>
          <p:cNvPr id="4" name="Graphic 3">
            <a:extLst>
              <a:ext uri="{FF2B5EF4-FFF2-40B4-BE49-F238E27FC236}">
                <a16:creationId xmlns:a16="http://schemas.microsoft.com/office/drawing/2014/main" id="{B953E8D0-9AC7-EF13-001C-89A7F54FBDCF}"/>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2136" b="75767"/>
          <a:stretch/>
        </p:blipFill>
        <p:spPr>
          <a:xfrm>
            <a:off x="1607477" y="716300"/>
            <a:ext cx="10581348" cy="61417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8" name="Graphic 7">
            <a:extLst>
              <a:ext uri="{FF2B5EF4-FFF2-40B4-BE49-F238E27FC236}">
                <a16:creationId xmlns:a16="http://schemas.microsoft.com/office/drawing/2014/main" id="{CE3C21F8-4922-46B7-9A9E-A014A1C1EB70}"/>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95091" y="960656"/>
            <a:ext cx="1943256" cy="320400"/>
          </a:xfrm>
          <a:prstGeom prst="rect">
            <a:avLst/>
          </a:prstGeom>
        </p:spPr>
      </p:pic>
      <p:pic>
        <p:nvPicPr>
          <p:cNvPr id="15" name="Picture 14" descr="A colorful gears with lines and dots&#10;&#10;Description automatically generated with medium confidence">
            <a:extLst>
              <a:ext uri="{FF2B5EF4-FFF2-40B4-BE49-F238E27FC236}">
                <a16:creationId xmlns:a16="http://schemas.microsoft.com/office/drawing/2014/main" id="{7DAB0572-B9ED-E3AD-F60E-F0F13785C4B3}"/>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6901250" y="1398495"/>
            <a:ext cx="4621938" cy="3651283"/>
          </a:xfrm>
          <a:prstGeom prst="rect">
            <a:avLst/>
          </a:prstGeom>
        </p:spPr>
      </p:pic>
      <p:sp>
        <p:nvSpPr>
          <p:cNvPr id="5" name="Text Placeholder 3">
            <a:extLst>
              <a:ext uri="{FF2B5EF4-FFF2-40B4-BE49-F238E27FC236}">
                <a16:creationId xmlns:a16="http://schemas.microsoft.com/office/drawing/2014/main" id="{EA373191-A42F-39CB-AB1B-1D2AE1854DB4}"/>
              </a:ext>
            </a:extLst>
          </p:cNvPr>
          <p:cNvSpPr>
            <a:spLocks noGrp="1"/>
          </p:cNvSpPr>
          <p:nvPr>
            <p:ph type="body" sz="quarter" idx="16" hasCustomPrompt="1"/>
          </p:nvPr>
        </p:nvSpPr>
        <p:spPr>
          <a:xfrm>
            <a:off x="738780" y="3358414"/>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10" name="Title 3">
            <a:extLst>
              <a:ext uri="{FF2B5EF4-FFF2-40B4-BE49-F238E27FC236}">
                <a16:creationId xmlns:a16="http://schemas.microsoft.com/office/drawing/2014/main" id="{74D70A19-7E72-B23A-0D1E-4EA2823C0BE3}"/>
              </a:ext>
            </a:extLst>
          </p:cNvPr>
          <p:cNvSpPr>
            <a:spLocks noGrp="1"/>
          </p:cNvSpPr>
          <p:nvPr>
            <p:ph type="title" hasCustomPrompt="1"/>
          </p:nvPr>
        </p:nvSpPr>
        <p:spPr>
          <a:xfrm>
            <a:off x="738780" y="2071046"/>
            <a:ext cx="5260408"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Chef title slide</a:t>
            </a:r>
            <a:endParaRPr lang="en-BG"/>
          </a:p>
        </p:txBody>
      </p:sp>
    </p:spTree>
    <p:extLst>
      <p:ext uri="{BB962C8B-B14F-4D97-AF65-F5344CB8AC3E}">
        <p14:creationId xmlns:p14="http://schemas.microsoft.com/office/powerpoint/2010/main" val="1941059549"/>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preserve="1" userDrawn="1">
  <p:cSld name="Product Slide - LoadMaster">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30C8D9F-B666-C27A-6F7C-FC0683AD1FE4}"/>
              </a:ext>
            </a:extLst>
          </p:cNvPr>
          <p:cNvPicPr>
            <a:picLocks noChangeAspect="1"/>
          </p:cNvPicPr>
          <p:nvPr userDrawn="1"/>
        </p:nvPicPr>
        <p:blipFill rotWithShape="1">
          <a:blip r:embed="rId3" cstate="screen">
            <a:alphaModFix amt="11000"/>
            <a:lum contrast="17000"/>
            <a:extLst>
              <a:ext uri="{28A0092B-C50C-407E-A947-70E740481C1C}">
                <a14:useLocalDpi xmlns:a14="http://schemas.microsoft.com/office/drawing/2010/main"/>
              </a:ext>
            </a:extLst>
          </a:blip>
          <a:srcRect l="20351" t="22539" r="36581" b="45964"/>
          <a:stretch/>
        </p:blipFill>
        <p:spPr>
          <a:xfrm>
            <a:off x="0" y="-1"/>
            <a:ext cx="12188825" cy="6858001"/>
          </a:xfrm>
          <a:prstGeom prst="rect">
            <a:avLst/>
          </a:prstGeom>
        </p:spPr>
      </p:pic>
      <p:pic>
        <p:nvPicPr>
          <p:cNvPr id="10" name="Graphic 9">
            <a:extLst>
              <a:ext uri="{FF2B5EF4-FFF2-40B4-BE49-F238E27FC236}">
                <a16:creationId xmlns:a16="http://schemas.microsoft.com/office/drawing/2014/main" id="{A78CBCE9-498D-4CB0-C0C1-442895B24D2A}"/>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6394" b="76564"/>
          <a:stretch/>
        </p:blipFill>
        <p:spPr>
          <a:xfrm>
            <a:off x="1058152" y="0"/>
            <a:ext cx="11130673"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11" name="Graphic 10">
            <a:extLst>
              <a:ext uri="{FF2B5EF4-FFF2-40B4-BE49-F238E27FC236}">
                <a16:creationId xmlns:a16="http://schemas.microsoft.com/office/drawing/2014/main" id="{ED658FDB-2BF6-5493-B0A9-8FC332B87897}"/>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88060" y="956760"/>
            <a:ext cx="3461043" cy="321875"/>
          </a:xfrm>
          <a:prstGeom prst="rect">
            <a:avLst/>
          </a:prstGeom>
        </p:spPr>
      </p:pic>
      <p:pic>
        <p:nvPicPr>
          <p:cNvPr id="28" name="Graphic 27">
            <a:extLst>
              <a:ext uri="{FF2B5EF4-FFF2-40B4-BE49-F238E27FC236}">
                <a16:creationId xmlns:a16="http://schemas.microsoft.com/office/drawing/2014/main" id="{37F52133-D8B9-80D5-0714-272792A1CAB0}"/>
              </a:ext>
            </a:extLst>
          </p:cNvPr>
          <p:cNvPicPr>
            <a:picLocks noChangeAspect="1"/>
          </p:cNvPicPr>
          <p:nvPr userDrawn="1"/>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6724115" y="1264568"/>
            <a:ext cx="4074178" cy="5057335"/>
          </a:xfrm>
          <a:prstGeom prst="rect">
            <a:avLst/>
          </a:prstGeom>
        </p:spPr>
      </p:pic>
      <p:sp>
        <p:nvSpPr>
          <p:cNvPr id="5" name="Text Placeholder 3">
            <a:extLst>
              <a:ext uri="{FF2B5EF4-FFF2-40B4-BE49-F238E27FC236}">
                <a16:creationId xmlns:a16="http://schemas.microsoft.com/office/drawing/2014/main" id="{33737722-DA71-E5B9-FC83-BCAB9843D2FA}"/>
              </a:ext>
            </a:extLst>
          </p:cNvPr>
          <p:cNvSpPr>
            <a:spLocks noGrp="1"/>
          </p:cNvSpPr>
          <p:nvPr>
            <p:ph type="body" sz="quarter" idx="16" hasCustomPrompt="1"/>
          </p:nvPr>
        </p:nvSpPr>
        <p:spPr>
          <a:xfrm>
            <a:off x="738780" y="3358414"/>
            <a:ext cx="5438159"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6" name="Title 3">
            <a:extLst>
              <a:ext uri="{FF2B5EF4-FFF2-40B4-BE49-F238E27FC236}">
                <a16:creationId xmlns:a16="http://schemas.microsoft.com/office/drawing/2014/main" id="{845BE316-78DE-75B6-394E-B0B8D8D31BAD}"/>
              </a:ext>
            </a:extLst>
          </p:cNvPr>
          <p:cNvSpPr>
            <a:spLocks noGrp="1"/>
          </p:cNvSpPr>
          <p:nvPr>
            <p:ph type="title" hasCustomPrompt="1"/>
          </p:nvPr>
        </p:nvSpPr>
        <p:spPr>
          <a:xfrm>
            <a:off x="738780" y="2071046"/>
            <a:ext cx="5438160"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LoadMaster</a:t>
            </a:r>
            <a:r>
              <a:rPr lang="en-GB"/>
              <a:t> title slide</a:t>
            </a:r>
            <a:endParaRPr lang="en-BG"/>
          </a:p>
        </p:txBody>
      </p:sp>
    </p:spTree>
    <p:extLst>
      <p:ext uri="{BB962C8B-B14F-4D97-AF65-F5344CB8AC3E}">
        <p14:creationId xmlns:p14="http://schemas.microsoft.com/office/powerpoint/2010/main" val="1588798755"/>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preserve="1" userDrawn="1">
  <p:cSld name="Product Slide - Flowmon">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26C788F-F800-573E-EE00-DC5FA046DF13}"/>
              </a:ext>
            </a:extLst>
          </p:cNvPr>
          <p:cNvPicPr>
            <a:picLocks noChangeAspect="1"/>
          </p:cNvPicPr>
          <p:nvPr userDrawn="1"/>
        </p:nvPicPr>
        <p:blipFill rotWithShape="1">
          <a:blip r:embed="rId3" cstate="screen">
            <a:alphaModFix amt="60000"/>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10" name="Graphic 9">
            <a:extLst>
              <a:ext uri="{FF2B5EF4-FFF2-40B4-BE49-F238E27FC236}">
                <a16:creationId xmlns:a16="http://schemas.microsoft.com/office/drawing/2014/main" id="{1C2DF614-21E4-E799-E9E2-19B131DC460D}"/>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2995" b="75314"/>
          <a:stretch/>
        </p:blipFill>
        <p:spPr>
          <a:xfrm>
            <a:off x="1651715" y="489709"/>
            <a:ext cx="10537110" cy="6368292"/>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6" name="Graphic 5">
            <a:extLst>
              <a:ext uri="{FF2B5EF4-FFF2-40B4-BE49-F238E27FC236}">
                <a16:creationId xmlns:a16="http://schemas.microsoft.com/office/drawing/2014/main" id="{6140016C-9431-5015-0CB1-44E7605CA85F}"/>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91418" y="958524"/>
            <a:ext cx="2398814" cy="320400"/>
          </a:xfrm>
          <a:prstGeom prst="rect">
            <a:avLst/>
          </a:prstGeom>
        </p:spPr>
      </p:pic>
      <p:pic>
        <p:nvPicPr>
          <p:cNvPr id="14" name="Graphic 13">
            <a:extLst>
              <a:ext uri="{FF2B5EF4-FFF2-40B4-BE49-F238E27FC236}">
                <a16:creationId xmlns:a16="http://schemas.microsoft.com/office/drawing/2014/main" id="{66CDA619-DE16-B406-C2EA-511DDF41CC9C}"/>
              </a:ext>
            </a:extLst>
          </p:cNvPr>
          <p:cNvPicPr>
            <a:picLocks noChangeAspect="1"/>
          </p:cNvPicPr>
          <p:nvPr userDrawn="1"/>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6489199" y="2194617"/>
            <a:ext cx="4873320" cy="3355595"/>
          </a:xfrm>
          <a:prstGeom prst="rect">
            <a:avLst/>
          </a:prstGeom>
        </p:spPr>
      </p:pic>
      <p:sp>
        <p:nvSpPr>
          <p:cNvPr id="5" name="Text Placeholder 3">
            <a:extLst>
              <a:ext uri="{FF2B5EF4-FFF2-40B4-BE49-F238E27FC236}">
                <a16:creationId xmlns:a16="http://schemas.microsoft.com/office/drawing/2014/main" id="{8D2FA3A1-3726-E168-446A-891C2CD65FE5}"/>
              </a:ext>
            </a:extLst>
          </p:cNvPr>
          <p:cNvSpPr>
            <a:spLocks noGrp="1"/>
          </p:cNvSpPr>
          <p:nvPr>
            <p:ph type="body" sz="quarter" idx="16" hasCustomPrompt="1"/>
          </p:nvPr>
        </p:nvSpPr>
        <p:spPr>
          <a:xfrm>
            <a:off x="738780" y="3358414"/>
            <a:ext cx="5260407"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8" name="Title 3">
            <a:extLst>
              <a:ext uri="{FF2B5EF4-FFF2-40B4-BE49-F238E27FC236}">
                <a16:creationId xmlns:a16="http://schemas.microsoft.com/office/drawing/2014/main" id="{EA05B20C-1535-804D-A4D5-6B206F522DB4}"/>
              </a:ext>
            </a:extLst>
          </p:cNvPr>
          <p:cNvSpPr>
            <a:spLocks noGrp="1"/>
          </p:cNvSpPr>
          <p:nvPr>
            <p:ph type="title" hasCustomPrompt="1"/>
          </p:nvPr>
        </p:nvSpPr>
        <p:spPr>
          <a:xfrm>
            <a:off x="738780" y="2071046"/>
            <a:ext cx="5260408"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Flowmon</a:t>
            </a:r>
            <a:r>
              <a:rPr lang="en-GB"/>
              <a:t> title slide</a:t>
            </a:r>
            <a:endParaRPr lang="en-BG"/>
          </a:p>
        </p:txBody>
      </p:sp>
    </p:spTree>
    <p:extLst>
      <p:ext uri="{BB962C8B-B14F-4D97-AF65-F5344CB8AC3E}">
        <p14:creationId xmlns:p14="http://schemas.microsoft.com/office/powerpoint/2010/main" val="495363035"/>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preserve="1" userDrawn="1">
  <p:cSld name="Product Slide - WhatsUp Go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8821DFF-6A5A-61F7-937D-D2B7D21EA7BD}"/>
              </a:ext>
            </a:extLst>
          </p:cNvPr>
          <p:cNvPicPr>
            <a:picLocks noChangeAspect="1"/>
          </p:cNvPicPr>
          <p:nvPr userDrawn="1"/>
        </p:nvPicPr>
        <p:blipFill rotWithShape="1">
          <a:blip r:embed="rId3" cstate="screen">
            <a:alphaModFix amt="70000"/>
            <a:extLst>
              <a:ext uri="{28A0092B-C50C-407E-A947-70E740481C1C}">
                <a14:useLocalDpi xmlns:a14="http://schemas.microsoft.com/office/drawing/2010/main"/>
              </a:ext>
            </a:extLst>
          </a:blip>
          <a:srcRect l="13336" t="8659" r="18284" b="41332"/>
          <a:stretch/>
        </p:blipFill>
        <p:spPr>
          <a:xfrm>
            <a:off x="0" y="-1"/>
            <a:ext cx="12188825" cy="6858001"/>
          </a:xfrm>
          <a:prstGeom prst="rect">
            <a:avLst/>
          </a:prstGeom>
        </p:spPr>
      </p:pic>
      <p:pic>
        <p:nvPicPr>
          <p:cNvPr id="5" name="Graphic 4">
            <a:extLst>
              <a:ext uri="{FF2B5EF4-FFF2-40B4-BE49-F238E27FC236}">
                <a16:creationId xmlns:a16="http://schemas.microsoft.com/office/drawing/2014/main" id="{2FA95362-08B9-A5A6-D0CA-9E054A56BA33}"/>
              </a:ext>
            </a:extLst>
          </p:cNvPr>
          <p:cNvPicPr>
            <a:picLocks noChangeAspect="1"/>
          </p:cNvPicPr>
          <p:nvPr userDrawn="1"/>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r="50752" b="74948"/>
          <a:stretch/>
        </p:blipFill>
        <p:spPr>
          <a:xfrm>
            <a:off x="1773553" y="759880"/>
            <a:ext cx="10415273" cy="6098121"/>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6" imgW="349" imgH="349" progId="TCLayout.ActiveDocument.1">
                  <p:embed/>
                </p:oleObj>
              </mc:Choice>
              <mc:Fallback>
                <p:oleObj name="think-cell Slide" r:id="rId6"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7"/>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0FB9D26C-B153-8D91-1D19-6C087784BA15}"/>
              </a:ext>
            </a:extLst>
          </p:cNvPr>
          <p:cNvSpPr txBox="1"/>
          <p:nvPr userDrawn="1"/>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userDrawn="1"/>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10" name="Graphic 9">
            <a:extLst>
              <a:ext uri="{FF2B5EF4-FFF2-40B4-BE49-F238E27FC236}">
                <a16:creationId xmlns:a16="http://schemas.microsoft.com/office/drawing/2014/main" id="{684500C3-5D01-CCFB-C6CF-1C2646346F56}"/>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97593" y="956532"/>
            <a:ext cx="2904204" cy="320400"/>
          </a:xfrm>
          <a:prstGeom prst="rect">
            <a:avLst/>
          </a:prstGeom>
        </p:spPr>
      </p:pic>
      <p:pic>
        <p:nvPicPr>
          <p:cNvPr id="17" name="Picture 16">
            <a:extLst>
              <a:ext uri="{FF2B5EF4-FFF2-40B4-BE49-F238E27FC236}">
                <a16:creationId xmlns:a16="http://schemas.microsoft.com/office/drawing/2014/main" id="{C2372DCE-8110-6F40-EBB4-FA94D9D35114}"/>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6684621" y="1594770"/>
            <a:ext cx="4463074" cy="3866662"/>
          </a:xfrm>
          <a:prstGeom prst="rect">
            <a:avLst/>
          </a:prstGeom>
        </p:spPr>
      </p:pic>
      <p:sp>
        <p:nvSpPr>
          <p:cNvPr id="6" name="Text Placeholder 3">
            <a:extLst>
              <a:ext uri="{FF2B5EF4-FFF2-40B4-BE49-F238E27FC236}">
                <a16:creationId xmlns:a16="http://schemas.microsoft.com/office/drawing/2014/main" id="{B6E203A5-6235-3DCD-E2B6-DA5F00271DAC}"/>
              </a:ext>
            </a:extLst>
          </p:cNvPr>
          <p:cNvSpPr>
            <a:spLocks noGrp="1"/>
          </p:cNvSpPr>
          <p:nvPr>
            <p:ph type="body" sz="quarter" idx="16" hasCustomPrompt="1"/>
          </p:nvPr>
        </p:nvSpPr>
        <p:spPr>
          <a:xfrm>
            <a:off x="738780" y="3358414"/>
            <a:ext cx="5604095" cy="674687"/>
          </a:xfrm>
        </p:spPr>
        <p:txBody>
          <a:bodyPr/>
          <a:lstStyle>
            <a:lvl1pPr marL="0" indent="0">
              <a:lnSpc>
                <a:spcPct val="114000"/>
              </a:lnSpc>
              <a:buNone/>
              <a:defRPr sz="2799">
                <a:solidFill>
                  <a:schemeClr val="tx1">
                    <a:lumMod val="50000"/>
                    <a:lumOff val="50000"/>
                  </a:schemeClr>
                </a:solidFill>
              </a:defRPr>
            </a:lvl1pPr>
          </a:lstStyle>
          <a:p>
            <a:pPr lvl="0"/>
            <a:r>
              <a:rPr lang="en-GB"/>
              <a:t>Subtitle</a:t>
            </a:r>
            <a:endParaRPr lang="en-BG"/>
          </a:p>
        </p:txBody>
      </p:sp>
      <p:sp>
        <p:nvSpPr>
          <p:cNvPr id="8" name="Title 3">
            <a:extLst>
              <a:ext uri="{FF2B5EF4-FFF2-40B4-BE49-F238E27FC236}">
                <a16:creationId xmlns:a16="http://schemas.microsoft.com/office/drawing/2014/main" id="{99130514-AFC9-AA59-D051-3DD512BF888A}"/>
              </a:ext>
            </a:extLst>
          </p:cNvPr>
          <p:cNvSpPr>
            <a:spLocks noGrp="1"/>
          </p:cNvSpPr>
          <p:nvPr>
            <p:ph type="title" hasCustomPrompt="1"/>
          </p:nvPr>
        </p:nvSpPr>
        <p:spPr>
          <a:xfrm>
            <a:off x="738781" y="2071046"/>
            <a:ext cx="5604096" cy="1199693"/>
          </a:xfrm>
          <a:prstGeom prst="rect">
            <a:avLst/>
          </a:prstGeom>
        </p:spPr>
        <p:txBody>
          <a:bodyPr lIns="0" tIns="108000" rIns="0" bIns="0" anchor="b"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a:t>
            </a:r>
            <a:r>
              <a:rPr lang="en-GB" err="1"/>
              <a:t>WhatsUp</a:t>
            </a:r>
            <a:r>
              <a:rPr lang="en-GB"/>
              <a:t> Gold title slide</a:t>
            </a:r>
            <a:endParaRPr lang="en-BG"/>
          </a:p>
        </p:txBody>
      </p:sp>
    </p:spTree>
    <p:extLst>
      <p:ext uri="{BB962C8B-B14F-4D97-AF65-F5344CB8AC3E}">
        <p14:creationId xmlns:p14="http://schemas.microsoft.com/office/powerpoint/2010/main" val="4195991216"/>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4_Device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5A3F742-CB85-4FD4-A00B-55543C95BF9A}"/>
              </a:ext>
            </a:extLst>
          </p:cNvPr>
          <p:cNvGraphicFramePr>
            <a:graphicFrameLocks noChangeAspect="1"/>
          </p:cNvGraphicFramePr>
          <p:nvPr userDrawn="1">
            <p:custDataLst>
              <p:tags r:id="rId1"/>
            </p:custDataLst>
            <p:extLst>
              <p:ext uri="{D42A27DB-BD31-4B8C-83A1-F6EECF244321}">
                <p14:modId xmlns:p14="http://schemas.microsoft.com/office/powerpoint/2010/main" val="318960758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C5A3F742-CB85-4FD4-A00B-55543C95BF9A}"/>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936A15B-581A-43DD-9565-BC274543FCC1}"/>
              </a:ext>
            </a:extLst>
          </p:cNvPr>
          <p:cNvSpPr>
            <a:spLocks noGrp="1"/>
          </p:cNvSpPr>
          <p:nvPr>
            <p:ph type="title"/>
          </p:nvPr>
        </p:nvSpPr>
        <p:spPr>
          <a:xfrm>
            <a:off x="723412" y="538164"/>
            <a:ext cx="3326833" cy="909637"/>
          </a:xfrm>
        </p:spPr>
        <p:txBody>
          <a:bodyPr vert="horz"/>
          <a:lstStyle/>
          <a:p>
            <a:r>
              <a:rPr lang="cs-CZ"/>
              <a:t>Kliknutím lze upravit styl.</a:t>
            </a:r>
            <a:endParaRPr lang="en-US"/>
          </a:p>
        </p:txBody>
      </p:sp>
      <p:pic>
        <p:nvPicPr>
          <p:cNvPr id="7" name="Graphic 6">
            <a:extLst>
              <a:ext uri="{FF2B5EF4-FFF2-40B4-BE49-F238E27FC236}">
                <a16:creationId xmlns:a16="http://schemas.microsoft.com/office/drawing/2014/main" id="{63181592-C4D1-004D-6A4F-EE7067F92E7A}"/>
              </a:ext>
            </a:extLst>
          </p:cNvPr>
          <p:cNvPicPr>
            <a:picLocks noChangeAspect="1"/>
          </p:cNvPicPr>
          <p:nvPr userDrawn="1"/>
        </p:nvPicPr>
        <p:blipFill>
          <a:blip r:embed="rId5">
            <a:extLst>
              <a:ext uri="{96DAC541-7B7A-43D3-8B79-37D633B846F1}">
                <asvg:svgBlip xmlns:asvg="http://schemas.microsoft.com/office/drawing/2016/SVG/main" r:embed="rId6"/>
              </a:ext>
            </a:extLst>
          </a:blip>
          <a:srcRect l="454" t="57808" r="47485" b="2682"/>
          <a:stretch/>
        </p:blipFill>
        <p:spPr>
          <a:xfrm rot="10800000">
            <a:off x="0" y="660400"/>
            <a:ext cx="3758221" cy="7531786"/>
          </a:xfrm>
          <a:prstGeom prst="rect">
            <a:avLst/>
          </a:prstGeom>
        </p:spPr>
      </p:pic>
      <p:pic>
        <p:nvPicPr>
          <p:cNvPr id="10" name="Picture 2">
            <a:hlinkClick r:id="rId7"/>
            <a:extLst>
              <a:ext uri="{FF2B5EF4-FFF2-40B4-BE49-F238E27FC236}">
                <a16:creationId xmlns:a16="http://schemas.microsoft.com/office/drawing/2014/main" id="{B1F07EBC-E841-667A-546D-84B28768B0B9}"/>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a:stretch/>
        </p:blipFill>
        <p:spPr>
          <a:xfrm>
            <a:off x="493946" y="6453499"/>
            <a:ext cx="939355" cy="217948"/>
          </a:xfrm>
          <a:prstGeom prst="rect">
            <a:avLst/>
          </a:prstGeom>
        </p:spPr>
      </p:pic>
      <p:sp>
        <p:nvSpPr>
          <p:cNvPr id="3" name="TextovéPole 2">
            <a:extLst>
              <a:ext uri="{FF2B5EF4-FFF2-40B4-BE49-F238E27FC236}">
                <a16:creationId xmlns:a16="http://schemas.microsoft.com/office/drawing/2014/main" id="{C59C8A42-4389-1F76-14F4-63AFF6087E48}"/>
              </a:ext>
            </a:extLst>
          </p:cNvPr>
          <p:cNvSpPr txBox="1"/>
          <p:nvPr userDrawn="1"/>
        </p:nvSpPr>
        <p:spPr>
          <a:xfrm>
            <a:off x="-1929897" y="-927100"/>
            <a:ext cx="0" cy="0"/>
          </a:xfrm>
          <a:prstGeom prst="rect">
            <a:avLst/>
          </a:prstGeom>
        </p:spPr>
        <p:txBody>
          <a:bodyPr vert="horz" wrap="none" lIns="0" tIns="0" rIns="0" bIns="0" rtlCol="0">
            <a:noAutofit/>
          </a:bodyPr>
          <a:lstStyle/>
          <a:p>
            <a:pPr algn="l">
              <a:lnSpc>
                <a:spcPts val="2699"/>
              </a:lnSpc>
            </a:pPr>
            <a:endParaRPr lang="cs-CZ" sz="2399"/>
          </a:p>
        </p:txBody>
      </p:sp>
    </p:spTree>
    <p:extLst>
      <p:ext uri="{BB962C8B-B14F-4D97-AF65-F5344CB8AC3E}">
        <p14:creationId xmlns:p14="http://schemas.microsoft.com/office/powerpoint/2010/main" val="3204657927"/>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showMasterSp="0" preserve="1" userDrawn="1">
  <p:cSld name="1_Closing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3A64ED-6E44-CE40-884C-C1F33608612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29548" y="2877421"/>
            <a:ext cx="4729730" cy="1103159"/>
          </a:xfrm>
          <a:prstGeom prst="rect">
            <a:avLst/>
          </a:prstGeom>
        </p:spPr>
      </p:pic>
    </p:spTree>
    <p:extLst>
      <p:ext uri="{BB962C8B-B14F-4D97-AF65-F5344CB8AC3E}">
        <p14:creationId xmlns:p14="http://schemas.microsoft.com/office/powerpoint/2010/main" val="3389469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preserve="1" userDrawn="1">
  <p:cSld name="Closing Slide Video">
    <p:spTree>
      <p:nvGrpSpPr>
        <p:cNvPr id="1" name=""/>
        <p:cNvGrpSpPr/>
        <p:nvPr/>
      </p:nvGrpSpPr>
      <p:grpSpPr>
        <a:xfrm>
          <a:off x="0" y="0"/>
          <a:ext cx="0" cy="0"/>
          <a:chOff x="0" y="0"/>
          <a:chExt cx="0" cy="0"/>
        </a:xfrm>
      </p:grpSpPr>
      <p:pic>
        <p:nvPicPr>
          <p:cNvPr id="2" name="Progress Outro no text.mp4" descr="Progress Outro no text.mp4">
            <a:hlinkClick r:id="" action="ppaction://media"/>
            <a:extLst>
              <a:ext uri="{FF2B5EF4-FFF2-40B4-BE49-F238E27FC236}">
                <a16:creationId xmlns:a16="http://schemas.microsoft.com/office/drawing/2014/main" id="{5A546D01-834F-CB40-93EC-185C473ACE24}"/>
              </a:ext>
            </a:extLst>
          </p:cNvPr>
          <p:cNvPicPr>
            <a:picLocks noChangeAspect="1"/>
          </p:cNvPicPr>
          <p:nvPr userDrawn="1">
            <a:videoFile r:link="rId2"/>
            <p:extLst>
              <p:ext uri="{DAA4B4D4-6D71-4841-9C94-3DE7FCFB9230}">
                <p14:media xmlns:p14="http://schemas.microsoft.com/office/powerpoint/2010/main" r:embed="rId1"/>
              </p:ext>
            </p:extLst>
          </p:nvPr>
        </p:nvPicPr>
        <p:blipFill>
          <a:blip r:embed="rId4"/>
          <a:stretch>
            <a:fillRect/>
          </a:stretch>
        </p:blipFill>
        <p:spPr>
          <a:xfrm>
            <a:off x="0" y="0"/>
            <a:ext cx="12188825" cy="6858000"/>
          </a:xfrm>
          <a:prstGeom prst="rect">
            <a:avLst/>
          </a:prstGeom>
        </p:spPr>
      </p:pic>
      <p:pic>
        <p:nvPicPr>
          <p:cNvPr id="5" name="Picture 4">
            <a:extLst>
              <a:ext uri="{FF2B5EF4-FFF2-40B4-BE49-F238E27FC236}">
                <a16:creationId xmlns:a16="http://schemas.microsoft.com/office/drawing/2014/main" id="{BABA8C2F-EEB5-964C-B283-39542BF4C40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729548" y="2877421"/>
            <a:ext cx="4729730" cy="1103159"/>
          </a:xfrm>
          <a:prstGeom prst="rect">
            <a:avLst/>
          </a:prstGeom>
        </p:spPr>
      </p:pic>
    </p:spTree>
    <p:extLst>
      <p:ext uri="{BB962C8B-B14F-4D97-AF65-F5344CB8AC3E}">
        <p14:creationId xmlns:p14="http://schemas.microsoft.com/office/powerpoint/2010/main" val="2334187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mediacall" presetSubtype="0" fill="hold" nodeType="withEffect">
                                  <p:stCondLst>
                                    <p:cond delay="0"/>
                                  </p:stCondLst>
                                  <p:childTnLst>
                                    <p:cmd type="call" cmd="playFrom(0.0)">
                                      <p:cBhvr>
                                        <p:cTn id="8" dur="601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2"/>
                </p:tgtEl>
              </p:cMediaNode>
            </p:video>
          </p:childTnLst>
        </p:cTn>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userDrawn="1">
  <p:cSld name="1_2 Card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0EBFB-E9A5-40B7-BDF9-100AF13DA7BD}"/>
              </a:ext>
            </a:extLst>
          </p:cNvPr>
          <p:cNvSpPr>
            <a:spLocks noGrp="1"/>
          </p:cNvSpPr>
          <p:nvPr>
            <p:ph type="title"/>
          </p:nvPr>
        </p:nvSpPr>
        <p:spPr>
          <a:xfrm>
            <a:off x="478244" y="365125"/>
            <a:ext cx="11232869" cy="663165"/>
          </a:xfrm>
        </p:spPr>
        <p:txBody>
          <a:bodyPr/>
          <a:lstStyle/>
          <a:p>
            <a:r>
              <a:rPr lang="en-US"/>
              <a:t>Click to edit Master title style</a:t>
            </a:r>
            <a:endParaRPr lang="en-IE"/>
          </a:p>
        </p:txBody>
      </p:sp>
      <p:sp>
        <p:nvSpPr>
          <p:cNvPr id="4" name="Rectangle 3">
            <a:extLst>
              <a:ext uri="{FF2B5EF4-FFF2-40B4-BE49-F238E27FC236}">
                <a16:creationId xmlns:a16="http://schemas.microsoft.com/office/drawing/2014/main" id="{A615B6AF-0EA9-4E32-8C01-32E3C2FA232E}"/>
              </a:ext>
            </a:extLst>
          </p:cNvPr>
          <p:cNvSpPr/>
          <p:nvPr userDrawn="1"/>
        </p:nvSpPr>
        <p:spPr>
          <a:xfrm>
            <a:off x="592146" y="1418254"/>
            <a:ext cx="5228589" cy="475631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b="0" i="0">
              <a:latin typeface="Source Sans Pro" panose="020B0503030403020204" pitchFamily="34" charset="0"/>
            </a:endParaRPr>
          </a:p>
        </p:txBody>
      </p:sp>
      <p:sp>
        <p:nvSpPr>
          <p:cNvPr id="23" name="Text Placeholder 19">
            <a:extLst>
              <a:ext uri="{FF2B5EF4-FFF2-40B4-BE49-F238E27FC236}">
                <a16:creationId xmlns:a16="http://schemas.microsoft.com/office/drawing/2014/main" id="{B8ED3707-4A2A-4413-8708-97086A50A62C}"/>
              </a:ext>
            </a:extLst>
          </p:cNvPr>
          <p:cNvSpPr>
            <a:spLocks noGrp="1"/>
          </p:cNvSpPr>
          <p:nvPr>
            <p:ph type="body" sz="quarter" idx="11"/>
          </p:nvPr>
        </p:nvSpPr>
        <p:spPr>
          <a:xfrm>
            <a:off x="884379" y="2455818"/>
            <a:ext cx="4644124" cy="3373892"/>
          </a:xfrm>
        </p:spPr>
        <p:txBody>
          <a:bodyPr>
            <a:normAutofit/>
          </a:bodyPr>
          <a:lstStyle>
            <a:lvl1pPr marL="8464" indent="0" algn="l">
              <a:buNone/>
              <a:defRPr sz="1799"/>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27" name="Text Placeholder 25">
            <a:extLst>
              <a:ext uri="{FF2B5EF4-FFF2-40B4-BE49-F238E27FC236}">
                <a16:creationId xmlns:a16="http://schemas.microsoft.com/office/drawing/2014/main" id="{DD7C6642-C5AB-4107-A7CC-18C2D77A193E}"/>
              </a:ext>
            </a:extLst>
          </p:cNvPr>
          <p:cNvSpPr>
            <a:spLocks noGrp="1"/>
          </p:cNvSpPr>
          <p:nvPr>
            <p:ph type="body" sz="quarter" idx="14" hasCustomPrompt="1"/>
          </p:nvPr>
        </p:nvSpPr>
        <p:spPr>
          <a:xfrm>
            <a:off x="884379" y="1813198"/>
            <a:ext cx="2133044" cy="423863"/>
          </a:xfrm>
        </p:spPr>
        <p:txBody>
          <a:bodyPr>
            <a:noAutofit/>
          </a:bodyPr>
          <a:lstStyle>
            <a:lvl1pPr marL="8464" indent="0" algn="l">
              <a:buNone/>
              <a:defRPr sz="1999">
                <a:solidFill>
                  <a:schemeClr val="tx2"/>
                </a:solidFill>
                <a:latin typeface="Source Sans Pro SemiBold" panose="020B06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6" name="Rectangle 15">
            <a:extLst>
              <a:ext uri="{FF2B5EF4-FFF2-40B4-BE49-F238E27FC236}">
                <a16:creationId xmlns:a16="http://schemas.microsoft.com/office/drawing/2014/main" id="{A46FA6DB-2F5D-4997-BC81-0EA4A32E9948}"/>
              </a:ext>
            </a:extLst>
          </p:cNvPr>
          <p:cNvSpPr/>
          <p:nvPr userDrawn="1"/>
        </p:nvSpPr>
        <p:spPr>
          <a:xfrm>
            <a:off x="6373014" y="1418254"/>
            <a:ext cx="5228589" cy="475631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b="0" i="0">
              <a:latin typeface="Source Sans Pro" panose="020B0503030403020204" pitchFamily="34" charset="0"/>
            </a:endParaRPr>
          </a:p>
        </p:txBody>
      </p:sp>
      <p:sp>
        <p:nvSpPr>
          <p:cNvPr id="18" name="Text Placeholder 19">
            <a:extLst>
              <a:ext uri="{FF2B5EF4-FFF2-40B4-BE49-F238E27FC236}">
                <a16:creationId xmlns:a16="http://schemas.microsoft.com/office/drawing/2014/main" id="{F3D51004-6FFA-4F94-82D5-E5AD1E31F462}"/>
              </a:ext>
            </a:extLst>
          </p:cNvPr>
          <p:cNvSpPr>
            <a:spLocks noGrp="1"/>
          </p:cNvSpPr>
          <p:nvPr>
            <p:ph type="body" sz="quarter" idx="15"/>
          </p:nvPr>
        </p:nvSpPr>
        <p:spPr>
          <a:xfrm>
            <a:off x="6670171" y="2455818"/>
            <a:ext cx="4644124" cy="3373892"/>
          </a:xfrm>
        </p:spPr>
        <p:txBody>
          <a:bodyPr>
            <a:normAutofit/>
          </a:bodyPr>
          <a:lstStyle>
            <a:lvl1pPr marL="8464" indent="0" algn="l">
              <a:buNone/>
              <a:defRPr sz="1799"/>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19" name="Text Placeholder 25">
            <a:extLst>
              <a:ext uri="{FF2B5EF4-FFF2-40B4-BE49-F238E27FC236}">
                <a16:creationId xmlns:a16="http://schemas.microsoft.com/office/drawing/2014/main" id="{4696B04C-D629-4480-B69D-E61B364AA7F5}"/>
              </a:ext>
            </a:extLst>
          </p:cNvPr>
          <p:cNvSpPr>
            <a:spLocks noGrp="1"/>
          </p:cNvSpPr>
          <p:nvPr>
            <p:ph type="body" sz="quarter" idx="16" hasCustomPrompt="1"/>
          </p:nvPr>
        </p:nvSpPr>
        <p:spPr>
          <a:xfrm>
            <a:off x="6670171" y="1813198"/>
            <a:ext cx="2133044" cy="423863"/>
          </a:xfrm>
        </p:spPr>
        <p:txBody>
          <a:bodyPr>
            <a:noAutofit/>
          </a:bodyPr>
          <a:lstStyle>
            <a:lvl1pPr marL="8464" indent="0" algn="l">
              <a:buNone/>
              <a:defRPr sz="1999">
                <a:solidFill>
                  <a:schemeClr val="tx2"/>
                </a:solidFill>
                <a:latin typeface="Source Sans Pro SemiBold" panose="020B06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Tree>
    <p:custDataLst>
      <p:tags r:id="rId1"/>
    </p:custDataLst>
    <p:extLst>
      <p:ext uri="{BB962C8B-B14F-4D97-AF65-F5344CB8AC3E}">
        <p14:creationId xmlns:p14="http://schemas.microsoft.com/office/powerpoint/2010/main" val="4236092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ement Slide 3">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88825" cy="6858000"/>
          </a:xfrm>
          <a:prstGeom prst="rect">
            <a:avLst/>
          </a:prstGeom>
          <a:solidFill>
            <a:srgbClr val="DDE9F7"/>
          </a:solidFill>
        </p:spPr>
        <p:txBody>
          <a:bodyPr vert="horz" lIns="91440" tIns="72000" rIns="91440" bIns="756000" rtlCol="0" anchor="ctr">
            <a:noAutofit/>
          </a:bodyPr>
          <a:lstStyle>
            <a:lvl1pPr algn="ctr">
              <a:defRPr lang="id-ID" sz="1799"/>
            </a:lvl1pPr>
          </a:lstStyle>
          <a:p>
            <a:pPr marL="0" lvl="0" indent="0" algn="ctr">
              <a:buNone/>
            </a:pPr>
            <a:r>
              <a:rPr lang="en-GB"/>
              <a:t>Click icon to add picture</a:t>
            </a:r>
            <a:endParaRPr lang="id-ID"/>
          </a:p>
        </p:txBody>
      </p:sp>
    </p:spTree>
    <p:extLst>
      <p:ext uri="{BB962C8B-B14F-4D97-AF65-F5344CB8AC3E}">
        <p14:creationId xmlns:p14="http://schemas.microsoft.com/office/powerpoint/2010/main" val="4942205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userDrawn="1">
  <p:cSld name="1_Blank - no text boxe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4282674415"/>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182611203"/>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with Bullet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18697199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p>
            <a:r>
              <a:rPr lang="en-GB"/>
              <a:t>Click to edit Master title style</a:t>
            </a:r>
            <a:endParaRPr lang="en-BG"/>
          </a:p>
        </p:txBody>
      </p:sp>
      <p:sp>
        <p:nvSpPr>
          <p:cNvPr id="2" name="TextBox 1">
            <a:extLst>
              <a:ext uri="{FF2B5EF4-FFF2-40B4-BE49-F238E27FC236}">
                <a16:creationId xmlns:a16="http://schemas.microsoft.com/office/drawing/2014/main" id="{B3097676-D6A1-2D4B-BDD3-E7E914641366}"/>
              </a:ext>
            </a:extLst>
          </p:cNvPr>
          <p:cNvSpPr txBox="1"/>
          <p:nvPr userDrawn="1"/>
        </p:nvSpPr>
        <p:spPr>
          <a:xfrm>
            <a:off x="722125" y="1780674"/>
            <a:ext cx="10744575" cy="4449010"/>
          </a:xfrm>
          <a:prstGeom prst="rect">
            <a:avLst/>
          </a:prstGeom>
        </p:spPr>
        <p:txBody>
          <a:bodyPr vert="horz" wrap="square" lIns="0" tIns="0" rIns="0" bIns="0" rtlCol="0">
            <a:noAutofit/>
          </a:bodyPr>
          <a:lstStyle/>
          <a:p>
            <a:pPr algn="l">
              <a:lnSpc>
                <a:spcPts val="2699"/>
              </a:lnSpc>
            </a:pPr>
            <a:endParaRPr lang="en-BG" sz="2399"/>
          </a:p>
        </p:txBody>
      </p:sp>
      <p:sp>
        <p:nvSpPr>
          <p:cNvPr id="6" name="Text Placeholder 5">
            <a:extLst>
              <a:ext uri="{FF2B5EF4-FFF2-40B4-BE49-F238E27FC236}">
                <a16:creationId xmlns:a16="http://schemas.microsoft.com/office/drawing/2014/main" id="{58C9353E-244A-3B4E-B54E-FCA42C07336F}"/>
              </a:ext>
            </a:extLst>
          </p:cNvPr>
          <p:cNvSpPr>
            <a:spLocks noGrp="1"/>
          </p:cNvSpPr>
          <p:nvPr>
            <p:ph type="body" sz="quarter" idx="10"/>
          </p:nvPr>
        </p:nvSpPr>
        <p:spPr>
          <a:xfrm>
            <a:off x="722125" y="1863726"/>
            <a:ext cx="10744576" cy="43656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7" name="Slide Number Placeholder 3">
            <a:extLst>
              <a:ext uri="{FF2B5EF4-FFF2-40B4-BE49-F238E27FC236}">
                <a16:creationId xmlns:a16="http://schemas.microsoft.com/office/drawing/2014/main" id="{5069DAF1-3A08-404A-8EA2-B0F8E6241C79}"/>
              </a:ext>
            </a:extLst>
          </p:cNvPr>
          <p:cNvSpPr>
            <a:spLocks noGrp="1"/>
          </p:cNvSpPr>
          <p:nvPr>
            <p:ph type="sldNum" sz="quarter" idx="11"/>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1284673717"/>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05132281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9" name="Title Placeholder 7">
            <a:extLst>
              <a:ext uri="{FF2B5EF4-FFF2-40B4-BE49-F238E27FC236}">
                <a16:creationId xmlns:a16="http://schemas.microsoft.com/office/drawing/2014/main" id="{97D07DB7-7D51-724B-BE5C-77B45E5DBA68}"/>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p>
            <a:r>
              <a:rPr lang="en-GB"/>
              <a:t>Click to edit Master title style</a:t>
            </a:r>
            <a:endParaRPr lang="en-BG"/>
          </a:p>
        </p:txBody>
      </p:sp>
      <p:sp>
        <p:nvSpPr>
          <p:cNvPr id="5" name="Slide Number Placeholder 3">
            <a:extLst>
              <a:ext uri="{FF2B5EF4-FFF2-40B4-BE49-F238E27FC236}">
                <a16:creationId xmlns:a16="http://schemas.microsoft.com/office/drawing/2014/main" id="{609B5486-8CF6-7742-99EE-2E56DB2A749B}"/>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3390483618"/>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00356103"/>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9">
            <a:extLst>
              <a:ext uri="{FF2B5EF4-FFF2-40B4-BE49-F238E27FC236}">
                <a16:creationId xmlns:a16="http://schemas.microsoft.com/office/drawing/2014/main" id="{A1E54A24-0A79-4645-95BB-872276B99F3A}"/>
              </a:ext>
            </a:extLst>
          </p:cNvPr>
          <p:cNvSpPr>
            <a:spLocks noGrp="1"/>
          </p:cNvSpPr>
          <p:nvPr>
            <p:ph type="title" hasCustomPrompt="1"/>
          </p:nvPr>
        </p:nvSpPr>
        <p:spPr>
          <a:xfrm>
            <a:off x="723411" y="538164"/>
            <a:ext cx="10743290" cy="1139825"/>
          </a:xfrm>
        </p:spPr>
        <p:txBody>
          <a:bodyPr vert="horz"/>
          <a:lstStyle/>
          <a:p>
            <a:r>
              <a:rPr lang="en-GB"/>
              <a:t>Click to edit Master title style</a:t>
            </a:r>
            <a:br>
              <a:rPr lang="en-GB"/>
            </a:br>
            <a:r>
              <a:rPr lang="en-GB"/>
              <a:t>Two Column Style</a:t>
            </a:r>
            <a:endParaRPr lang="en-US"/>
          </a:p>
        </p:txBody>
      </p:sp>
      <p:sp>
        <p:nvSpPr>
          <p:cNvPr id="6" name="Text Placeholder 3">
            <a:extLst>
              <a:ext uri="{FF2B5EF4-FFF2-40B4-BE49-F238E27FC236}">
                <a16:creationId xmlns:a16="http://schemas.microsoft.com/office/drawing/2014/main" id="{6E974D47-3A79-8246-9C85-B26A11235A2A}"/>
              </a:ext>
            </a:extLst>
          </p:cNvPr>
          <p:cNvSpPr>
            <a:spLocks noGrp="1"/>
          </p:cNvSpPr>
          <p:nvPr>
            <p:ph type="body" sz="quarter" idx="10"/>
          </p:nvPr>
        </p:nvSpPr>
        <p:spPr>
          <a:xfrm>
            <a:off x="722123" y="1814513"/>
            <a:ext cx="527547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8" name="Text Placeholder 3">
            <a:extLst>
              <a:ext uri="{FF2B5EF4-FFF2-40B4-BE49-F238E27FC236}">
                <a16:creationId xmlns:a16="http://schemas.microsoft.com/office/drawing/2014/main" id="{54A7AE83-B9C1-1D4E-9469-01C3D28EF60A}"/>
              </a:ext>
            </a:extLst>
          </p:cNvPr>
          <p:cNvSpPr>
            <a:spLocks noGrp="1"/>
          </p:cNvSpPr>
          <p:nvPr>
            <p:ph type="body" sz="quarter" idx="11"/>
          </p:nvPr>
        </p:nvSpPr>
        <p:spPr>
          <a:xfrm>
            <a:off x="6191225" y="1814513"/>
            <a:ext cx="527547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7" name="Slide Number Placeholder 3">
            <a:extLst>
              <a:ext uri="{FF2B5EF4-FFF2-40B4-BE49-F238E27FC236}">
                <a16:creationId xmlns:a16="http://schemas.microsoft.com/office/drawing/2014/main" id="{AE47BCA3-A79F-CA4D-8690-F23322B88AE7}"/>
              </a:ext>
            </a:extLst>
          </p:cNvPr>
          <p:cNvSpPr>
            <a:spLocks noGrp="1"/>
          </p:cNvSpPr>
          <p:nvPr>
            <p:ph type="sldNum" sz="quarter" idx="12"/>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21081559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hree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81138295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3B4A0B0-544B-4680-B496-7634409EEF20}"/>
              </a:ext>
            </a:extLst>
          </p:cNvPr>
          <p:cNvSpPr>
            <a:spLocks noGrp="1"/>
          </p:cNvSpPr>
          <p:nvPr>
            <p:ph type="title"/>
          </p:nvPr>
        </p:nvSpPr>
        <p:spPr>
          <a:xfrm>
            <a:off x="723411" y="538164"/>
            <a:ext cx="10743290" cy="1139825"/>
          </a:xfrm>
        </p:spPr>
        <p:txBody>
          <a:bodyPr vert="horz"/>
          <a:lstStyle>
            <a:lvl1pPr>
              <a:defRPr>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7" name="Text Placeholder 3">
            <a:extLst>
              <a:ext uri="{FF2B5EF4-FFF2-40B4-BE49-F238E27FC236}">
                <a16:creationId xmlns:a16="http://schemas.microsoft.com/office/drawing/2014/main" id="{1124C9F4-9F1E-5D4F-8CC2-BAA0F34CFBF4}"/>
              </a:ext>
            </a:extLst>
          </p:cNvPr>
          <p:cNvSpPr>
            <a:spLocks noGrp="1"/>
          </p:cNvSpPr>
          <p:nvPr>
            <p:ph type="body" sz="quarter" idx="10"/>
          </p:nvPr>
        </p:nvSpPr>
        <p:spPr>
          <a:xfrm>
            <a:off x="722123" y="1814513"/>
            <a:ext cx="3458263"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9" name="Text Placeholder 3">
            <a:extLst>
              <a:ext uri="{FF2B5EF4-FFF2-40B4-BE49-F238E27FC236}">
                <a16:creationId xmlns:a16="http://schemas.microsoft.com/office/drawing/2014/main" id="{B28A142A-B0F7-C544-B3CD-9A6546563D76}"/>
              </a:ext>
            </a:extLst>
          </p:cNvPr>
          <p:cNvSpPr>
            <a:spLocks noGrp="1"/>
          </p:cNvSpPr>
          <p:nvPr>
            <p:ph type="body" sz="quarter" idx="11"/>
          </p:nvPr>
        </p:nvSpPr>
        <p:spPr>
          <a:xfrm>
            <a:off x="4357574" y="1814513"/>
            <a:ext cx="3458263"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10" name="Text Placeholder 3">
            <a:extLst>
              <a:ext uri="{FF2B5EF4-FFF2-40B4-BE49-F238E27FC236}">
                <a16:creationId xmlns:a16="http://schemas.microsoft.com/office/drawing/2014/main" id="{F8E67F24-9CF1-9547-BD5E-84589B31B4E8}"/>
              </a:ext>
            </a:extLst>
          </p:cNvPr>
          <p:cNvSpPr>
            <a:spLocks noGrp="1"/>
          </p:cNvSpPr>
          <p:nvPr>
            <p:ph type="body" sz="quarter" idx="12"/>
          </p:nvPr>
        </p:nvSpPr>
        <p:spPr>
          <a:xfrm>
            <a:off x="8008442" y="1814513"/>
            <a:ext cx="3458260"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8" name="Slide Number Placeholder 3">
            <a:extLst>
              <a:ext uri="{FF2B5EF4-FFF2-40B4-BE49-F238E27FC236}">
                <a16:creationId xmlns:a16="http://schemas.microsoft.com/office/drawing/2014/main" id="{CF18C0D1-4293-5A41-9117-2FD99316940A}"/>
              </a:ext>
            </a:extLst>
          </p:cNvPr>
          <p:cNvSpPr>
            <a:spLocks noGrp="1"/>
          </p:cNvSpPr>
          <p:nvPr>
            <p:ph type="sldNum" sz="quarter" idx="13"/>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20886874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our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9982930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3B29C63-2AD6-4DE5-B0A2-CB6E5C4AD96A}"/>
              </a:ext>
            </a:extLst>
          </p:cNvPr>
          <p:cNvSpPr>
            <a:spLocks noGrp="1"/>
          </p:cNvSpPr>
          <p:nvPr>
            <p:ph type="title"/>
          </p:nvPr>
        </p:nvSpPr>
        <p:spPr>
          <a:xfrm>
            <a:off x="723411" y="538164"/>
            <a:ext cx="10743290" cy="1139825"/>
          </a:xfrm>
        </p:spPr>
        <p:txBody>
          <a:bodyPr vert="horz"/>
          <a:lstStyle>
            <a:lvl1pPr>
              <a:defRPr>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11" name="Text Placeholder 3">
            <a:extLst>
              <a:ext uri="{FF2B5EF4-FFF2-40B4-BE49-F238E27FC236}">
                <a16:creationId xmlns:a16="http://schemas.microsoft.com/office/drawing/2014/main" id="{D7A8F6A1-E4E4-4646-933F-3032F97511D8}"/>
              </a:ext>
            </a:extLst>
          </p:cNvPr>
          <p:cNvSpPr>
            <a:spLocks noGrp="1"/>
          </p:cNvSpPr>
          <p:nvPr>
            <p:ph type="body" sz="quarter" idx="11"/>
          </p:nvPr>
        </p:nvSpPr>
        <p:spPr>
          <a:xfrm>
            <a:off x="722126" y="1814513"/>
            <a:ext cx="2528228" cy="4487862"/>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en-GB"/>
              <a:t>Click to edit Master text styles</a:t>
            </a:r>
          </a:p>
        </p:txBody>
      </p:sp>
      <p:sp>
        <p:nvSpPr>
          <p:cNvPr id="13" name="Text Placeholder 3">
            <a:extLst>
              <a:ext uri="{FF2B5EF4-FFF2-40B4-BE49-F238E27FC236}">
                <a16:creationId xmlns:a16="http://schemas.microsoft.com/office/drawing/2014/main" id="{A3A8B205-3828-1A4D-9D4B-309BF2F3FFFF}"/>
              </a:ext>
            </a:extLst>
          </p:cNvPr>
          <p:cNvSpPr>
            <a:spLocks noGrp="1"/>
          </p:cNvSpPr>
          <p:nvPr>
            <p:ph type="body" sz="quarter" idx="12"/>
          </p:nvPr>
        </p:nvSpPr>
        <p:spPr>
          <a:xfrm>
            <a:off x="3445762" y="1814513"/>
            <a:ext cx="2553425" cy="4487862"/>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en-GB"/>
              <a:t>Click to edit Master text styles</a:t>
            </a:r>
          </a:p>
        </p:txBody>
      </p:sp>
      <p:sp>
        <p:nvSpPr>
          <p:cNvPr id="14" name="Text Placeholder 3">
            <a:extLst>
              <a:ext uri="{FF2B5EF4-FFF2-40B4-BE49-F238E27FC236}">
                <a16:creationId xmlns:a16="http://schemas.microsoft.com/office/drawing/2014/main" id="{B4C483FE-70FF-7041-9119-FDE32D70CACE}"/>
              </a:ext>
            </a:extLst>
          </p:cNvPr>
          <p:cNvSpPr>
            <a:spLocks noGrp="1"/>
          </p:cNvSpPr>
          <p:nvPr>
            <p:ph type="body" sz="quarter" idx="13"/>
          </p:nvPr>
        </p:nvSpPr>
        <p:spPr>
          <a:xfrm>
            <a:off x="6169399" y="1814513"/>
            <a:ext cx="2553425" cy="4487862"/>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en-GB"/>
              <a:t>Click to edit Master text styles</a:t>
            </a:r>
          </a:p>
        </p:txBody>
      </p:sp>
      <p:sp>
        <p:nvSpPr>
          <p:cNvPr id="15" name="Text Placeholder 3">
            <a:extLst>
              <a:ext uri="{FF2B5EF4-FFF2-40B4-BE49-F238E27FC236}">
                <a16:creationId xmlns:a16="http://schemas.microsoft.com/office/drawing/2014/main" id="{F6086923-DD39-8546-9401-95099CDCAACA}"/>
              </a:ext>
            </a:extLst>
          </p:cNvPr>
          <p:cNvSpPr>
            <a:spLocks noGrp="1"/>
          </p:cNvSpPr>
          <p:nvPr>
            <p:ph type="body" sz="quarter" idx="14"/>
          </p:nvPr>
        </p:nvSpPr>
        <p:spPr>
          <a:xfrm>
            <a:off x="8921309" y="1814513"/>
            <a:ext cx="2553425" cy="4487862"/>
          </a:xfrm>
        </p:spPr>
        <p:txBody>
          <a:bodyPr/>
          <a:lstStyle>
            <a:lvl1pPr marL="0" indent="0">
              <a:lnSpc>
                <a:spcPct val="90000"/>
              </a:lnSpc>
              <a:buFont typeface="Arial" panose="020B0604020202020204" pitchFamily="34" charset="0"/>
              <a:buNone/>
              <a:defRPr/>
            </a:lvl1pPr>
            <a:lvl2pPr marL="225357" indent="0">
              <a:buNone/>
              <a:defRPr/>
            </a:lvl2pPr>
            <a:lvl3pPr marL="447541" indent="0">
              <a:buNone/>
              <a:defRPr/>
            </a:lvl3pPr>
          </a:lstStyle>
          <a:p>
            <a:pPr lvl="0"/>
            <a:r>
              <a:rPr lang="en-GB"/>
              <a:t>Click to edit Master text styles</a:t>
            </a:r>
          </a:p>
        </p:txBody>
      </p:sp>
      <p:sp>
        <p:nvSpPr>
          <p:cNvPr id="8" name="Slide Number Placeholder 3">
            <a:extLst>
              <a:ext uri="{FF2B5EF4-FFF2-40B4-BE49-F238E27FC236}">
                <a16:creationId xmlns:a16="http://schemas.microsoft.com/office/drawing/2014/main" id="{32FFCC60-A01D-4A46-BEED-CFED988D6483}"/>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16144940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6" name="Text Placeholder 7">
            <a:extLst>
              <a:ext uri="{FF2B5EF4-FFF2-40B4-BE49-F238E27FC236}">
                <a16:creationId xmlns:a16="http://schemas.microsoft.com/office/drawing/2014/main" id="{05F93B13-79C7-D043-BA6B-61F781D9B5FA}"/>
              </a:ext>
            </a:extLst>
          </p:cNvPr>
          <p:cNvSpPr>
            <a:spLocks noGrp="1"/>
          </p:cNvSpPr>
          <p:nvPr>
            <p:ph type="body" sz="quarter" idx="13" hasCustomPrompt="1"/>
          </p:nvPr>
        </p:nvSpPr>
        <p:spPr>
          <a:xfrm>
            <a:off x="722126" y="1677989"/>
            <a:ext cx="5277062" cy="455611"/>
          </a:xfrm>
        </p:spPr>
        <p:txBody>
          <a:bodyPr/>
          <a:lstStyle>
            <a:lvl1pPr marL="0" indent="0">
              <a:buNone/>
              <a:defRPr b="1" i="0" spc="-100" baseline="0">
                <a:solidFill>
                  <a:schemeClr val="tx1"/>
                </a:solidFill>
                <a:latin typeface="Arial" panose="020B0604020202020204" pitchFamily="34" charset="0"/>
                <a:cs typeface="Arial" panose="020B0604020202020204" pitchFamily="34" charset="0"/>
              </a:defRPr>
            </a:lvl1pPr>
          </a:lstStyle>
          <a:p>
            <a:r>
              <a:rPr lang="en-GB"/>
              <a:t>Topic 1</a:t>
            </a:r>
            <a:endParaRPr lang="en-BG"/>
          </a:p>
        </p:txBody>
      </p:sp>
      <p:sp>
        <p:nvSpPr>
          <p:cNvPr id="3" name="TextBox 2">
            <a:extLst>
              <a:ext uri="{FF2B5EF4-FFF2-40B4-BE49-F238E27FC236}">
                <a16:creationId xmlns:a16="http://schemas.microsoft.com/office/drawing/2014/main" id="{DCC55D09-8538-334E-A1E1-71B22D8027B5}"/>
              </a:ext>
            </a:extLst>
          </p:cNvPr>
          <p:cNvSpPr txBox="1"/>
          <p:nvPr userDrawn="1"/>
        </p:nvSpPr>
        <p:spPr>
          <a:xfrm>
            <a:off x="2150969" y="1882588"/>
            <a:ext cx="0" cy="0"/>
          </a:xfrm>
          <a:prstGeom prst="rect">
            <a:avLst/>
          </a:prstGeom>
          <a:noFill/>
        </p:spPr>
        <p:txBody>
          <a:bodyPr wrap="none" rtlCol="0">
            <a:noAutofit/>
          </a:bodyPr>
          <a:lstStyle/>
          <a:p>
            <a:pPr algn="l"/>
            <a:endParaRPr lang="en-BG" sz="2399">
              <a:latin typeface="Arial" panose="020B0604020202020204" pitchFamily="34" charset="0"/>
              <a:cs typeface="Arial" panose="020B0604020202020204" pitchFamily="34" charset="0"/>
            </a:endParaRPr>
          </a:p>
        </p:txBody>
      </p:sp>
      <p:sp>
        <p:nvSpPr>
          <p:cNvPr id="10" name="Text Placeholder 7">
            <a:extLst>
              <a:ext uri="{FF2B5EF4-FFF2-40B4-BE49-F238E27FC236}">
                <a16:creationId xmlns:a16="http://schemas.microsoft.com/office/drawing/2014/main" id="{B67CE013-E7C8-B849-A3FC-A0574A8A9A30}"/>
              </a:ext>
            </a:extLst>
          </p:cNvPr>
          <p:cNvSpPr>
            <a:spLocks noGrp="1"/>
          </p:cNvSpPr>
          <p:nvPr>
            <p:ph type="body" sz="quarter" idx="17" hasCustomPrompt="1"/>
          </p:nvPr>
        </p:nvSpPr>
        <p:spPr>
          <a:xfrm>
            <a:off x="6195670" y="1677989"/>
            <a:ext cx="5277062" cy="455611"/>
          </a:xfrm>
        </p:spPr>
        <p:txBody>
          <a:bodyPr/>
          <a:lstStyle>
            <a:lvl1pPr marL="0" indent="0">
              <a:buNone/>
              <a:defRPr b="1" i="0" spc="-100" baseline="0">
                <a:solidFill>
                  <a:schemeClr val="tx1"/>
                </a:solidFill>
                <a:latin typeface="Arial" panose="020B0604020202020204" pitchFamily="34" charset="0"/>
                <a:cs typeface="Arial" panose="020B0604020202020204" pitchFamily="34" charset="0"/>
              </a:defRPr>
            </a:lvl1pPr>
          </a:lstStyle>
          <a:p>
            <a:r>
              <a:rPr lang="en-GB"/>
              <a:t>Topic 2</a:t>
            </a:r>
            <a:endParaRPr lang="en-BG"/>
          </a:p>
        </p:txBody>
      </p:sp>
      <p:sp>
        <p:nvSpPr>
          <p:cNvPr id="11" name="Text Placeholder 3">
            <a:extLst>
              <a:ext uri="{FF2B5EF4-FFF2-40B4-BE49-F238E27FC236}">
                <a16:creationId xmlns:a16="http://schemas.microsoft.com/office/drawing/2014/main" id="{D148B8A9-EDCF-FE41-AFC9-FAEC5D5C7BBF}"/>
              </a:ext>
            </a:extLst>
          </p:cNvPr>
          <p:cNvSpPr>
            <a:spLocks noGrp="1"/>
          </p:cNvSpPr>
          <p:nvPr>
            <p:ph type="body" sz="quarter" idx="11"/>
          </p:nvPr>
        </p:nvSpPr>
        <p:spPr>
          <a:xfrm>
            <a:off x="723711" y="2362200"/>
            <a:ext cx="5275476" cy="38750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12" name="Text Placeholder 3">
            <a:extLst>
              <a:ext uri="{FF2B5EF4-FFF2-40B4-BE49-F238E27FC236}">
                <a16:creationId xmlns:a16="http://schemas.microsoft.com/office/drawing/2014/main" id="{8EB97B37-7995-DB4F-ACD9-6F4ED7D8061D}"/>
              </a:ext>
            </a:extLst>
          </p:cNvPr>
          <p:cNvSpPr>
            <a:spLocks noGrp="1"/>
          </p:cNvSpPr>
          <p:nvPr>
            <p:ph type="body" sz="quarter" idx="18"/>
          </p:nvPr>
        </p:nvSpPr>
        <p:spPr>
          <a:xfrm>
            <a:off x="6180410" y="2362200"/>
            <a:ext cx="5275476" cy="38750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8" name="Title 1">
            <a:extLst>
              <a:ext uri="{FF2B5EF4-FFF2-40B4-BE49-F238E27FC236}">
                <a16:creationId xmlns:a16="http://schemas.microsoft.com/office/drawing/2014/main" id="{A117C32B-1C62-9749-B188-257E3263E34B}"/>
              </a:ext>
            </a:extLst>
          </p:cNvPr>
          <p:cNvSpPr>
            <a:spLocks noGrp="1"/>
          </p:cNvSpPr>
          <p:nvPr>
            <p:ph type="title"/>
          </p:nvPr>
        </p:nvSpPr>
        <p:spPr>
          <a:xfrm>
            <a:off x="723411" y="538164"/>
            <a:ext cx="10743290" cy="1139825"/>
          </a:xfrm>
        </p:spPr>
        <p:txBody>
          <a:bodyPr vert="horz"/>
          <a:lstStyle>
            <a:lvl1pPr>
              <a:defRPr>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9" name="Slide Number Placeholder 3">
            <a:extLst>
              <a:ext uri="{FF2B5EF4-FFF2-40B4-BE49-F238E27FC236}">
                <a16:creationId xmlns:a16="http://schemas.microsoft.com/office/drawing/2014/main" id="{BE898B0D-DAD3-6742-B7C9-414569EB3386}"/>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3623263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271655-0E30-DB47-9FC9-4DE32696E8F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786"/>
            <a:ext cx="12188825" cy="6856214"/>
          </a:xfrm>
          <a:prstGeom prst="rect">
            <a:avLst/>
          </a:prstGeom>
        </p:spPr>
      </p:pic>
      <p:pic>
        <p:nvPicPr>
          <p:cNvPr id="9" name="Graphic 8">
            <a:extLst>
              <a:ext uri="{FF2B5EF4-FFF2-40B4-BE49-F238E27FC236}">
                <a16:creationId xmlns:a16="http://schemas.microsoft.com/office/drawing/2014/main" id="{E2170B22-1218-E64E-98D3-277D561430B4}"/>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22024" y="6486581"/>
            <a:ext cx="897195" cy="207843"/>
          </a:xfrm>
          <a:prstGeom prst="rect">
            <a:avLst/>
          </a:prstGeom>
        </p:spPr>
      </p:pic>
      <p:sp>
        <p:nvSpPr>
          <p:cNvPr id="4" name="TextBox 3">
            <a:extLst>
              <a:ext uri="{FF2B5EF4-FFF2-40B4-BE49-F238E27FC236}">
                <a16:creationId xmlns:a16="http://schemas.microsoft.com/office/drawing/2014/main" id="{94956668-D5A0-1C46-ADF7-F5D8B34C1A06}"/>
              </a:ext>
            </a:extLst>
          </p:cNvPr>
          <p:cNvSpPr txBox="1"/>
          <p:nvPr userDrawn="1"/>
        </p:nvSpPr>
        <p:spPr bwMode="auto">
          <a:xfrm>
            <a:off x="4389120" y="6675120"/>
            <a:ext cx="0" cy="0"/>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noAutofit/>
          </a:bodyPr>
          <a:lstStyle/>
          <a:p>
            <a:pPr algn="l">
              <a:buSzTx/>
            </a:pPr>
            <a:endParaRPr lang="en-US" i="0"/>
          </a:p>
        </p:txBody>
      </p:sp>
      <p:sp>
        <p:nvSpPr>
          <p:cNvPr id="6" name="Title 5">
            <a:extLst>
              <a:ext uri="{FF2B5EF4-FFF2-40B4-BE49-F238E27FC236}">
                <a16:creationId xmlns:a16="http://schemas.microsoft.com/office/drawing/2014/main" id="{3F4CA4B2-7A2E-154D-A314-93CE04C2E390}"/>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7" name="Text Placeholder 2">
            <a:extLst>
              <a:ext uri="{FF2B5EF4-FFF2-40B4-BE49-F238E27FC236}">
                <a16:creationId xmlns:a16="http://schemas.microsoft.com/office/drawing/2014/main" id="{7DB91AB9-15A6-6646-A096-14B368CFA938}"/>
              </a:ext>
            </a:extLst>
          </p:cNvPr>
          <p:cNvSpPr>
            <a:spLocks noGrp="1"/>
          </p:cNvSpPr>
          <p:nvPr>
            <p:ph idx="1"/>
          </p:nvPr>
        </p:nvSpPr>
        <p:spPr>
          <a:xfrm>
            <a:off x="635000" y="1862696"/>
            <a:ext cx="10795000" cy="4351338"/>
          </a:xfrm>
          <a:prstGeom prst="rect">
            <a:avLst/>
          </a:prstGeom>
        </p:spPr>
        <p:txBody>
          <a:bodyPr vert="horz" lIns="91440" tIns="45720" rIns="91440" bIns="45720" rtlCol="0">
            <a:norm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38D29C7A-424D-6349-BB9A-55C6B5018DF6}"/>
              </a:ext>
            </a:extLst>
          </p:cNvPr>
          <p:cNvSpPr>
            <a:spLocks noGrp="1"/>
          </p:cNvSpPr>
          <p:nvPr>
            <p:ph type="sldNum" sz="quarter" idx="10"/>
          </p:nvPr>
        </p:nvSpPr>
        <p:spPr/>
        <p:txBody>
          <a:bodyPr/>
          <a:lstStyle>
            <a:lvl1pPr>
              <a:defRPr>
                <a:solidFill>
                  <a:schemeClr val="bg1">
                    <a:alpha val="75000"/>
                  </a:schemeClr>
                </a:solidFill>
              </a:defRPr>
            </a:lvl1pPr>
          </a:lstStyle>
          <a:p>
            <a:fld id="{8EBC49CF-66A5-ED48-92B9-E667BCC463F7}" type="slidenum">
              <a:rPr lang="en-US" smtClean="0"/>
              <a:pPr/>
              <a:t>‹#›</a:t>
            </a:fld>
            <a:endParaRPr lang="en-US"/>
          </a:p>
        </p:txBody>
      </p:sp>
      <p:sp>
        <p:nvSpPr>
          <p:cNvPr id="10" name="Rectangle 5">
            <a:extLst>
              <a:ext uri="{FF2B5EF4-FFF2-40B4-BE49-F238E27FC236}">
                <a16:creationId xmlns:a16="http://schemas.microsoft.com/office/drawing/2014/main" id="{5D6D5389-1D2E-D942-8E95-D7FCA610D3B4}"/>
              </a:ext>
            </a:extLst>
          </p:cNvPr>
          <p:cNvSpPr>
            <a:spLocks noChangeArrowheads="1"/>
          </p:cNvSpPr>
          <p:nvPr userDrawn="1"/>
        </p:nvSpPr>
        <p:spPr bwMode="black">
          <a:xfrm>
            <a:off x="4245467" y="6548458"/>
            <a:ext cx="3697891" cy="107722"/>
          </a:xfrm>
          <a:prstGeom prst="rect">
            <a:avLst/>
          </a:prstGeom>
          <a:noFill/>
          <a:ln w="9525">
            <a:noFill/>
            <a:miter lim="800000"/>
            <a:headEnd/>
            <a:tailEnd/>
          </a:ln>
          <a:effectLst/>
        </p:spPr>
        <p:txBody>
          <a:bodyPr wrap="square" lIns="0" tIns="0" rIns="0" bIns="0">
            <a:spAutoFit/>
          </a:bodyPr>
          <a:lstStyle/>
          <a:p>
            <a:pPr algn="l" eaLnBrk="0" hangingPunct="0">
              <a:buSzTx/>
              <a:defRPr/>
            </a:pPr>
            <a:r>
              <a:rPr lang="en-US" sz="700" i="0">
                <a:solidFill>
                  <a:schemeClr val="bg1">
                    <a:alpha val="75000"/>
                  </a:schemeClr>
                </a:solidFill>
                <a:latin typeface="+mj-lt"/>
              </a:rPr>
              <a:t>© 2025 Progress Software Corporation and/or its subsidiaries or affiliates. All rights reserved.</a:t>
            </a:r>
          </a:p>
        </p:txBody>
      </p:sp>
    </p:spTree>
    <p:extLst>
      <p:ext uri="{BB962C8B-B14F-4D97-AF65-F5344CB8AC3E}">
        <p14:creationId xmlns:p14="http://schemas.microsoft.com/office/powerpoint/2010/main" val="1186537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7" orient="horz" pos="2160">
          <p15:clr>
            <a:srgbClr val="FBAE40"/>
          </p15:clr>
        </p15:guide>
        <p15:guide id="8" pos="3839">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hree column with subhea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951F-ED4C-C940-B5BF-D5511A5CD967}"/>
              </a:ext>
            </a:extLst>
          </p:cNvPr>
          <p:cNvSpPr>
            <a:spLocks noGrp="1"/>
          </p:cNvSpPr>
          <p:nvPr>
            <p:ph type="title"/>
          </p:nvPr>
        </p:nvSpPr>
        <p:spPr>
          <a:xfrm>
            <a:off x="722126" y="538164"/>
            <a:ext cx="7100625" cy="909637"/>
          </a:xfrm>
        </p:spPr>
        <p:txBody>
          <a:bodyPr tIns="108000"/>
          <a:lstStyle>
            <a:lvl1pPr>
              <a:defRPr>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7" name="Text Placeholder 7">
            <a:extLst>
              <a:ext uri="{FF2B5EF4-FFF2-40B4-BE49-F238E27FC236}">
                <a16:creationId xmlns:a16="http://schemas.microsoft.com/office/drawing/2014/main" id="{14E6BE96-7B0A-F94A-B96E-1C7E0D03F31B}"/>
              </a:ext>
            </a:extLst>
          </p:cNvPr>
          <p:cNvSpPr>
            <a:spLocks noGrp="1"/>
          </p:cNvSpPr>
          <p:nvPr>
            <p:ph type="body" sz="quarter" idx="14" hasCustomPrompt="1"/>
          </p:nvPr>
        </p:nvSpPr>
        <p:spPr>
          <a:xfrm>
            <a:off x="722125" y="2226366"/>
            <a:ext cx="3458261" cy="4010922"/>
          </a:xfrm>
        </p:spPr>
        <p:txBody>
          <a:bodyPr tIns="36000"/>
          <a:lstStyle>
            <a:lvl1pPr marL="0" indent="0">
              <a:lnSpc>
                <a:spcPct val="120000"/>
              </a:lnSpc>
              <a:buNone/>
              <a:defRPr sz="1999" b="0" i="0" spc="0" baseline="0">
                <a:solidFill>
                  <a:schemeClr val="tx1"/>
                </a:solidFill>
                <a:latin typeface="Arial" panose="020B0604020202020204" pitchFamily="34" charset="0"/>
                <a:cs typeface="Arial" panose="020B0604020202020204" pitchFamily="34" charset="0"/>
              </a:defRPr>
            </a:lvl1pPr>
          </a:lstStyle>
          <a:p>
            <a:r>
              <a:rPr lang="en-GB"/>
              <a:t>Contrary to popular belief, Lorem Ipsum is not simply random text. It has roots in a piece of classical Latin literature from 45 BC, making it over 2000 years old.</a:t>
            </a:r>
            <a:endParaRPr lang="en-BG"/>
          </a:p>
        </p:txBody>
      </p:sp>
      <p:sp>
        <p:nvSpPr>
          <p:cNvPr id="9" name="Text Placeholder 7">
            <a:extLst>
              <a:ext uri="{FF2B5EF4-FFF2-40B4-BE49-F238E27FC236}">
                <a16:creationId xmlns:a16="http://schemas.microsoft.com/office/drawing/2014/main" id="{9F9D9998-0CE0-0441-A69C-969496405532}"/>
              </a:ext>
            </a:extLst>
          </p:cNvPr>
          <p:cNvSpPr>
            <a:spLocks noGrp="1"/>
          </p:cNvSpPr>
          <p:nvPr>
            <p:ph type="body" sz="quarter" idx="15" hasCustomPrompt="1"/>
          </p:nvPr>
        </p:nvSpPr>
        <p:spPr>
          <a:xfrm>
            <a:off x="4358140" y="2226366"/>
            <a:ext cx="3466196" cy="4010922"/>
          </a:xfrm>
        </p:spPr>
        <p:txBody>
          <a:bodyPr tIns="36000"/>
          <a:lstStyle>
            <a:lvl1pPr marL="0" indent="0">
              <a:lnSpc>
                <a:spcPct val="120000"/>
              </a:lnSpc>
              <a:buNone/>
              <a:defRPr sz="1999" b="0" i="0" spc="0" baseline="0">
                <a:solidFill>
                  <a:schemeClr val="tx1"/>
                </a:solidFill>
                <a:latin typeface="Arial" panose="020B0604020202020204" pitchFamily="34" charset="0"/>
                <a:cs typeface="Arial" panose="020B0604020202020204" pitchFamily="34" charset="0"/>
              </a:defRPr>
            </a:lvl1pPr>
          </a:lstStyle>
          <a:p>
            <a:r>
              <a:rPr lang="en-GB"/>
              <a:t>Contrary to popular belief, Lorem Ipsum is not simply random text. It has roots in a piece of classical Latin literature from 45 BC, making it over 2000 years old</a:t>
            </a:r>
            <a:endParaRPr lang="en-BG"/>
          </a:p>
        </p:txBody>
      </p:sp>
      <p:sp>
        <p:nvSpPr>
          <p:cNvPr id="8" name="Text Placeholder 7">
            <a:extLst>
              <a:ext uri="{FF2B5EF4-FFF2-40B4-BE49-F238E27FC236}">
                <a16:creationId xmlns:a16="http://schemas.microsoft.com/office/drawing/2014/main" id="{04C25D13-53AB-804E-8F48-9FEEE4C8F851}"/>
              </a:ext>
            </a:extLst>
          </p:cNvPr>
          <p:cNvSpPr>
            <a:spLocks noGrp="1"/>
          </p:cNvSpPr>
          <p:nvPr>
            <p:ph type="body" sz="quarter" idx="16" hasCustomPrompt="1"/>
          </p:nvPr>
        </p:nvSpPr>
        <p:spPr>
          <a:xfrm>
            <a:off x="8000505" y="2226366"/>
            <a:ext cx="3466196" cy="4010922"/>
          </a:xfrm>
        </p:spPr>
        <p:txBody>
          <a:bodyPr tIns="36000"/>
          <a:lstStyle>
            <a:lvl1pPr marL="0" indent="0">
              <a:lnSpc>
                <a:spcPct val="120000"/>
              </a:lnSpc>
              <a:buNone/>
              <a:defRPr sz="1999" b="0" i="0" spc="0" baseline="0">
                <a:solidFill>
                  <a:schemeClr val="tx1"/>
                </a:solidFill>
                <a:latin typeface="Arial" panose="020B0604020202020204" pitchFamily="34" charset="0"/>
                <a:cs typeface="Arial" panose="020B0604020202020204" pitchFamily="34" charset="0"/>
              </a:defRPr>
            </a:lvl1pPr>
          </a:lstStyle>
          <a:p>
            <a:r>
              <a:rPr lang="en-GB"/>
              <a:t>Contrary to popular belief, Lorem Ipsum is not simply random text. It has roots in a piece of classical Latin literature from 45 BC, making it over 2000 years old.</a:t>
            </a:r>
            <a:endParaRPr lang="en-BG"/>
          </a:p>
        </p:txBody>
      </p:sp>
      <p:sp>
        <p:nvSpPr>
          <p:cNvPr id="3" name="TextBox 2">
            <a:extLst>
              <a:ext uri="{FF2B5EF4-FFF2-40B4-BE49-F238E27FC236}">
                <a16:creationId xmlns:a16="http://schemas.microsoft.com/office/drawing/2014/main" id="{6726DDAF-094D-974B-82E0-4E14EC03BAE4}"/>
              </a:ext>
            </a:extLst>
          </p:cNvPr>
          <p:cNvSpPr txBox="1"/>
          <p:nvPr userDrawn="1"/>
        </p:nvSpPr>
        <p:spPr>
          <a:xfrm>
            <a:off x="2624182" y="1947134"/>
            <a:ext cx="0" cy="0"/>
          </a:xfrm>
          <a:prstGeom prst="rect">
            <a:avLst/>
          </a:prstGeom>
        </p:spPr>
        <p:txBody>
          <a:bodyPr vert="horz" wrap="none" lIns="0" tIns="0" rIns="0" bIns="0" rtlCol="0">
            <a:noAutofit/>
          </a:bodyPr>
          <a:lstStyle/>
          <a:p>
            <a:pPr algn="l">
              <a:lnSpc>
                <a:spcPts val="2699"/>
              </a:lnSpc>
            </a:pPr>
            <a:endParaRPr lang="en-BG" sz="2399">
              <a:latin typeface="Arial" panose="020B0604020202020204" pitchFamily="34" charset="0"/>
              <a:cs typeface="Arial" panose="020B0604020202020204" pitchFamily="34" charset="0"/>
            </a:endParaRPr>
          </a:p>
        </p:txBody>
      </p:sp>
      <p:sp>
        <p:nvSpPr>
          <p:cNvPr id="10" name="Text Placeholder 7">
            <a:extLst>
              <a:ext uri="{FF2B5EF4-FFF2-40B4-BE49-F238E27FC236}">
                <a16:creationId xmlns:a16="http://schemas.microsoft.com/office/drawing/2014/main" id="{291E0E34-AD4F-0F47-AF74-1B26AAD2B2F2}"/>
              </a:ext>
            </a:extLst>
          </p:cNvPr>
          <p:cNvSpPr>
            <a:spLocks noGrp="1"/>
          </p:cNvSpPr>
          <p:nvPr>
            <p:ph type="body" sz="quarter" idx="13" hasCustomPrompt="1"/>
          </p:nvPr>
        </p:nvSpPr>
        <p:spPr>
          <a:xfrm>
            <a:off x="722126" y="1568658"/>
            <a:ext cx="7100625" cy="474150"/>
          </a:xfrm>
        </p:spPr>
        <p:txBody>
          <a:bodyPr/>
          <a:lstStyle>
            <a:lvl1pPr marL="0" indent="0">
              <a:buNone/>
              <a:defRPr b="0" i="0" spc="0" baseline="0">
                <a:solidFill>
                  <a:schemeClr val="tx1">
                    <a:lumMod val="50000"/>
                    <a:lumOff val="50000"/>
                  </a:schemeClr>
                </a:solidFill>
                <a:latin typeface="Arial" panose="020B0604020202020204" pitchFamily="34" charset="0"/>
                <a:cs typeface="Arial" panose="020B0604020202020204" pitchFamily="34" charset="0"/>
              </a:defRPr>
            </a:lvl1pPr>
          </a:lstStyle>
          <a:p>
            <a:r>
              <a:rPr lang="en-GB" err="1"/>
              <a:t>Subheadline</a:t>
            </a:r>
            <a:endParaRPr lang="en-BG"/>
          </a:p>
        </p:txBody>
      </p:sp>
      <p:sp>
        <p:nvSpPr>
          <p:cNvPr id="11" name="Slide Number Placeholder 3">
            <a:extLst>
              <a:ext uri="{FF2B5EF4-FFF2-40B4-BE49-F238E27FC236}">
                <a16:creationId xmlns:a16="http://schemas.microsoft.com/office/drawing/2014/main" id="{2419C0F5-7647-F441-B503-AC0B46B33030}"/>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16142973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951F-ED4C-C940-B5BF-D5511A5CD967}"/>
              </a:ext>
            </a:extLst>
          </p:cNvPr>
          <p:cNvSpPr>
            <a:spLocks noGrp="1"/>
          </p:cNvSpPr>
          <p:nvPr>
            <p:ph type="title" hasCustomPrompt="1"/>
          </p:nvPr>
        </p:nvSpPr>
        <p:spPr>
          <a:xfrm>
            <a:off x="722126" y="538164"/>
            <a:ext cx="7867845" cy="1139825"/>
          </a:xfrm>
        </p:spPr>
        <p:txBody>
          <a:bodyPr tIns="108000"/>
          <a:lstStyle/>
          <a:p>
            <a:r>
              <a:rPr lang="en-GB"/>
              <a:t>Simple Bullet List</a:t>
            </a:r>
            <a:endParaRPr lang="en-BG"/>
          </a:p>
        </p:txBody>
      </p:sp>
      <p:sp>
        <p:nvSpPr>
          <p:cNvPr id="5" name="Text Placeholder 3">
            <a:extLst>
              <a:ext uri="{FF2B5EF4-FFF2-40B4-BE49-F238E27FC236}">
                <a16:creationId xmlns:a16="http://schemas.microsoft.com/office/drawing/2014/main" id="{F2E8E46A-3A9D-D741-84CB-B29020082EA8}"/>
              </a:ext>
            </a:extLst>
          </p:cNvPr>
          <p:cNvSpPr>
            <a:spLocks noGrp="1"/>
          </p:cNvSpPr>
          <p:nvPr>
            <p:ph type="body" sz="quarter" idx="11"/>
          </p:nvPr>
        </p:nvSpPr>
        <p:spPr>
          <a:xfrm>
            <a:off x="723711" y="1814513"/>
            <a:ext cx="7866259"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4" name="Slide Number Placeholder 3">
            <a:extLst>
              <a:ext uri="{FF2B5EF4-FFF2-40B4-BE49-F238E27FC236}">
                <a16:creationId xmlns:a16="http://schemas.microsoft.com/office/drawing/2014/main" id="{68C88F1C-11A8-F348-934A-4EFB94DC035F}"/>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17336096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hort text half p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87D29E-9CF3-5846-A0A6-ACDFF18C4847}"/>
              </a:ext>
            </a:extLst>
          </p:cNvPr>
          <p:cNvSpPr/>
          <p:nvPr userDrawn="1"/>
        </p:nvSpPr>
        <p:spPr>
          <a:xfrm>
            <a:off x="6189638" y="0"/>
            <a:ext cx="5999187" cy="6858000"/>
          </a:xfrm>
          <a:prstGeom prst="rect">
            <a:avLst/>
          </a:prstGeom>
          <a:solidFill>
            <a:schemeClr val="tx2"/>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415681751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8" name="Title 1">
            <a:extLst>
              <a:ext uri="{FF2B5EF4-FFF2-40B4-BE49-F238E27FC236}">
                <a16:creationId xmlns:a16="http://schemas.microsoft.com/office/drawing/2014/main" id="{46A8BB2B-AE4D-BB44-A1A2-79A9676470E2}"/>
              </a:ext>
            </a:extLst>
          </p:cNvPr>
          <p:cNvSpPr>
            <a:spLocks noGrp="1"/>
          </p:cNvSpPr>
          <p:nvPr>
            <p:ph type="title"/>
          </p:nvPr>
        </p:nvSpPr>
        <p:spPr>
          <a:xfrm>
            <a:off x="722126" y="538164"/>
            <a:ext cx="5277062" cy="1139825"/>
          </a:xfrm>
        </p:spPr>
        <p:txBody>
          <a:bodyPr tIns="108000"/>
          <a:lstStyle>
            <a:lvl1pPr>
              <a:defRPr>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5" name="Picture 4" descr="Background pattern&#10;&#10;Description automatically generated">
            <a:extLst>
              <a:ext uri="{FF2B5EF4-FFF2-40B4-BE49-F238E27FC236}">
                <a16:creationId xmlns:a16="http://schemas.microsoft.com/office/drawing/2014/main" id="{C0BB56D3-44B0-46C4-805C-637BCD9D58C3}"/>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6180116" y="0"/>
            <a:ext cx="6008710" cy="6858000"/>
          </a:xfrm>
          <a:prstGeom prst="rect">
            <a:avLst/>
          </a:prstGeom>
        </p:spPr>
      </p:pic>
      <p:pic>
        <p:nvPicPr>
          <p:cNvPr id="12" name="Picture 2">
            <a:extLst>
              <a:ext uri="{FF2B5EF4-FFF2-40B4-BE49-F238E27FC236}">
                <a16:creationId xmlns:a16="http://schemas.microsoft.com/office/drawing/2014/main" id="{7B56C2E7-8311-4B5A-A6E3-5CD91A5A7960}"/>
              </a:ext>
            </a:extLst>
          </p:cNvPr>
          <p:cNvPicPr>
            <a:picLocks noChangeAspect="1"/>
          </p:cNvPicPr>
          <p:nvPr userDrawn="1"/>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53499"/>
            <a:ext cx="939355" cy="217948"/>
          </a:xfrm>
          <a:prstGeom prst="rect">
            <a:avLst/>
          </a:prstGeom>
        </p:spPr>
      </p:pic>
      <p:sp>
        <p:nvSpPr>
          <p:cNvPr id="10" name="Text Placeholder 7">
            <a:extLst>
              <a:ext uri="{FF2B5EF4-FFF2-40B4-BE49-F238E27FC236}">
                <a16:creationId xmlns:a16="http://schemas.microsoft.com/office/drawing/2014/main" id="{C6A8276B-0F06-604A-9D22-AA9DC5D23B04}"/>
              </a:ext>
            </a:extLst>
          </p:cNvPr>
          <p:cNvSpPr>
            <a:spLocks noGrp="1"/>
          </p:cNvSpPr>
          <p:nvPr>
            <p:ph type="body" sz="quarter" idx="13"/>
          </p:nvPr>
        </p:nvSpPr>
        <p:spPr>
          <a:xfrm>
            <a:off x="722126" y="1808922"/>
            <a:ext cx="5277062" cy="4428366"/>
          </a:xfrm>
        </p:spPr>
        <p:txBody>
          <a:bodyPr/>
          <a:lstStyle>
            <a:lvl1pPr marL="0" indent="0">
              <a:buNone/>
              <a:defRPr/>
            </a:lvl1pPr>
          </a:lstStyle>
          <a:p>
            <a:pPr lvl="0"/>
            <a:r>
              <a:rPr lang="en-GB"/>
              <a:t>Click to edit Master text styles</a:t>
            </a:r>
          </a:p>
        </p:txBody>
      </p:sp>
      <p:sp>
        <p:nvSpPr>
          <p:cNvPr id="9" name="TextBox 8">
            <a:extLst>
              <a:ext uri="{FF2B5EF4-FFF2-40B4-BE49-F238E27FC236}">
                <a16:creationId xmlns:a16="http://schemas.microsoft.com/office/drawing/2014/main" id="{D1D9C409-6129-524A-A370-83CF6434D125}"/>
              </a:ext>
            </a:extLst>
          </p:cNvPr>
          <p:cNvSpPr txBox="1"/>
          <p:nvPr userDrawn="1"/>
        </p:nvSpPr>
        <p:spPr>
          <a:xfrm>
            <a:off x="2832386"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41217823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Short text half page 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6D0A292-1CC7-4725-955D-6F0D47183E18}"/>
              </a:ext>
            </a:extLst>
          </p:cNvPr>
          <p:cNvSpPr/>
          <p:nvPr userDrawn="1"/>
        </p:nvSpPr>
        <p:spPr>
          <a:xfrm>
            <a:off x="6176941" y="0"/>
            <a:ext cx="6011884" cy="6858000"/>
          </a:xfrm>
          <a:prstGeom prst="rect">
            <a:avLst/>
          </a:prstGeom>
          <a:solidFill>
            <a:schemeClr val="accent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1024868908"/>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1">
            <a:extLst>
              <a:ext uri="{FF2B5EF4-FFF2-40B4-BE49-F238E27FC236}">
                <a16:creationId xmlns:a16="http://schemas.microsoft.com/office/drawing/2014/main" id="{348BA764-5690-C74C-98C8-5AD362BFC86C}"/>
              </a:ext>
            </a:extLst>
          </p:cNvPr>
          <p:cNvSpPr>
            <a:spLocks noGrp="1"/>
          </p:cNvSpPr>
          <p:nvPr>
            <p:ph type="title"/>
          </p:nvPr>
        </p:nvSpPr>
        <p:spPr>
          <a:xfrm>
            <a:off x="722126" y="538164"/>
            <a:ext cx="5277062" cy="1139825"/>
          </a:xfrm>
        </p:spPr>
        <p:txBody>
          <a:bodyPr tIns="108000"/>
          <a:lstStyle>
            <a:lvl1pPr>
              <a:defRPr>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8" name="Picture 7" descr="Background pattern&#10;&#10;Description automatically generated">
            <a:extLst>
              <a:ext uri="{FF2B5EF4-FFF2-40B4-BE49-F238E27FC236}">
                <a16:creationId xmlns:a16="http://schemas.microsoft.com/office/drawing/2014/main" id="{A13562EE-EF99-40E8-B245-0897306FCB80}"/>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6180116" y="0"/>
            <a:ext cx="6008710" cy="6858000"/>
          </a:xfrm>
          <a:prstGeom prst="rect">
            <a:avLst/>
          </a:prstGeom>
        </p:spPr>
      </p:pic>
      <p:pic>
        <p:nvPicPr>
          <p:cNvPr id="19" name="Picture 2">
            <a:extLst>
              <a:ext uri="{FF2B5EF4-FFF2-40B4-BE49-F238E27FC236}">
                <a16:creationId xmlns:a16="http://schemas.microsoft.com/office/drawing/2014/main" id="{1B465833-A1E4-4E81-8B46-84ECCC6972BC}"/>
              </a:ext>
            </a:extLst>
          </p:cNvPr>
          <p:cNvPicPr>
            <a:picLocks noChangeAspect="1"/>
          </p:cNvPicPr>
          <p:nvPr userDrawn="1"/>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53499"/>
            <a:ext cx="939355" cy="217948"/>
          </a:xfrm>
          <a:prstGeom prst="rect">
            <a:avLst/>
          </a:prstGeom>
        </p:spPr>
      </p:pic>
      <p:sp>
        <p:nvSpPr>
          <p:cNvPr id="9" name="Text Placeholder 7">
            <a:extLst>
              <a:ext uri="{FF2B5EF4-FFF2-40B4-BE49-F238E27FC236}">
                <a16:creationId xmlns:a16="http://schemas.microsoft.com/office/drawing/2014/main" id="{89818020-1C0A-6F44-B4B9-C417A1D0F28C}"/>
              </a:ext>
            </a:extLst>
          </p:cNvPr>
          <p:cNvSpPr>
            <a:spLocks noGrp="1"/>
          </p:cNvSpPr>
          <p:nvPr>
            <p:ph type="body" sz="quarter" idx="13"/>
          </p:nvPr>
        </p:nvSpPr>
        <p:spPr>
          <a:xfrm>
            <a:off x="722126" y="1808922"/>
            <a:ext cx="5277062" cy="4428366"/>
          </a:xfrm>
        </p:spPr>
        <p:txBody>
          <a:bodyPr/>
          <a:lstStyle>
            <a:lvl1pPr marL="0" indent="0">
              <a:buNone/>
              <a:defRPr/>
            </a:lvl1pPr>
          </a:lstStyle>
          <a:p>
            <a:pPr lvl="0"/>
            <a:r>
              <a:rPr lang="en-GB"/>
              <a:t>Click to edit Master text styles</a:t>
            </a:r>
          </a:p>
        </p:txBody>
      </p:sp>
      <p:sp>
        <p:nvSpPr>
          <p:cNvPr id="12" name="TextBox 11">
            <a:extLst>
              <a:ext uri="{FF2B5EF4-FFF2-40B4-BE49-F238E27FC236}">
                <a16:creationId xmlns:a16="http://schemas.microsoft.com/office/drawing/2014/main" id="{F5982FC7-44A3-9448-8DC9-32DD283EE71D}"/>
              </a:ext>
            </a:extLst>
          </p:cNvPr>
          <p:cNvSpPr txBox="1"/>
          <p:nvPr userDrawn="1"/>
        </p:nvSpPr>
        <p:spPr>
          <a:xfrm>
            <a:off x="2832386"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17474997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Image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71872649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1">
            <a:extLst>
              <a:ext uri="{FF2B5EF4-FFF2-40B4-BE49-F238E27FC236}">
                <a16:creationId xmlns:a16="http://schemas.microsoft.com/office/drawing/2014/main" id="{348BA764-5690-C74C-98C8-5AD362BFC86C}"/>
              </a:ext>
            </a:extLst>
          </p:cNvPr>
          <p:cNvSpPr>
            <a:spLocks noGrp="1"/>
          </p:cNvSpPr>
          <p:nvPr>
            <p:ph type="title"/>
          </p:nvPr>
        </p:nvSpPr>
        <p:spPr>
          <a:xfrm>
            <a:off x="722126" y="538164"/>
            <a:ext cx="5277062" cy="1139825"/>
          </a:xfrm>
        </p:spPr>
        <p:txBody>
          <a:bodyPr tIns="108000"/>
          <a:lstStyle>
            <a:lvl1pPr>
              <a:defRPr>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13" name="Picture Placeholder 13">
            <a:extLst>
              <a:ext uri="{FF2B5EF4-FFF2-40B4-BE49-F238E27FC236}">
                <a16:creationId xmlns:a16="http://schemas.microsoft.com/office/drawing/2014/main" id="{D214D3DB-DB34-F441-B966-C041056B0893}"/>
              </a:ext>
            </a:extLst>
          </p:cNvPr>
          <p:cNvSpPr>
            <a:spLocks noGrp="1"/>
          </p:cNvSpPr>
          <p:nvPr>
            <p:ph type="pic" sz="quarter" idx="10"/>
          </p:nvPr>
        </p:nvSpPr>
        <p:spPr>
          <a:xfrm>
            <a:off x="6197134" y="0"/>
            <a:ext cx="5991691"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en-GB"/>
              <a:t>Click icon to add picture</a:t>
            </a:r>
            <a:endParaRPr lang="en-US"/>
          </a:p>
        </p:txBody>
      </p:sp>
      <p:pic>
        <p:nvPicPr>
          <p:cNvPr id="9" name="Picture 2">
            <a:extLst>
              <a:ext uri="{FF2B5EF4-FFF2-40B4-BE49-F238E27FC236}">
                <a16:creationId xmlns:a16="http://schemas.microsoft.com/office/drawing/2014/main" id="{5B3F9C52-3A71-4524-8B14-37E73BA412E1}"/>
              </a:ext>
            </a:extLst>
          </p:cNvPr>
          <p:cNvPicPr>
            <a:picLocks noChangeAspect="1"/>
          </p:cNvPicPr>
          <p:nvPr userDrawn="1"/>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93946" y="6453499"/>
            <a:ext cx="939355" cy="217948"/>
          </a:xfrm>
          <a:prstGeom prst="rect">
            <a:avLst/>
          </a:prstGeom>
        </p:spPr>
      </p:pic>
      <p:sp>
        <p:nvSpPr>
          <p:cNvPr id="7" name="Text Placeholder 7">
            <a:extLst>
              <a:ext uri="{FF2B5EF4-FFF2-40B4-BE49-F238E27FC236}">
                <a16:creationId xmlns:a16="http://schemas.microsoft.com/office/drawing/2014/main" id="{798BE631-707E-324E-A381-F3D99D052E2F}"/>
              </a:ext>
            </a:extLst>
          </p:cNvPr>
          <p:cNvSpPr>
            <a:spLocks noGrp="1"/>
          </p:cNvSpPr>
          <p:nvPr>
            <p:ph type="body" sz="quarter" idx="13"/>
          </p:nvPr>
        </p:nvSpPr>
        <p:spPr>
          <a:xfrm>
            <a:off x="722126" y="1808922"/>
            <a:ext cx="5277062" cy="4428366"/>
          </a:xfrm>
        </p:spPr>
        <p:txBody>
          <a:bodyPr/>
          <a:lstStyle>
            <a:lvl1pPr marL="0" indent="0">
              <a:buNone/>
              <a:defRPr/>
            </a:lvl1pPr>
          </a:lstStyle>
          <a:p>
            <a:pPr lvl="0"/>
            <a:r>
              <a:rPr lang="en-GB"/>
              <a:t>Click to edit Master text styles</a:t>
            </a:r>
          </a:p>
        </p:txBody>
      </p:sp>
      <p:sp>
        <p:nvSpPr>
          <p:cNvPr id="8" name="TextBox 7">
            <a:extLst>
              <a:ext uri="{FF2B5EF4-FFF2-40B4-BE49-F238E27FC236}">
                <a16:creationId xmlns:a16="http://schemas.microsoft.com/office/drawing/2014/main" id="{28CB971A-E2FD-954D-BF76-66E98685F3A4}"/>
              </a:ext>
            </a:extLst>
          </p:cNvPr>
          <p:cNvSpPr txBox="1"/>
          <p:nvPr userDrawn="1"/>
        </p:nvSpPr>
        <p:spPr>
          <a:xfrm>
            <a:off x="2832386"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13324112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Image Slide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169004417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10" name="Title 1">
            <a:extLst>
              <a:ext uri="{FF2B5EF4-FFF2-40B4-BE49-F238E27FC236}">
                <a16:creationId xmlns:a16="http://schemas.microsoft.com/office/drawing/2014/main" id="{348BA764-5690-C74C-98C8-5AD362BFC86C}"/>
              </a:ext>
            </a:extLst>
          </p:cNvPr>
          <p:cNvSpPr>
            <a:spLocks noGrp="1"/>
          </p:cNvSpPr>
          <p:nvPr>
            <p:ph type="title"/>
          </p:nvPr>
        </p:nvSpPr>
        <p:spPr>
          <a:xfrm>
            <a:off x="6189640" y="538164"/>
            <a:ext cx="5277062" cy="1139825"/>
          </a:xfrm>
        </p:spPr>
        <p:txBody>
          <a:bodyPr tIns="108000"/>
          <a:lstStyle>
            <a:lvl1pPr>
              <a:defRPr>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13" name="Picture Placeholder 13">
            <a:extLst>
              <a:ext uri="{FF2B5EF4-FFF2-40B4-BE49-F238E27FC236}">
                <a16:creationId xmlns:a16="http://schemas.microsoft.com/office/drawing/2014/main" id="{D214D3DB-DB34-F441-B966-C041056B0893}"/>
              </a:ext>
            </a:extLst>
          </p:cNvPr>
          <p:cNvSpPr>
            <a:spLocks noGrp="1"/>
          </p:cNvSpPr>
          <p:nvPr>
            <p:ph type="pic" sz="quarter" idx="10"/>
          </p:nvPr>
        </p:nvSpPr>
        <p:spPr>
          <a:xfrm>
            <a:off x="1" y="0"/>
            <a:ext cx="5976528"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en-GB"/>
              <a:t>Click icon to add picture</a:t>
            </a:r>
            <a:endParaRPr lang="en-US"/>
          </a:p>
        </p:txBody>
      </p:sp>
      <p:sp>
        <p:nvSpPr>
          <p:cNvPr id="12" name="Slide Number Placeholder 5">
            <a:extLst>
              <a:ext uri="{FF2B5EF4-FFF2-40B4-BE49-F238E27FC236}">
                <a16:creationId xmlns:a16="http://schemas.microsoft.com/office/drawing/2014/main" id="{CCB16D7C-13E7-8F44-B567-E0CB454B81BD}"/>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7" name="Text Placeholder 7">
            <a:extLst>
              <a:ext uri="{FF2B5EF4-FFF2-40B4-BE49-F238E27FC236}">
                <a16:creationId xmlns:a16="http://schemas.microsoft.com/office/drawing/2014/main" id="{6D956066-0822-7C4E-B1F5-A5FF044796A6}"/>
              </a:ext>
            </a:extLst>
          </p:cNvPr>
          <p:cNvSpPr>
            <a:spLocks noGrp="1"/>
          </p:cNvSpPr>
          <p:nvPr>
            <p:ph type="body" sz="quarter" idx="13"/>
          </p:nvPr>
        </p:nvSpPr>
        <p:spPr>
          <a:xfrm>
            <a:off x="6187156" y="1808922"/>
            <a:ext cx="5277062" cy="4428366"/>
          </a:xfrm>
        </p:spPr>
        <p:txBody>
          <a:bodyPr/>
          <a:lstStyle>
            <a:lvl1pPr marL="0" indent="0">
              <a:buNone/>
              <a:defRPr/>
            </a:lvl1pPr>
          </a:lstStyle>
          <a:p>
            <a:pPr lvl="0"/>
            <a:r>
              <a:rPr lang="en-GB"/>
              <a:t>Click to edit Master text styles</a:t>
            </a:r>
          </a:p>
        </p:txBody>
      </p:sp>
      <p:sp>
        <p:nvSpPr>
          <p:cNvPr id="8" name="TextBox 7">
            <a:extLst>
              <a:ext uri="{FF2B5EF4-FFF2-40B4-BE49-F238E27FC236}">
                <a16:creationId xmlns:a16="http://schemas.microsoft.com/office/drawing/2014/main" id="{348103B8-912B-6840-91F6-51424D8F16B3}"/>
              </a:ext>
            </a:extLst>
          </p:cNvPr>
          <p:cNvSpPr txBox="1"/>
          <p:nvPr userDrawn="1"/>
        </p:nvSpPr>
        <p:spPr>
          <a:xfrm>
            <a:off x="6176941"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15612532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Quote slide">
    <p:spTree>
      <p:nvGrpSpPr>
        <p:cNvPr id="1" name=""/>
        <p:cNvGrpSpPr/>
        <p:nvPr/>
      </p:nvGrpSpPr>
      <p:grpSpPr>
        <a:xfrm>
          <a:off x="0" y="0"/>
          <a:ext cx="0" cy="0"/>
          <a:chOff x="0" y="0"/>
          <a:chExt cx="0" cy="0"/>
        </a:xfrm>
      </p:grpSpPr>
      <p:pic>
        <p:nvPicPr>
          <p:cNvPr id="23" name="Picture 22" descr="Background pattern&#10;&#10;Description automatically generated">
            <a:extLst>
              <a:ext uri="{FF2B5EF4-FFF2-40B4-BE49-F238E27FC236}">
                <a16:creationId xmlns:a16="http://schemas.microsoft.com/office/drawing/2014/main" id="{6C946DA6-3C38-45FB-884C-BC8FEC522B9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6008710"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741393291"/>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grpSp>
        <p:nvGrpSpPr>
          <p:cNvPr id="8" name="Graphic 10">
            <a:extLst>
              <a:ext uri="{FF2B5EF4-FFF2-40B4-BE49-F238E27FC236}">
                <a16:creationId xmlns:a16="http://schemas.microsoft.com/office/drawing/2014/main" id="{3A6E4564-0AFD-394C-86C5-9468022082D4}"/>
              </a:ext>
            </a:extLst>
          </p:cNvPr>
          <p:cNvGrpSpPr/>
          <p:nvPr userDrawn="1"/>
        </p:nvGrpSpPr>
        <p:grpSpPr>
          <a:xfrm>
            <a:off x="6176941" y="538163"/>
            <a:ext cx="2553623" cy="1464044"/>
            <a:chOff x="7355176" y="1247511"/>
            <a:chExt cx="2101340" cy="1204427"/>
          </a:xfrm>
        </p:grpSpPr>
        <p:sp>
          <p:nvSpPr>
            <p:cNvPr id="9" name="Freeform 8">
              <a:extLst>
                <a:ext uri="{FF2B5EF4-FFF2-40B4-BE49-F238E27FC236}">
                  <a16:creationId xmlns:a16="http://schemas.microsoft.com/office/drawing/2014/main" id="{4E94DD7A-9189-4548-B3D7-D71AED474814}"/>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solidFill>
              <a:schemeClr val="accent5"/>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12" name="Freeform 11">
              <a:extLst>
                <a:ext uri="{FF2B5EF4-FFF2-40B4-BE49-F238E27FC236}">
                  <a16:creationId xmlns:a16="http://schemas.microsoft.com/office/drawing/2014/main" id="{CDEC9423-D3E3-AC4E-8565-1B8DA4881327}"/>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solidFill>
              <a:schemeClr val="accent5"/>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7" name="Text Placeholder 6">
            <a:extLst>
              <a:ext uri="{FF2B5EF4-FFF2-40B4-BE49-F238E27FC236}">
                <a16:creationId xmlns:a16="http://schemas.microsoft.com/office/drawing/2014/main" id="{B0589BE5-6A57-8F4D-9D8C-C52E1A566471}"/>
              </a:ext>
            </a:extLst>
          </p:cNvPr>
          <p:cNvSpPr>
            <a:spLocks noGrp="1"/>
          </p:cNvSpPr>
          <p:nvPr>
            <p:ph type="body" sz="quarter" idx="12" hasCustomPrompt="1"/>
          </p:nvPr>
        </p:nvSpPr>
        <p:spPr>
          <a:xfrm>
            <a:off x="6176942" y="2133601"/>
            <a:ext cx="5289760" cy="3201988"/>
          </a:xfrm>
        </p:spPr>
        <p:txBody>
          <a:bodyPr tIns="108000"/>
          <a:lstStyle>
            <a:lvl1pPr marL="0" indent="0">
              <a:lnSpc>
                <a:spcPts val="3599"/>
              </a:lnSpc>
              <a:buNone/>
              <a:defRPr sz="3999" b="1" spc="-100" baseline="0">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sp>
        <p:nvSpPr>
          <p:cNvPr id="16" name="Text Placeholder 3">
            <a:extLst>
              <a:ext uri="{FF2B5EF4-FFF2-40B4-BE49-F238E27FC236}">
                <a16:creationId xmlns:a16="http://schemas.microsoft.com/office/drawing/2014/main" id="{615FBD6B-2193-5748-97C2-9D65081F37DD}"/>
              </a:ext>
            </a:extLst>
          </p:cNvPr>
          <p:cNvSpPr>
            <a:spLocks noGrp="1"/>
          </p:cNvSpPr>
          <p:nvPr>
            <p:ph type="body" sz="quarter" idx="13" hasCustomPrompt="1"/>
          </p:nvPr>
        </p:nvSpPr>
        <p:spPr>
          <a:xfrm>
            <a:off x="6176942" y="5584346"/>
            <a:ext cx="5296472" cy="414323"/>
          </a:xfrm>
        </p:spPr>
        <p:txBody>
          <a:bodyPr tIns="36000" anchor="ctr" anchorCtr="0">
            <a:noAutofit/>
          </a:bodyPr>
          <a:lstStyle>
            <a:lvl1pPr marL="0" indent="0" algn="l">
              <a:lnSpc>
                <a:spcPts val="1799"/>
              </a:lnSpc>
              <a:buNone/>
              <a:defRPr sz="1999" b="1" baseline="0">
                <a:solidFill>
                  <a:schemeClr val="tx1"/>
                </a:solidFill>
                <a:latin typeface="Arial" panose="020B0604020202020204" pitchFamily="34" charset="0"/>
                <a:cs typeface="Arial" panose="020B0604020202020204" pitchFamily="34" charset="0"/>
              </a:defRPr>
            </a:lvl1pPr>
          </a:lstStyle>
          <a:p>
            <a:pPr lvl="0"/>
            <a:r>
              <a:rPr lang="en-US"/>
              <a:t>Name</a:t>
            </a:r>
          </a:p>
        </p:txBody>
      </p:sp>
      <p:sp>
        <p:nvSpPr>
          <p:cNvPr id="17" name="Text Placeholder 3">
            <a:extLst>
              <a:ext uri="{FF2B5EF4-FFF2-40B4-BE49-F238E27FC236}">
                <a16:creationId xmlns:a16="http://schemas.microsoft.com/office/drawing/2014/main" id="{3F18DBE1-9B92-D54B-A7D7-214D918E2C19}"/>
              </a:ext>
            </a:extLst>
          </p:cNvPr>
          <p:cNvSpPr>
            <a:spLocks noGrp="1"/>
          </p:cNvSpPr>
          <p:nvPr>
            <p:ph type="body" sz="quarter" idx="14" hasCustomPrompt="1"/>
          </p:nvPr>
        </p:nvSpPr>
        <p:spPr>
          <a:xfrm>
            <a:off x="6176942" y="5998670"/>
            <a:ext cx="5296472" cy="321052"/>
          </a:xfrm>
        </p:spPr>
        <p:txBody>
          <a:bodyPr tIns="72000" anchor="t">
            <a:noAutofit/>
          </a:bodyPr>
          <a:lstStyle>
            <a:lvl1pPr marL="0" indent="0" algn="l">
              <a:lnSpc>
                <a:spcPts val="1799"/>
              </a:lnSpc>
              <a:buNone/>
              <a:defRPr sz="1799" b="0" baseline="0">
                <a:solidFill>
                  <a:schemeClr val="tx1"/>
                </a:solidFill>
                <a:latin typeface="Arial" panose="020B0604020202020204" pitchFamily="34" charset="0"/>
                <a:cs typeface="Arial" panose="020B0604020202020204" pitchFamily="34" charset="0"/>
              </a:defRPr>
            </a:lvl1pPr>
          </a:lstStyle>
          <a:p>
            <a:pPr lvl="0"/>
            <a:r>
              <a:rPr lang="en-US"/>
              <a:t>Title</a:t>
            </a:r>
          </a:p>
        </p:txBody>
      </p:sp>
      <p:sp>
        <p:nvSpPr>
          <p:cNvPr id="18" name="Slide Number Placeholder 5">
            <a:extLst>
              <a:ext uri="{FF2B5EF4-FFF2-40B4-BE49-F238E27FC236}">
                <a16:creationId xmlns:a16="http://schemas.microsoft.com/office/drawing/2014/main" id="{795217E5-E444-2F42-BDF3-093FC00C6F30}"/>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20" name="Slide Number Placeholder 5">
            <a:extLst>
              <a:ext uri="{FF2B5EF4-FFF2-40B4-BE49-F238E27FC236}">
                <a16:creationId xmlns:a16="http://schemas.microsoft.com/office/drawing/2014/main" id="{1190F6A3-E932-A24A-9953-B1E4E911E0F0}"/>
              </a:ext>
            </a:extLst>
          </p:cNvPr>
          <p:cNvSpPr txBox="1">
            <a:spLocks/>
          </p:cNvSpPr>
          <p:nvPr userDrawn="1"/>
        </p:nvSpPr>
        <p:spPr>
          <a:xfrm rot="10800000" flipV="1">
            <a:off x="11131826" y="6433875"/>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lumMod val="65000"/>
                  </a:schemeClr>
                </a:solidFill>
                <a:latin typeface="Arial" panose="020B0604020202020204" pitchFamily="34" charset="0"/>
                <a:cs typeface="Arial" panose="020B0604020202020204" pitchFamily="34" charset="0"/>
              </a:rPr>
              <a:pPr lvl="0" algn="r"/>
              <a:t>‹#›</a:t>
            </a:fld>
            <a:endParaRPr lang="en-US" sz="800" b="1">
              <a:solidFill>
                <a:schemeClr val="bg1">
                  <a:lumMod val="65000"/>
                </a:schemeClr>
              </a:solidFill>
              <a:latin typeface="Arial" panose="020B0604020202020204" pitchFamily="34" charset="0"/>
              <a:cs typeface="Arial" panose="020B0604020202020204" pitchFamily="34" charset="0"/>
            </a:endParaRPr>
          </a:p>
        </p:txBody>
      </p:sp>
      <p:pic>
        <p:nvPicPr>
          <p:cNvPr id="22" name="Picture 2">
            <a:extLst>
              <a:ext uri="{FF2B5EF4-FFF2-40B4-BE49-F238E27FC236}">
                <a16:creationId xmlns:a16="http://schemas.microsoft.com/office/drawing/2014/main" id="{D10AF193-AB1A-43AD-A66E-2CD2F8674A5E}"/>
              </a:ext>
            </a:extLst>
          </p:cNvPr>
          <p:cNvPicPr>
            <a:picLocks noChangeAspect="1"/>
          </p:cNvPicPr>
          <p:nvPr userDrawn="1"/>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93946" y="6453499"/>
            <a:ext cx="939355" cy="217948"/>
          </a:xfrm>
          <a:prstGeom prst="rect">
            <a:avLst/>
          </a:prstGeom>
        </p:spPr>
      </p:pic>
      <p:sp>
        <p:nvSpPr>
          <p:cNvPr id="13" name="TextBox 12">
            <a:extLst>
              <a:ext uri="{FF2B5EF4-FFF2-40B4-BE49-F238E27FC236}">
                <a16:creationId xmlns:a16="http://schemas.microsoft.com/office/drawing/2014/main" id="{7FB7BD70-621C-CC49-8746-9DC52C4D35B9}"/>
              </a:ext>
            </a:extLst>
          </p:cNvPr>
          <p:cNvSpPr txBox="1"/>
          <p:nvPr userDrawn="1"/>
        </p:nvSpPr>
        <p:spPr>
          <a:xfrm>
            <a:off x="6176941"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32438712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Quote with pic">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4A2CE8B-6C7B-204B-A553-FDFA7E79572A}"/>
              </a:ext>
            </a:extLst>
          </p:cNvPr>
          <p:cNvSpPr/>
          <p:nvPr userDrawn="1"/>
        </p:nvSpPr>
        <p:spPr>
          <a:xfrm>
            <a:off x="6119258" y="0"/>
            <a:ext cx="6069567" cy="6858000"/>
          </a:xfrm>
          <a:prstGeom prst="rect">
            <a:avLst/>
          </a:prstGeom>
          <a:solidFill>
            <a:schemeClr val="tx2"/>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15" name="Graphic 14">
            <a:extLst>
              <a:ext uri="{FF2B5EF4-FFF2-40B4-BE49-F238E27FC236}">
                <a16:creationId xmlns:a16="http://schemas.microsoft.com/office/drawing/2014/main" id="{85EE20A4-56CA-6E43-ADB3-9DCE7A1E5A2F}"/>
              </a:ext>
            </a:extLst>
          </p:cNvPr>
          <p:cNvPicPr>
            <a:picLocks noChangeAspect="1"/>
          </p:cNvPicPr>
          <p:nvPr userDrawn="1"/>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l="72655" t="20588" r="1" b="52733"/>
          <a:stretch/>
        </p:blipFill>
        <p:spPr>
          <a:xfrm>
            <a:off x="6092501" y="0"/>
            <a:ext cx="6107791"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2289281508"/>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11" name="Picture Placeholder 13">
            <a:extLst>
              <a:ext uri="{FF2B5EF4-FFF2-40B4-BE49-F238E27FC236}">
                <a16:creationId xmlns:a16="http://schemas.microsoft.com/office/drawing/2014/main" id="{FE70C55F-FA1C-E44F-B935-846720A2D163}"/>
              </a:ext>
            </a:extLst>
          </p:cNvPr>
          <p:cNvSpPr>
            <a:spLocks noGrp="1"/>
          </p:cNvSpPr>
          <p:nvPr>
            <p:ph type="pic" sz="quarter" idx="13"/>
          </p:nvPr>
        </p:nvSpPr>
        <p:spPr>
          <a:xfrm>
            <a:off x="0" y="0"/>
            <a:ext cx="6107791"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en-GB"/>
              <a:t>Click icon to add picture</a:t>
            </a:r>
            <a:endParaRPr lang="en-US"/>
          </a:p>
        </p:txBody>
      </p:sp>
      <p:sp>
        <p:nvSpPr>
          <p:cNvPr id="21" name="Text Placeholder 6">
            <a:extLst>
              <a:ext uri="{FF2B5EF4-FFF2-40B4-BE49-F238E27FC236}">
                <a16:creationId xmlns:a16="http://schemas.microsoft.com/office/drawing/2014/main" id="{8508F250-2EEB-4943-96B7-BE0C29A50BDF}"/>
              </a:ext>
            </a:extLst>
          </p:cNvPr>
          <p:cNvSpPr>
            <a:spLocks noGrp="1"/>
          </p:cNvSpPr>
          <p:nvPr>
            <p:ph type="body" sz="quarter" idx="12" hasCustomPrompt="1"/>
          </p:nvPr>
        </p:nvSpPr>
        <p:spPr>
          <a:xfrm>
            <a:off x="6576708" y="2133601"/>
            <a:ext cx="4889994" cy="3201988"/>
          </a:xfrm>
        </p:spPr>
        <p:txBody>
          <a:bodyPr tIns="108000"/>
          <a:lstStyle>
            <a:lvl1pPr marL="0" indent="0">
              <a:lnSpc>
                <a:spcPts val="3599"/>
              </a:lnSpc>
              <a:buNone/>
              <a:defRPr sz="39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sp>
        <p:nvSpPr>
          <p:cNvPr id="22" name="Text Placeholder 3">
            <a:extLst>
              <a:ext uri="{FF2B5EF4-FFF2-40B4-BE49-F238E27FC236}">
                <a16:creationId xmlns:a16="http://schemas.microsoft.com/office/drawing/2014/main" id="{72E0827B-6C4F-7648-A12E-9F41C14AEE70}"/>
              </a:ext>
            </a:extLst>
          </p:cNvPr>
          <p:cNvSpPr>
            <a:spLocks noGrp="1"/>
          </p:cNvSpPr>
          <p:nvPr>
            <p:ph type="body" sz="quarter" idx="14" hasCustomPrompt="1"/>
          </p:nvPr>
        </p:nvSpPr>
        <p:spPr>
          <a:xfrm>
            <a:off x="6576708" y="5571496"/>
            <a:ext cx="4889993" cy="434001"/>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23" name="Text Placeholder 3">
            <a:extLst>
              <a:ext uri="{FF2B5EF4-FFF2-40B4-BE49-F238E27FC236}">
                <a16:creationId xmlns:a16="http://schemas.microsoft.com/office/drawing/2014/main" id="{E20D15AE-8D5B-1F4F-8BD1-2990633572D0}"/>
              </a:ext>
            </a:extLst>
          </p:cNvPr>
          <p:cNvSpPr>
            <a:spLocks noGrp="1"/>
          </p:cNvSpPr>
          <p:nvPr>
            <p:ph type="body" sz="quarter" idx="15" hasCustomPrompt="1"/>
          </p:nvPr>
        </p:nvSpPr>
        <p:spPr>
          <a:xfrm>
            <a:off x="6576708" y="6027739"/>
            <a:ext cx="4889993" cy="315387"/>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25" name="Slide Number Placeholder 5">
            <a:extLst>
              <a:ext uri="{FF2B5EF4-FFF2-40B4-BE49-F238E27FC236}">
                <a16:creationId xmlns:a16="http://schemas.microsoft.com/office/drawing/2014/main" id="{CD079D76-E4BD-2D4D-B1D5-65D76184811D}"/>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27" name="Slide Number Placeholder 5">
            <a:extLst>
              <a:ext uri="{FF2B5EF4-FFF2-40B4-BE49-F238E27FC236}">
                <a16:creationId xmlns:a16="http://schemas.microsoft.com/office/drawing/2014/main" id="{0C2DE4C0-ADB1-9043-9820-BFB73CFF1A39}"/>
              </a:ext>
            </a:extLst>
          </p:cNvPr>
          <p:cNvSpPr txBox="1">
            <a:spLocks/>
          </p:cNvSpPr>
          <p:nvPr userDrawn="1"/>
        </p:nvSpPr>
        <p:spPr>
          <a:xfrm rot="10800000" flipV="1">
            <a:off x="11131826" y="6433875"/>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pic>
        <p:nvPicPr>
          <p:cNvPr id="16" name="Picture 2">
            <a:extLst>
              <a:ext uri="{FF2B5EF4-FFF2-40B4-BE49-F238E27FC236}">
                <a16:creationId xmlns:a16="http://schemas.microsoft.com/office/drawing/2014/main" id="{C636DF12-45AE-4AC3-BCE8-67EFD22A6F6C}"/>
              </a:ext>
            </a:extLst>
          </p:cNvPr>
          <p:cNvPicPr>
            <a:picLocks noChangeAspect="1"/>
          </p:cNvPicPr>
          <p:nvPr userDrawn="1"/>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grpSp>
        <p:nvGrpSpPr>
          <p:cNvPr id="28" name="Graphic 10">
            <a:extLst>
              <a:ext uri="{FF2B5EF4-FFF2-40B4-BE49-F238E27FC236}">
                <a16:creationId xmlns:a16="http://schemas.microsoft.com/office/drawing/2014/main" id="{526FF24D-AF59-ED4F-9818-10A139444EF4}"/>
              </a:ext>
            </a:extLst>
          </p:cNvPr>
          <p:cNvGrpSpPr/>
          <p:nvPr userDrawn="1"/>
        </p:nvGrpSpPr>
        <p:grpSpPr>
          <a:xfrm>
            <a:off x="6361043" y="538163"/>
            <a:ext cx="2553623" cy="1464044"/>
            <a:chOff x="7355176" y="1247511"/>
            <a:chExt cx="2101340" cy="1204427"/>
          </a:xfrm>
        </p:grpSpPr>
        <p:sp>
          <p:nvSpPr>
            <p:cNvPr id="29" name="Freeform 28">
              <a:extLst>
                <a:ext uri="{FF2B5EF4-FFF2-40B4-BE49-F238E27FC236}">
                  <a16:creationId xmlns:a16="http://schemas.microsoft.com/office/drawing/2014/main" id="{DAC17586-BD49-2B4B-9E87-06EDC1BCCFD0}"/>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solidFill>
              <a:schemeClr val="accent5"/>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30" name="Freeform 29">
              <a:extLst>
                <a:ext uri="{FF2B5EF4-FFF2-40B4-BE49-F238E27FC236}">
                  <a16:creationId xmlns:a16="http://schemas.microsoft.com/office/drawing/2014/main" id="{154DE6BB-DC4F-3445-BADE-6D76CC839465}"/>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solidFill>
              <a:schemeClr val="accent5"/>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17" name="TextBox 16">
            <a:extLst>
              <a:ext uri="{FF2B5EF4-FFF2-40B4-BE49-F238E27FC236}">
                <a16:creationId xmlns:a16="http://schemas.microsoft.com/office/drawing/2014/main" id="{A8F910D9-9A7F-3F44-B03C-E6ECB047A817}"/>
              </a:ext>
            </a:extLst>
          </p:cNvPr>
          <p:cNvSpPr txBox="1"/>
          <p:nvPr userDrawn="1"/>
        </p:nvSpPr>
        <p:spPr>
          <a:xfrm>
            <a:off x="6576708"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42166524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ote with pic 2">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4872374-72A7-7A45-ABE4-B1FF923979E4}"/>
              </a:ext>
            </a:extLst>
          </p:cNvPr>
          <p:cNvSpPr/>
          <p:nvPr userDrawn="1"/>
        </p:nvSpPr>
        <p:spPr>
          <a:xfrm>
            <a:off x="6107791" y="0"/>
            <a:ext cx="6081034" cy="6858000"/>
          </a:xfrm>
          <a:prstGeom prst="rect">
            <a:avLst/>
          </a:prstGeom>
          <a:solidFill>
            <a:schemeClr val="accent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2753233274"/>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pic>
        <p:nvPicPr>
          <p:cNvPr id="21" name="Graphic 20">
            <a:extLst>
              <a:ext uri="{FF2B5EF4-FFF2-40B4-BE49-F238E27FC236}">
                <a16:creationId xmlns:a16="http://schemas.microsoft.com/office/drawing/2014/main" id="{26208EE9-BB53-7349-8881-495E3560D374}"/>
              </a:ext>
            </a:extLst>
          </p:cNvPr>
          <p:cNvPicPr>
            <a:picLocks noChangeAspect="1"/>
          </p:cNvPicPr>
          <p:nvPr userDrawn="1"/>
        </p:nvPicPr>
        <p:blipFill rotWithShape="1">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l="74813" t="20149" r="-101" b="55188"/>
          <a:stretch/>
        </p:blipFill>
        <p:spPr>
          <a:xfrm>
            <a:off x="6107791" y="0"/>
            <a:ext cx="6110544" cy="6858000"/>
          </a:xfrm>
          <a:prstGeom prst="rect">
            <a:avLst/>
          </a:prstGeom>
        </p:spPr>
      </p:pic>
      <p:sp>
        <p:nvSpPr>
          <p:cNvPr id="11" name="Picture Placeholder 13">
            <a:extLst>
              <a:ext uri="{FF2B5EF4-FFF2-40B4-BE49-F238E27FC236}">
                <a16:creationId xmlns:a16="http://schemas.microsoft.com/office/drawing/2014/main" id="{FE70C55F-FA1C-E44F-B935-846720A2D163}"/>
              </a:ext>
            </a:extLst>
          </p:cNvPr>
          <p:cNvSpPr>
            <a:spLocks noGrp="1"/>
          </p:cNvSpPr>
          <p:nvPr>
            <p:ph type="pic" sz="quarter" idx="13"/>
          </p:nvPr>
        </p:nvSpPr>
        <p:spPr>
          <a:xfrm>
            <a:off x="0" y="0"/>
            <a:ext cx="6107791"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en-GB"/>
              <a:t>Click icon to add picture</a:t>
            </a:r>
            <a:endParaRPr lang="en-US"/>
          </a:p>
        </p:txBody>
      </p:sp>
      <p:sp>
        <p:nvSpPr>
          <p:cNvPr id="24" name="Slide Number Placeholder 5">
            <a:extLst>
              <a:ext uri="{FF2B5EF4-FFF2-40B4-BE49-F238E27FC236}">
                <a16:creationId xmlns:a16="http://schemas.microsoft.com/office/drawing/2014/main" id="{FE956ECD-98A7-BB48-AD4E-41CD7BA5A6AA}"/>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26" name="Slide Number Placeholder 5">
            <a:extLst>
              <a:ext uri="{FF2B5EF4-FFF2-40B4-BE49-F238E27FC236}">
                <a16:creationId xmlns:a16="http://schemas.microsoft.com/office/drawing/2014/main" id="{341D0F29-2B64-464A-AF00-6DC7474EA211}"/>
              </a:ext>
            </a:extLst>
          </p:cNvPr>
          <p:cNvSpPr txBox="1">
            <a:spLocks/>
          </p:cNvSpPr>
          <p:nvPr userDrawn="1"/>
        </p:nvSpPr>
        <p:spPr>
          <a:xfrm rot="10800000" flipV="1">
            <a:off x="11131826" y="6433875"/>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pic>
        <p:nvPicPr>
          <p:cNvPr id="17" name="Picture 2">
            <a:extLst>
              <a:ext uri="{FF2B5EF4-FFF2-40B4-BE49-F238E27FC236}">
                <a16:creationId xmlns:a16="http://schemas.microsoft.com/office/drawing/2014/main" id="{CAF5AAA1-BBCB-40FE-8286-4581A3B9842D}"/>
              </a:ext>
            </a:extLst>
          </p:cNvPr>
          <p:cNvPicPr>
            <a:picLocks noChangeAspect="1"/>
          </p:cNvPicPr>
          <p:nvPr userDrawn="1"/>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grpSp>
        <p:nvGrpSpPr>
          <p:cNvPr id="23" name="Graphic 10">
            <a:extLst>
              <a:ext uri="{FF2B5EF4-FFF2-40B4-BE49-F238E27FC236}">
                <a16:creationId xmlns:a16="http://schemas.microsoft.com/office/drawing/2014/main" id="{5B7617CC-6FDB-EA47-A30B-F937416FF4A3}"/>
              </a:ext>
            </a:extLst>
          </p:cNvPr>
          <p:cNvGrpSpPr/>
          <p:nvPr userDrawn="1"/>
        </p:nvGrpSpPr>
        <p:grpSpPr>
          <a:xfrm>
            <a:off x="6361043" y="538163"/>
            <a:ext cx="2553623" cy="1464044"/>
            <a:chOff x="7355176" y="1247511"/>
            <a:chExt cx="2101340" cy="1204427"/>
          </a:xfrm>
        </p:grpSpPr>
        <p:sp>
          <p:nvSpPr>
            <p:cNvPr id="25" name="Freeform 24">
              <a:extLst>
                <a:ext uri="{FF2B5EF4-FFF2-40B4-BE49-F238E27FC236}">
                  <a16:creationId xmlns:a16="http://schemas.microsoft.com/office/drawing/2014/main" id="{102DEC17-749A-5745-A3C8-8A951CB042CD}"/>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solidFill>
              <a:srgbClr val="CDFFCA"/>
            </a:solidFill>
            <a:ln w="6369" cap="flat">
              <a:noFill/>
              <a:prstDash val="solid"/>
              <a:miter/>
            </a:ln>
          </p:spPr>
          <p:txBody>
            <a:bodyPr rtlCol="0" anchor="ctr"/>
            <a:lstStyle/>
            <a:p>
              <a:endParaRPr lang="en-BG" sz="2399">
                <a:solidFill>
                  <a:srgbClr val="CDFFCA"/>
                </a:solidFill>
                <a:latin typeface="Arial" panose="020B0604020202020204" pitchFamily="34" charset="0"/>
                <a:cs typeface="Arial" panose="020B0604020202020204" pitchFamily="34" charset="0"/>
              </a:endParaRPr>
            </a:p>
          </p:txBody>
        </p:sp>
        <p:sp>
          <p:nvSpPr>
            <p:cNvPr id="27" name="Freeform 26">
              <a:extLst>
                <a:ext uri="{FF2B5EF4-FFF2-40B4-BE49-F238E27FC236}">
                  <a16:creationId xmlns:a16="http://schemas.microsoft.com/office/drawing/2014/main" id="{0DCD6703-F5A1-2C43-8B04-5009508CED50}"/>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solidFill>
              <a:srgbClr val="CDFFCA"/>
            </a:solidFill>
            <a:ln w="6369" cap="flat">
              <a:noFill/>
              <a:prstDash val="solid"/>
              <a:miter/>
            </a:ln>
          </p:spPr>
          <p:txBody>
            <a:bodyPr rtlCol="0" anchor="ctr"/>
            <a:lstStyle/>
            <a:p>
              <a:endParaRPr lang="en-BG" sz="2399">
                <a:solidFill>
                  <a:srgbClr val="CDFFCA"/>
                </a:solidFill>
                <a:latin typeface="Arial" panose="020B0604020202020204" pitchFamily="34" charset="0"/>
                <a:cs typeface="Arial" panose="020B0604020202020204" pitchFamily="34" charset="0"/>
              </a:endParaRPr>
            </a:p>
          </p:txBody>
        </p:sp>
      </p:grpSp>
      <p:sp>
        <p:nvSpPr>
          <p:cNvPr id="19" name="Text Placeholder 3">
            <a:extLst>
              <a:ext uri="{FF2B5EF4-FFF2-40B4-BE49-F238E27FC236}">
                <a16:creationId xmlns:a16="http://schemas.microsoft.com/office/drawing/2014/main" id="{F575823E-4AE2-E44E-AE42-22F39C525D53}"/>
              </a:ext>
            </a:extLst>
          </p:cNvPr>
          <p:cNvSpPr>
            <a:spLocks noGrp="1"/>
          </p:cNvSpPr>
          <p:nvPr>
            <p:ph type="body" sz="quarter" idx="15" hasCustomPrompt="1"/>
          </p:nvPr>
        </p:nvSpPr>
        <p:spPr>
          <a:xfrm>
            <a:off x="6576708" y="6027739"/>
            <a:ext cx="4889993" cy="315387"/>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20" name="Text Placeholder 6">
            <a:extLst>
              <a:ext uri="{FF2B5EF4-FFF2-40B4-BE49-F238E27FC236}">
                <a16:creationId xmlns:a16="http://schemas.microsoft.com/office/drawing/2014/main" id="{817E525C-8A92-6542-B9AF-1EE4C1D86C38}"/>
              </a:ext>
            </a:extLst>
          </p:cNvPr>
          <p:cNvSpPr>
            <a:spLocks noGrp="1"/>
          </p:cNvSpPr>
          <p:nvPr>
            <p:ph type="body" sz="quarter" idx="12" hasCustomPrompt="1"/>
          </p:nvPr>
        </p:nvSpPr>
        <p:spPr>
          <a:xfrm>
            <a:off x="6576708" y="2133601"/>
            <a:ext cx="4889994" cy="3201988"/>
          </a:xfrm>
        </p:spPr>
        <p:txBody>
          <a:bodyPr tIns="108000"/>
          <a:lstStyle>
            <a:lvl1pPr marL="0" indent="0">
              <a:lnSpc>
                <a:spcPts val="3599"/>
              </a:lnSpc>
              <a:buNone/>
              <a:defRPr sz="39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sp>
        <p:nvSpPr>
          <p:cNvPr id="15" name="TextBox 14">
            <a:extLst>
              <a:ext uri="{FF2B5EF4-FFF2-40B4-BE49-F238E27FC236}">
                <a16:creationId xmlns:a16="http://schemas.microsoft.com/office/drawing/2014/main" id="{685BA675-54BD-2446-AC6B-564132E6194A}"/>
              </a:ext>
            </a:extLst>
          </p:cNvPr>
          <p:cNvSpPr txBox="1"/>
          <p:nvPr userDrawn="1"/>
        </p:nvSpPr>
        <p:spPr>
          <a:xfrm>
            <a:off x="6576708"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
        <p:nvSpPr>
          <p:cNvPr id="16" name="Text Placeholder 3">
            <a:extLst>
              <a:ext uri="{FF2B5EF4-FFF2-40B4-BE49-F238E27FC236}">
                <a16:creationId xmlns:a16="http://schemas.microsoft.com/office/drawing/2014/main" id="{A0A3F1FD-95F0-2948-9D5D-3521866F62D2}"/>
              </a:ext>
            </a:extLst>
          </p:cNvPr>
          <p:cNvSpPr>
            <a:spLocks noGrp="1"/>
          </p:cNvSpPr>
          <p:nvPr>
            <p:ph type="body" sz="quarter" idx="14" hasCustomPrompt="1"/>
          </p:nvPr>
        </p:nvSpPr>
        <p:spPr>
          <a:xfrm>
            <a:off x="6576708" y="5571496"/>
            <a:ext cx="4889993" cy="434001"/>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Tree>
    <p:extLst>
      <p:ext uri="{BB962C8B-B14F-4D97-AF65-F5344CB8AC3E}">
        <p14:creationId xmlns:p14="http://schemas.microsoft.com/office/powerpoint/2010/main" val="13428902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 left 2">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4A2CE8B-6C7B-204B-A553-FDFA7E79572A}"/>
              </a:ext>
            </a:extLst>
          </p:cNvPr>
          <p:cNvSpPr/>
          <p:nvPr userDrawn="1"/>
        </p:nvSpPr>
        <p:spPr>
          <a:xfrm>
            <a:off x="6119258" y="0"/>
            <a:ext cx="6069567" cy="6858000"/>
          </a:xfrm>
          <a:prstGeom prst="rect">
            <a:avLst/>
          </a:prstGeom>
          <a:solidFill>
            <a:schemeClr val="tx2"/>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15" name="Graphic 14">
            <a:extLst>
              <a:ext uri="{FF2B5EF4-FFF2-40B4-BE49-F238E27FC236}">
                <a16:creationId xmlns:a16="http://schemas.microsoft.com/office/drawing/2014/main" id="{85EE20A4-56CA-6E43-ADB3-9DCE7A1E5A2F}"/>
              </a:ext>
            </a:extLst>
          </p:cNvPr>
          <p:cNvPicPr>
            <a:picLocks noChangeAspect="1"/>
          </p:cNvPicPr>
          <p:nvPr userDrawn="1"/>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l="72655" t="20588" r="1" b="52733"/>
          <a:stretch/>
        </p:blipFill>
        <p:spPr>
          <a:xfrm>
            <a:off x="6092501" y="0"/>
            <a:ext cx="6107791"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1254235598"/>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11" name="Picture Placeholder 13">
            <a:extLst>
              <a:ext uri="{FF2B5EF4-FFF2-40B4-BE49-F238E27FC236}">
                <a16:creationId xmlns:a16="http://schemas.microsoft.com/office/drawing/2014/main" id="{FE70C55F-FA1C-E44F-B935-846720A2D163}"/>
              </a:ext>
            </a:extLst>
          </p:cNvPr>
          <p:cNvSpPr>
            <a:spLocks noGrp="1"/>
          </p:cNvSpPr>
          <p:nvPr>
            <p:ph type="pic" sz="quarter" idx="13"/>
          </p:nvPr>
        </p:nvSpPr>
        <p:spPr>
          <a:xfrm>
            <a:off x="0" y="0"/>
            <a:ext cx="6107791"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en-GB"/>
              <a:t>Click icon to add picture</a:t>
            </a:r>
            <a:endParaRPr lang="en-US"/>
          </a:p>
        </p:txBody>
      </p:sp>
      <p:sp>
        <p:nvSpPr>
          <p:cNvPr id="25" name="Slide Number Placeholder 5">
            <a:extLst>
              <a:ext uri="{FF2B5EF4-FFF2-40B4-BE49-F238E27FC236}">
                <a16:creationId xmlns:a16="http://schemas.microsoft.com/office/drawing/2014/main" id="{CD079D76-E4BD-2D4D-B1D5-65D76184811D}"/>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27" name="Slide Number Placeholder 5">
            <a:extLst>
              <a:ext uri="{FF2B5EF4-FFF2-40B4-BE49-F238E27FC236}">
                <a16:creationId xmlns:a16="http://schemas.microsoft.com/office/drawing/2014/main" id="{0C2DE4C0-ADB1-9043-9820-BFB73CFF1A39}"/>
              </a:ext>
            </a:extLst>
          </p:cNvPr>
          <p:cNvSpPr txBox="1">
            <a:spLocks/>
          </p:cNvSpPr>
          <p:nvPr userDrawn="1"/>
        </p:nvSpPr>
        <p:spPr>
          <a:xfrm rot="10800000" flipV="1">
            <a:off x="11131826" y="6433875"/>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16" name="Title 1">
            <a:extLst>
              <a:ext uri="{FF2B5EF4-FFF2-40B4-BE49-F238E27FC236}">
                <a16:creationId xmlns:a16="http://schemas.microsoft.com/office/drawing/2014/main" id="{A2A3EF89-F6E9-9840-89E6-BE9E0BFAA4C9}"/>
              </a:ext>
            </a:extLst>
          </p:cNvPr>
          <p:cNvSpPr>
            <a:spLocks noGrp="1"/>
          </p:cNvSpPr>
          <p:nvPr>
            <p:ph type="title"/>
          </p:nvPr>
        </p:nvSpPr>
        <p:spPr>
          <a:xfrm>
            <a:off x="6454359" y="538164"/>
            <a:ext cx="5277062" cy="1139825"/>
          </a:xfrm>
        </p:spPr>
        <p:txBody>
          <a:bodyPr tIns="108000"/>
          <a:lstStyle>
            <a:lvl1pPr>
              <a:defRPr>
                <a:solidFill>
                  <a:schemeClr val="bg1"/>
                </a:solidFill>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12" name="Picture 2">
            <a:extLst>
              <a:ext uri="{FF2B5EF4-FFF2-40B4-BE49-F238E27FC236}">
                <a16:creationId xmlns:a16="http://schemas.microsoft.com/office/drawing/2014/main" id="{B4F3B5D7-63F6-45DB-9D4A-EC1359B26D21}"/>
              </a:ext>
            </a:extLst>
          </p:cNvPr>
          <p:cNvPicPr>
            <a:picLocks noChangeAspect="1"/>
          </p:cNvPicPr>
          <p:nvPr userDrawn="1"/>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sp>
        <p:nvSpPr>
          <p:cNvPr id="13" name="Text Placeholder 7">
            <a:extLst>
              <a:ext uri="{FF2B5EF4-FFF2-40B4-BE49-F238E27FC236}">
                <a16:creationId xmlns:a16="http://schemas.microsoft.com/office/drawing/2014/main" id="{F7733DFD-694E-F241-959B-4ECECFC79FC6}"/>
              </a:ext>
            </a:extLst>
          </p:cNvPr>
          <p:cNvSpPr>
            <a:spLocks noGrp="1"/>
          </p:cNvSpPr>
          <p:nvPr>
            <p:ph type="body" sz="quarter" idx="14"/>
          </p:nvPr>
        </p:nvSpPr>
        <p:spPr>
          <a:xfrm>
            <a:off x="6467678" y="1808922"/>
            <a:ext cx="5277062" cy="4428366"/>
          </a:xfrm>
        </p:spPr>
        <p:txBody>
          <a:bodyPr/>
          <a:lstStyle>
            <a:lvl1pPr marL="0" indent="0">
              <a:buNone/>
              <a:defRPr>
                <a:solidFill>
                  <a:schemeClr val="bg1"/>
                </a:solidFill>
              </a:defRPr>
            </a:lvl1pPr>
          </a:lstStyle>
          <a:p>
            <a:pPr lvl="0"/>
            <a:r>
              <a:rPr lang="en-GB"/>
              <a:t>Click to edit Master text styles</a:t>
            </a:r>
          </a:p>
        </p:txBody>
      </p:sp>
      <p:sp>
        <p:nvSpPr>
          <p:cNvPr id="17" name="TextBox 16">
            <a:extLst>
              <a:ext uri="{FF2B5EF4-FFF2-40B4-BE49-F238E27FC236}">
                <a16:creationId xmlns:a16="http://schemas.microsoft.com/office/drawing/2014/main" id="{84F1FFA8-2867-0248-8EF4-6A5194F83596}"/>
              </a:ext>
            </a:extLst>
          </p:cNvPr>
          <p:cNvSpPr txBox="1"/>
          <p:nvPr userDrawn="1"/>
        </p:nvSpPr>
        <p:spPr>
          <a:xfrm>
            <a:off x="6576708"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2420598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C4860-CD09-A744-956A-42660B1A71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10800000">
            <a:off x="7275720" y="0"/>
            <a:ext cx="4915310" cy="5085481"/>
          </a:xfrm>
          <a:prstGeom prst="rect">
            <a:avLst/>
          </a:prstGeom>
        </p:spPr>
      </p:pic>
      <p:sp>
        <p:nvSpPr>
          <p:cNvPr id="4" name="TextBox 3">
            <a:extLst>
              <a:ext uri="{FF2B5EF4-FFF2-40B4-BE49-F238E27FC236}">
                <a16:creationId xmlns:a16="http://schemas.microsoft.com/office/drawing/2014/main" id="{94956668-D5A0-1C46-ADF7-F5D8B34C1A06}"/>
              </a:ext>
            </a:extLst>
          </p:cNvPr>
          <p:cNvSpPr txBox="1"/>
          <p:nvPr userDrawn="1"/>
        </p:nvSpPr>
        <p:spPr bwMode="auto">
          <a:xfrm>
            <a:off x="4389120" y="6675120"/>
            <a:ext cx="0" cy="0"/>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noAutofit/>
          </a:bodyPr>
          <a:lstStyle/>
          <a:p>
            <a:pPr algn="l">
              <a:buSzTx/>
            </a:pPr>
            <a:endParaRPr lang="en-US" i="0"/>
          </a:p>
        </p:txBody>
      </p:sp>
      <p:pic>
        <p:nvPicPr>
          <p:cNvPr id="5" name="Picture 4">
            <a:extLst>
              <a:ext uri="{FF2B5EF4-FFF2-40B4-BE49-F238E27FC236}">
                <a16:creationId xmlns:a16="http://schemas.microsoft.com/office/drawing/2014/main" id="{ECD24193-6086-5C4E-BE93-016FF22FFB7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18860" y="6481098"/>
            <a:ext cx="897195" cy="208763"/>
          </a:xfrm>
          <a:prstGeom prst="rect">
            <a:avLst/>
          </a:prstGeom>
        </p:spPr>
      </p:pic>
      <p:sp>
        <p:nvSpPr>
          <p:cNvPr id="6" name="Title 5">
            <a:extLst>
              <a:ext uri="{FF2B5EF4-FFF2-40B4-BE49-F238E27FC236}">
                <a16:creationId xmlns:a16="http://schemas.microsoft.com/office/drawing/2014/main" id="{3F4CA4B2-7A2E-154D-A314-93CE04C2E390}"/>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94A0AF97-2C9A-7544-BB4D-C138D7D102B5}"/>
              </a:ext>
            </a:extLst>
          </p:cNvPr>
          <p:cNvSpPr>
            <a:spLocks noGrp="1"/>
          </p:cNvSpPr>
          <p:nvPr>
            <p:ph type="sldNum" sz="quarter" idx="10"/>
          </p:nvPr>
        </p:nvSpPr>
        <p:spPr>
          <a:xfrm>
            <a:off x="9276278" y="6418135"/>
            <a:ext cx="2741612" cy="365125"/>
          </a:xfrm>
        </p:spPr>
        <p:txBody>
          <a:bodyPr/>
          <a:lstStyle/>
          <a:p>
            <a:fld id="{8EBC49CF-66A5-ED48-92B9-E667BCC463F7}" type="slidenum">
              <a:t>‹#›</a:t>
            </a:fld>
            <a:endParaRPr lang="en-US"/>
          </a:p>
        </p:txBody>
      </p:sp>
    </p:spTree>
    <p:extLst>
      <p:ext uri="{BB962C8B-B14F-4D97-AF65-F5344CB8AC3E}">
        <p14:creationId xmlns:p14="http://schemas.microsoft.com/office/powerpoint/2010/main" val="38579152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7" orient="horz" pos="2160">
          <p15:clr>
            <a:srgbClr val="FBAE40"/>
          </p15:clr>
        </p15:guide>
        <p15:guide id="8" pos="3839">
          <p15:clr>
            <a:srgbClr val="FBAE40"/>
          </p15:clr>
        </p15:guide>
        <p15:guide id="9" orient="horz" pos="4176"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 left 3">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4872374-72A7-7A45-ABE4-B1FF923979E4}"/>
              </a:ext>
            </a:extLst>
          </p:cNvPr>
          <p:cNvSpPr/>
          <p:nvPr userDrawn="1"/>
        </p:nvSpPr>
        <p:spPr>
          <a:xfrm>
            <a:off x="6107791" y="0"/>
            <a:ext cx="6081034" cy="6858000"/>
          </a:xfrm>
          <a:prstGeom prst="rect">
            <a:avLst/>
          </a:prstGeom>
          <a:solidFill>
            <a:schemeClr val="accent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2139296184"/>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pic>
        <p:nvPicPr>
          <p:cNvPr id="21" name="Graphic 20">
            <a:extLst>
              <a:ext uri="{FF2B5EF4-FFF2-40B4-BE49-F238E27FC236}">
                <a16:creationId xmlns:a16="http://schemas.microsoft.com/office/drawing/2014/main" id="{26208EE9-BB53-7349-8881-495E3560D374}"/>
              </a:ext>
            </a:extLst>
          </p:cNvPr>
          <p:cNvPicPr>
            <a:picLocks noChangeAspect="1"/>
          </p:cNvPicPr>
          <p:nvPr userDrawn="1"/>
        </p:nvPicPr>
        <p:blipFill rotWithShape="1">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l="74813" t="20149" r="-101" b="55188"/>
          <a:stretch/>
        </p:blipFill>
        <p:spPr>
          <a:xfrm>
            <a:off x="6107791" y="0"/>
            <a:ext cx="6110544" cy="6858000"/>
          </a:xfrm>
          <a:prstGeom prst="rect">
            <a:avLst/>
          </a:prstGeom>
        </p:spPr>
      </p:pic>
      <p:sp>
        <p:nvSpPr>
          <p:cNvPr id="11" name="Picture Placeholder 13">
            <a:extLst>
              <a:ext uri="{FF2B5EF4-FFF2-40B4-BE49-F238E27FC236}">
                <a16:creationId xmlns:a16="http://schemas.microsoft.com/office/drawing/2014/main" id="{FE70C55F-FA1C-E44F-B935-846720A2D163}"/>
              </a:ext>
            </a:extLst>
          </p:cNvPr>
          <p:cNvSpPr>
            <a:spLocks noGrp="1"/>
          </p:cNvSpPr>
          <p:nvPr>
            <p:ph type="pic" sz="quarter" idx="13"/>
          </p:nvPr>
        </p:nvSpPr>
        <p:spPr>
          <a:xfrm>
            <a:off x="0" y="0"/>
            <a:ext cx="6107791" cy="6858000"/>
          </a:xfrm>
          <a:solidFill>
            <a:schemeClr val="bg2"/>
          </a:solidFill>
        </p:spPr>
        <p:txBody>
          <a:bodyPr vert="horz" lIns="91440" tIns="72000" rIns="91440" bIns="756000" rtlCol="0" anchor="ctr">
            <a:noAutofit/>
          </a:bodyPr>
          <a:lstStyle>
            <a:lvl1pPr marL="0" indent="0">
              <a:buNone/>
              <a:defRPr lang="en-US" sz="1799" dirty="0">
                <a:latin typeface="Arial" panose="020B0604020202020204" pitchFamily="34" charset="0"/>
                <a:cs typeface="Arial" panose="020B0604020202020204" pitchFamily="34" charset="0"/>
              </a:defRPr>
            </a:lvl1pPr>
          </a:lstStyle>
          <a:p>
            <a:pPr lvl="0" algn="ctr"/>
            <a:r>
              <a:rPr lang="en-GB"/>
              <a:t>Click icon to add picture</a:t>
            </a:r>
            <a:endParaRPr lang="en-US"/>
          </a:p>
        </p:txBody>
      </p:sp>
      <p:sp>
        <p:nvSpPr>
          <p:cNvPr id="24" name="Slide Number Placeholder 5">
            <a:extLst>
              <a:ext uri="{FF2B5EF4-FFF2-40B4-BE49-F238E27FC236}">
                <a16:creationId xmlns:a16="http://schemas.microsoft.com/office/drawing/2014/main" id="{FE956ECD-98A7-BB48-AD4E-41CD7BA5A6AA}"/>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sp>
        <p:nvSpPr>
          <p:cNvPr id="26" name="Slide Number Placeholder 5">
            <a:extLst>
              <a:ext uri="{FF2B5EF4-FFF2-40B4-BE49-F238E27FC236}">
                <a16:creationId xmlns:a16="http://schemas.microsoft.com/office/drawing/2014/main" id="{341D0F29-2B64-464A-AF00-6DC7474EA211}"/>
              </a:ext>
            </a:extLst>
          </p:cNvPr>
          <p:cNvSpPr txBox="1">
            <a:spLocks/>
          </p:cNvSpPr>
          <p:nvPr userDrawn="1"/>
        </p:nvSpPr>
        <p:spPr>
          <a:xfrm rot="10800000" flipV="1">
            <a:off x="11131826" y="6433875"/>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70000"/>
                  </a:schemeClr>
                </a:solidFill>
                <a:latin typeface="Arial" panose="020B0604020202020204" pitchFamily="34" charset="0"/>
                <a:cs typeface="Arial" panose="020B0604020202020204" pitchFamily="34" charset="0"/>
              </a:rPr>
              <a:pPr lvl="0" algn="r"/>
              <a:t>‹#›</a:t>
            </a:fld>
            <a:endParaRPr lang="en-US" sz="800" b="1">
              <a:solidFill>
                <a:schemeClr val="bg1">
                  <a:alpha val="70000"/>
                </a:schemeClr>
              </a:solidFill>
              <a:latin typeface="Arial" panose="020B0604020202020204" pitchFamily="34" charset="0"/>
              <a:cs typeface="Arial" panose="020B0604020202020204" pitchFamily="34" charset="0"/>
            </a:endParaRPr>
          </a:p>
        </p:txBody>
      </p:sp>
      <p:pic>
        <p:nvPicPr>
          <p:cNvPr id="12" name="Picture 2">
            <a:extLst>
              <a:ext uri="{FF2B5EF4-FFF2-40B4-BE49-F238E27FC236}">
                <a16:creationId xmlns:a16="http://schemas.microsoft.com/office/drawing/2014/main" id="{823030AB-527D-41D3-A380-69546129EA46}"/>
              </a:ext>
            </a:extLst>
          </p:cNvPr>
          <p:cNvPicPr>
            <a:picLocks noChangeAspect="1"/>
          </p:cNvPicPr>
          <p:nvPr userDrawn="1"/>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sp>
        <p:nvSpPr>
          <p:cNvPr id="14" name="Title 1">
            <a:extLst>
              <a:ext uri="{FF2B5EF4-FFF2-40B4-BE49-F238E27FC236}">
                <a16:creationId xmlns:a16="http://schemas.microsoft.com/office/drawing/2014/main" id="{5D344CE0-7DAB-974C-B074-078E7E3A1BD7}"/>
              </a:ext>
            </a:extLst>
          </p:cNvPr>
          <p:cNvSpPr>
            <a:spLocks noGrp="1"/>
          </p:cNvSpPr>
          <p:nvPr>
            <p:ph type="title"/>
          </p:nvPr>
        </p:nvSpPr>
        <p:spPr>
          <a:xfrm>
            <a:off x="6454359" y="538164"/>
            <a:ext cx="5277062" cy="1139825"/>
          </a:xfrm>
        </p:spPr>
        <p:txBody>
          <a:bodyPr tIns="108000"/>
          <a:lstStyle>
            <a:lvl1pPr>
              <a:defRPr>
                <a:solidFill>
                  <a:schemeClr val="bg1"/>
                </a:solidFill>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15" name="Text Placeholder 7">
            <a:extLst>
              <a:ext uri="{FF2B5EF4-FFF2-40B4-BE49-F238E27FC236}">
                <a16:creationId xmlns:a16="http://schemas.microsoft.com/office/drawing/2014/main" id="{95DD517E-D7CF-5244-9611-DFBB12E8BD1D}"/>
              </a:ext>
            </a:extLst>
          </p:cNvPr>
          <p:cNvSpPr>
            <a:spLocks noGrp="1"/>
          </p:cNvSpPr>
          <p:nvPr>
            <p:ph type="body" sz="quarter" idx="14"/>
          </p:nvPr>
        </p:nvSpPr>
        <p:spPr>
          <a:xfrm>
            <a:off x="6467678" y="1808922"/>
            <a:ext cx="5277062" cy="4428366"/>
          </a:xfrm>
        </p:spPr>
        <p:txBody>
          <a:bodyPr/>
          <a:lstStyle>
            <a:lvl1pPr marL="0" indent="0">
              <a:buNone/>
              <a:defRPr>
                <a:solidFill>
                  <a:schemeClr val="bg1"/>
                </a:solidFill>
              </a:defRPr>
            </a:lvl1pPr>
          </a:lstStyle>
          <a:p>
            <a:pPr lvl="0"/>
            <a:r>
              <a:rPr lang="en-GB"/>
              <a:t>Click to edit Master text styles</a:t>
            </a:r>
          </a:p>
        </p:txBody>
      </p:sp>
      <p:sp>
        <p:nvSpPr>
          <p:cNvPr id="13" name="TextBox 12">
            <a:extLst>
              <a:ext uri="{FF2B5EF4-FFF2-40B4-BE49-F238E27FC236}">
                <a16:creationId xmlns:a16="http://schemas.microsoft.com/office/drawing/2014/main" id="{B7CDCB1F-F122-444B-B4CB-C09A4C407C91}"/>
              </a:ext>
            </a:extLst>
          </p:cNvPr>
          <p:cNvSpPr txBox="1"/>
          <p:nvPr userDrawn="1"/>
        </p:nvSpPr>
        <p:spPr>
          <a:xfrm>
            <a:off x="6576708"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26523045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Quote full page 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051A2CE-B018-1047-87F9-DBEAEB88FD8B}"/>
              </a:ext>
            </a:extLst>
          </p:cNvPr>
          <p:cNvSpPr/>
          <p:nvPr userDrawn="1"/>
        </p:nvSpPr>
        <p:spPr>
          <a:xfrm>
            <a:off x="0" y="0"/>
            <a:ext cx="12188825" cy="6858000"/>
          </a:xfrm>
          <a:prstGeom prst="rect">
            <a:avLst/>
          </a:prstGeom>
          <a:solidFill>
            <a:schemeClr val="accent3"/>
          </a:solidFill>
          <a:ln w="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15" name="Graphic 14">
            <a:extLst>
              <a:ext uri="{FF2B5EF4-FFF2-40B4-BE49-F238E27FC236}">
                <a16:creationId xmlns:a16="http://schemas.microsoft.com/office/drawing/2014/main" id="{29505D2F-6538-C844-974A-0A2C06BA152C}"/>
              </a:ext>
            </a:extLst>
          </p:cNvPr>
          <p:cNvPicPr>
            <a:picLocks noChangeAspect="1"/>
          </p:cNvPicPr>
          <p:nvPr userDrawn="1"/>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l="39936" t="68338" r="8601" b="6501"/>
          <a:stretch/>
        </p:blipFill>
        <p:spPr>
          <a:xfrm>
            <a:off x="0" y="0"/>
            <a:ext cx="12188825"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386005918"/>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grpSp>
        <p:nvGrpSpPr>
          <p:cNvPr id="8" name="Graphic 10">
            <a:extLst>
              <a:ext uri="{FF2B5EF4-FFF2-40B4-BE49-F238E27FC236}">
                <a16:creationId xmlns:a16="http://schemas.microsoft.com/office/drawing/2014/main" id="{3A6E4564-0AFD-394C-86C5-9468022082D4}"/>
              </a:ext>
            </a:extLst>
          </p:cNvPr>
          <p:cNvGrpSpPr/>
          <p:nvPr userDrawn="1"/>
        </p:nvGrpSpPr>
        <p:grpSpPr>
          <a:xfrm>
            <a:off x="757716" y="758596"/>
            <a:ext cx="2492637" cy="1429079"/>
            <a:chOff x="7355176" y="1247511"/>
            <a:chExt cx="2101340" cy="1204427"/>
          </a:xfrm>
        </p:grpSpPr>
        <p:sp>
          <p:nvSpPr>
            <p:cNvPr id="9" name="Freeform 8">
              <a:extLst>
                <a:ext uri="{FF2B5EF4-FFF2-40B4-BE49-F238E27FC236}">
                  <a16:creationId xmlns:a16="http://schemas.microsoft.com/office/drawing/2014/main" id="{4E94DD7A-9189-4548-B3D7-D71AED474814}"/>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solidFill>
              <a:schemeClr val="accent5"/>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12" name="Freeform 11">
              <a:extLst>
                <a:ext uri="{FF2B5EF4-FFF2-40B4-BE49-F238E27FC236}">
                  <a16:creationId xmlns:a16="http://schemas.microsoft.com/office/drawing/2014/main" id="{CDEC9423-D3E3-AC4E-8565-1B8DA4881327}"/>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solidFill>
              <a:schemeClr val="accent5"/>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7" name="Text Placeholder 6">
            <a:extLst>
              <a:ext uri="{FF2B5EF4-FFF2-40B4-BE49-F238E27FC236}">
                <a16:creationId xmlns:a16="http://schemas.microsoft.com/office/drawing/2014/main" id="{B0589BE5-6A57-8F4D-9D8C-C52E1A566471}"/>
              </a:ext>
            </a:extLst>
          </p:cNvPr>
          <p:cNvSpPr>
            <a:spLocks noGrp="1"/>
          </p:cNvSpPr>
          <p:nvPr>
            <p:ph type="body" sz="quarter" idx="12" hasCustomPrompt="1"/>
          </p:nvPr>
        </p:nvSpPr>
        <p:spPr>
          <a:xfrm>
            <a:off x="1306358" y="2351624"/>
            <a:ext cx="9641289" cy="1825012"/>
          </a:xfrm>
        </p:spPr>
        <p:txBody>
          <a:bodyPr tIns="108000"/>
          <a:lstStyle>
            <a:lvl1pPr marL="0" indent="0">
              <a:lnSpc>
                <a:spcPts val="3599"/>
              </a:lnSpc>
              <a:buNone/>
              <a:defRPr sz="43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sp>
        <p:nvSpPr>
          <p:cNvPr id="11" name="Text Placeholder 3">
            <a:extLst>
              <a:ext uri="{FF2B5EF4-FFF2-40B4-BE49-F238E27FC236}">
                <a16:creationId xmlns:a16="http://schemas.microsoft.com/office/drawing/2014/main" id="{7EFA5E5E-DAAF-014E-B8B4-967C914D4FB9}"/>
              </a:ext>
            </a:extLst>
          </p:cNvPr>
          <p:cNvSpPr>
            <a:spLocks noGrp="1"/>
          </p:cNvSpPr>
          <p:nvPr>
            <p:ph type="body" sz="quarter" idx="14" hasCustomPrompt="1"/>
          </p:nvPr>
        </p:nvSpPr>
        <p:spPr>
          <a:xfrm>
            <a:off x="1306359" y="4670326"/>
            <a:ext cx="4692830" cy="346934"/>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13" name="Text Placeholder 3">
            <a:extLst>
              <a:ext uri="{FF2B5EF4-FFF2-40B4-BE49-F238E27FC236}">
                <a16:creationId xmlns:a16="http://schemas.microsoft.com/office/drawing/2014/main" id="{9552D3A5-C740-6E4E-BBFD-2D16D91FA313}"/>
              </a:ext>
            </a:extLst>
          </p:cNvPr>
          <p:cNvSpPr>
            <a:spLocks noGrp="1"/>
          </p:cNvSpPr>
          <p:nvPr>
            <p:ph type="body" sz="quarter" idx="15" hasCustomPrompt="1"/>
          </p:nvPr>
        </p:nvSpPr>
        <p:spPr>
          <a:xfrm>
            <a:off x="1306359" y="5072956"/>
            <a:ext cx="4692830" cy="318328"/>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18" name="Slide Number Placeholder 5">
            <a:extLst>
              <a:ext uri="{FF2B5EF4-FFF2-40B4-BE49-F238E27FC236}">
                <a16:creationId xmlns:a16="http://schemas.microsoft.com/office/drawing/2014/main" id="{5BC718B7-D1C8-234E-8499-E213D028B6F7}"/>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pic>
        <p:nvPicPr>
          <p:cNvPr id="14" name="Picture 2">
            <a:extLst>
              <a:ext uri="{FF2B5EF4-FFF2-40B4-BE49-F238E27FC236}">
                <a16:creationId xmlns:a16="http://schemas.microsoft.com/office/drawing/2014/main" id="{5A2CA354-3C09-41EB-90E3-8AB6A45C06F3}"/>
              </a:ext>
            </a:extLst>
          </p:cNvPr>
          <p:cNvPicPr>
            <a:picLocks noChangeAspect="1"/>
          </p:cNvPicPr>
          <p:nvPr userDrawn="1"/>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sp>
        <p:nvSpPr>
          <p:cNvPr id="16" name="TextBox 15">
            <a:extLst>
              <a:ext uri="{FF2B5EF4-FFF2-40B4-BE49-F238E27FC236}">
                <a16:creationId xmlns:a16="http://schemas.microsoft.com/office/drawing/2014/main" id="{049EAEB3-1467-7E47-B524-839C5033BB34}"/>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20255057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Quote full page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9615A0-0E38-EA4B-A4CD-971B0012D7A7}"/>
              </a:ext>
            </a:extLst>
          </p:cNvPr>
          <p:cNvSpPr/>
          <p:nvPr userDrawn="1"/>
        </p:nvSpPr>
        <p:spPr>
          <a:xfrm>
            <a:off x="0" y="0"/>
            <a:ext cx="12188825" cy="6858000"/>
          </a:xfrm>
          <a:prstGeom prst="rect">
            <a:avLst/>
          </a:prstGeom>
          <a:solidFill>
            <a:schemeClr val="accent4"/>
          </a:solidFill>
          <a:ln w="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15" name="Graphic 14">
            <a:extLst>
              <a:ext uri="{FF2B5EF4-FFF2-40B4-BE49-F238E27FC236}">
                <a16:creationId xmlns:a16="http://schemas.microsoft.com/office/drawing/2014/main" id="{458E1F70-633B-1741-81E2-FC0B0A5EBB67}"/>
              </a:ext>
            </a:extLst>
          </p:cNvPr>
          <p:cNvPicPr>
            <a:picLocks noChangeAspect="1"/>
          </p:cNvPicPr>
          <p:nvPr userDrawn="1"/>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l="39758" t="68961" r="9798" b="6376"/>
          <a:stretch/>
        </p:blipFill>
        <p:spPr>
          <a:xfrm>
            <a:off x="-1" y="0"/>
            <a:ext cx="12188826" cy="6858000"/>
          </a:xfrm>
          <a:prstGeom prst="rect">
            <a:avLst/>
          </a:prstGeom>
        </p:spPr>
      </p:pic>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458519989"/>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24" name="Slide Number Placeholder 5">
            <a:extLst>
              <a:ext uri="{FF2B5EF4-FFF2-40B4-BE49-F238E27FC236}">
                <a16:creationId xmlns:a16="http://schemas.microsoft.com/office/drawing/2014/main" id="{16F1C15D-96CD-B54C-9B65-84F58E5EFBB7}"/>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pic>
        <p:nvPicPr>
          <p:cNvPr id="14" name="Picture 2">
            <a:extLst>
              <a:ext uri="{FF2B5EF4-FFF2-40B4-BE49-F238E27FC236}">
                <a16:creationId xmlns:a16="http://schemas.microsoft.com/office/drawing/2014/main" id="{7FCBF96B-146F-4F56-AC3D-EB12817277B2}"/>
              </a:ext>
            </a:extLst>
          </p:cNvPr>
          <p:cNvPicPr>
            <a:picLocks noChangeAspect="1"/>
          </p:cNvPicPr>
          <p:nvPr userDrawn="1"/>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93946" y="6453499"/>
            <a:ext cx="939355" cy="217948"/>
          </a:xfrm>
          <a:prstGeom prst="rect">
            <a:avLst/>
          </a:prstGeom>
        </p:spPr>
      </p:pic>
      <p:grpSp>
        <p:nvGrpSpPr>
          <p:cNvPr id="16" name="Graphic 10">
            <a:extLst>
              <a:ext uri="{FF2B5EF4-FFF2-40B4-BE49-F238E27FC236}">
                <a16:creationId xmlns:a16="http://schemas.microsoft.com/office/drawing/2014/main" id="{932DF292-4833-B247-953B-D4EA83227C77}"/>
              </a:ext>
            </a:extLst>
          </p:cNvPr>
          <p:cNvGrpSpPr/>
          <p:nvPr userDrawn="1"/>
        </p:nvGrpSpPr>
        <p:grpSpPr>
          <a:xfrm>
            <a:off x="757716" y="758596"/>
            <a:ext cx="2492637" cy="1429079"/>
            <a:chOff x="7355176" y="1247511"/>
            <a:chExt cx="2101340" cy="1204427"/>
          </a:xfrm>
        </p:grpSpPr>
        <p:sp>
          <p:nvSpPr>
            <p:cNvPr id="25" name="Freeform 24">
              <a:extLst>
                <a:ext uri="{FF2B5EF4-FFF2-40B4-BE49-F238E27FC236}">
                  <a16:creationId xmlns:a16="http://schemas.microsoft.com/office/drawing/2014/main" id="{75D57D39-0B16-A64B-8443-72A68E313FB5}"/>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solidFill>
              <a:srgbClr val="CDFFCA"/>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26" name="Freeform 25">
              <a:extLst>
                <a:ext uri="{FF2B5EF4-FFF2-40B4-BE49-F238E27FC236}">
                  <a16:creationId xmlns:a16="http://schemas.microsoft.com/office/drawing/2014/main" id="{56FD022E-5944-DA47-BE61-7F1690CE160F}"/>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solidFill>
              <a:srgbClr val="CDFFCA"/>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13" name="Text Placeholder 6">
            <a:extLst>
              <a:ext uri="{FF2B5EF4-FFF2-40B4-BE49-F238E27FC236}">
                <a16:creationId xmlns:a16="http://schemas.microsoft.com/office/drawing/2014/main" id="{033391C7-8702-8C41-B01E-D2B011065E74}"/>
              </a:ext>
            </a:extLst>
          </p:cNvPr>
          <p:cNvSpPr>
            <a:spLocks noGrp="1"/>
          </p:cNvSpPr>
          <p:nvPr>
            <p:ph type="body" sz="quarter" idx="12" hasCustomPrompt="1"/>
          </p:nvPr>
        </p:nvSpPr>
        <p:spPr>
          <a:xfrm>
            <a:off x="1306358" y="2351624"/>
            <a:ext cx="9641289" cy="1825012"/>
          </a:xfrm>
        </p:spPr>
        <p:txBody>
          <a:bodyPr tIns="108000"/>
          <a:lstStyle>
            <a:lvl1pPr marL="0" indent="0">
              <a:lnSpc>
                <a:spcPts val="3599"/>
              </a:lnSpc>
              <a:buNone/>
              <a:defRPr sz="4399" b="1" spc="-100" baseline="0">
                <a:solidFill>
                  <a:schemeClr val="bg1"/>
                </a:solidFill>
                <a:latin typeface="Arial" panose="020B0604020202020204" pitchFamily="34" charset="0"/>
                <a:cs typeface="Arial" panose="020B0604020202020204" pitchFamily="34" charset="0"/>
              </a:defRPr>
            </a:lvl1pPr>
          </a:lstStyle>
          <a:p>
            <a:pPr lvl="0"/>
            <a:r>
              <a:rPr lang="en-GB"/>
              <a:t>Quote Slide, Enter Quote Here.”</a:t>
            </a:r>
          </a:p>
          <a:p>
            <a:pPr lvl="0"/>
            <a:endParaRPr lang="en-GB"/>
          </a:p>
        </p:txBody>
      </p:sp>
      <p:sp>
        <p:nvSpPr>
          <p:cNvPr id="17" name="Text Placeholder 3">
            <a:extLst>
              <a:ext uri="{FF2B5EF4-FFF2-40B4-BE49-F238E27FC236}">
                <a16:creationId xmlns:a16="http://schemas.microsoft.com/office/drawing/2014/main" id="{43CE5176-45CA-FA49-B95F-C93300B5B02F}"/>
              </a:ext>
            </a:extLst>
          </p:cNvPr>
          <p:cNvSpPr>
            <a:spLocks noGrp="1"/>
          </p:cNvSpPr>
          <p:nvPr>
            <p:ph type="body" sz="quarter" idx="14" hasCustomPrompt="1"/>
          </p:nvPr>
        </p:nvSpPr>
        <p:spPr>
          <a:xfrm>
            <a:off x="1306359" y="4670326"/>
            <a:ext cx="4692830" cy="346934"/>
          </a:xfrm>
        </p:spPr>
        <p:txBody>
          <a:bodyPr tIns="36000" anchor="ctr" anchorCtr="0">
            <a:noAutofit/>
          </a:bodyPr>
          <a:lstStyle>
            <a:lvl1pPr marL="0" indent="0" algn="l">
              <a:lnSpc>
                <a:spcPts val="1799"/>
              </a:lnSpc>
              <a:buNone/>
              <a:defRPr sz="1999" b="1"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18" name="Text Placeholder 3">
            <a:extLst>
              <a:ext uri="{FF2B5EF4-FFF2-40B4-BE49-F238E27FC236}">
                <a16:creationId xmlns:a16="http://schemas.microsoft.com/office/drawing/2014/main" id="{BB114C84-0226-6C4B-A9B5-4A50F19EA3D8}"/>
              </a:ext>
            </a:extLst>
          </p:cNvPr>
          <p:cNvSpPr>
            <a:spLocks noGrp="1"/>
          </p:cNvSpPr>
          <p:nvPr>
            <p:ph type="body" sz="quarter" idx="15" hasCustomPrompt="1"/>
          </p:nvPr>
        </p:nvSpPr>
        <p:spPr>
          <a:xfrm>
            <a:off x="1306359" y="5072956"/>
            <a:ext cx="4692830" cy="318328"/>
          </a:xfrm>
        </p:spPr>
        <p:txBody>
          <a:bodyPr tIns="72000" anchor="t">
            <a:noAutofit/>
          </a:bodyPr>
          <a:lstStyle>
            <a:lvl1pPr marL="0" indent="0" algn="l">
              <a:lnSpc>
                <a:spcPts val="1799"/>
              </a:lnSpc>
              <a:buNone/>
              <a:defRPr sz="1799" b="0" baseline="0">
                <a:solidFill>
                  <a:schemeClr val="bg1"/>
                </a:solidFill>
                <a:latin typeface="Arial" panose="020B0604020202020204" pitchFamily="34" charset="0"/>
                <a:cs typeface="Arial" panose="020B0604020202020204" pitchFamily="34" charset="0"/>
              </a:defRPr>
            </a:lvl1pPr>
          </a:lstStyle>
          <a:p>
            <a:pPr lvl="0"/>
            <a:r>
              <a:rPr lang="en-US"/>
              <a:t>Speaker Title</a:t>
            </a:r>
          </a:p>
        </p:txBody>
      </p:sp>
      <p:sp>
        <p:nvSpPr>
          <p:cNvPr id="19" name="TextBox 18">
            <a:extLst>
              <a:ext uri="{FF2B5EF4-FFF2-40B4-BE49-F238E27FC236}">
                <a16:creationId xmlns:a16="http://schemas.microsoft.com/office/drawing/2014/main" id="{AB570969-DADA-9F43-A66C-7A2FAD252773}"/>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chemeClr val="bg1">
                    <a:alpha val="70000"/>
                  </a:schemeClr>
                </a:solidFill>
                <a:latin typeface="Arial" panose="020B0604020202020204" pitchFamily="34" charset="0"/>
                <a:cs typeface="Arial" panose="020B0604020202020204" pitchFamily="34" charset="0"/>
              </a:rPr>
              <a:t>© 2025 </a:t>
            </a:r>
            <a:r>
              <a:rPr lang="en-US" sz="600" b="0" i="0" spc="0" baseline="0">
                <a:solidFill>
                  <a:schemeClr val="bg1">
                    <a:alpha val="70000"/>
                  </a:schemeClr>
                </a:solidFill>
                <a:latin typeface="Arial" panose="020B0604020202020204" pitchFamily="34" charset="0"/>
                <a:cs typeface="Arial" panose="020B0604020202020204" pitchFamily="34" charset="0"/>
              </a:rPr>
              <a:t>Progress</a:t>
            </a:r>
            <a:r>
              <a:rPr lang="en-US" sz="600" b="0" spc="0" baseline="0">
                <a:solidFill>
                  <a:schemeClr val="bg1">
                    <a:alpha val="70000"/>
                  </a:schemeClr>
                </a:solidFill>
                <a:latin typeface="Arial" panose="020B0604020202020204" pitchFamily="34" charset="0"/>
                <a:cs typeface="Arial" panose="020B0604020202020204" pitchFamily="34" charset="0"/>
              </a:rPr>
              <a:t> Software Corporation and/or its subsidiaries or affiliates. All rights reserved.</a:t>
            </a:r>
          </a:p>
        </p:txBody>
      </p:sp>
    </p:spTree>
    <p:extLst>
      <p:ext uri="{BB962C8B-B14F-4D97-AF65-F5344CB8AC3E}">
        <p14:creationId xmlns:p14="http://schemas.microsoft.com/office/powerpoint/2010/main" val="417087248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imple quote with heading">
    <p:spTree>
      <p:nvGrpSpPr>
        <p:cNvPr id="1" name=""/>
        <p:cNvGrpSpPr/>
        <p:nvPr/>
      </p:nvGrpSpPr>
      <p:grpSpPr>
        <a:xfrm>
          <a:off x="0" y="0"/>
          <a:ext cx="0" cy="0"/>
          <a:chOff x="0" y="0"/>
          <a:chExt cx="0" cy="0"/>
        </a:xfrm>
      </p:grpSpPr>
      <p:sp>
        <p:nvSpPr>
          <p:cNvPr id="3" name="Text Placeholder 20">
            <a:extLst>
              <a:ext uri="{FF2B5EF4-FFF2-40B4-BE49-F238E27FC236}">
                <a16:creationId xmlns:a16="http://schemas.microsoft.com/office/drawing/2014/main" id="{F9976DBB-EE70-1B46-926A-70F0623ACE1C}"/>
              </a:ext>
            </a:extLst>
          </p:cNvPr>
          <p:cNvSpPr>
            <a:spLocks noGrp="1"/>
          </p:cNvSpPr>
          <p:nvPr>
            <p:ph type="body" sz="quarter" idx="13" hasCustomPrompt="1"/>
          </p:nvPr>
        </p:nvSpPr>
        <p:spPr>
          <a:xfrm>
            <a:off x="737610" y="2088996"/>
            <a:ext cx="5261577" cy="3907915"/>
          </a:xfrm>
          <a:prstGeom prst="rect">
            <a:avLst/>
          </a:prstGeom>
        </p:spPr>
        <p:txBody>
          <a:bodyPr tIns="0"/>
          <a:lstStyle>
            <a:lvl1pPr marL="0" indent="0">
              <a:lnSpc>
                <a:spcPts val="2699"/>
              </a:lnSpc>
              <a:buFontTx/>
              <a:buNone/>
              <a:defRPr sz="2399" b="0" i="0">
                <a:solidFill>
                  <a:schemeClr val="tx1"/>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5" name="Text Placeholder 20">
            <a:extLst>
              <a:ext uri="{FF2B5EF4-FFF2-40B4-BE49-F238E27FC236}">
                <a16:creationId xmlns:a16="http://schemas.microsoft.com/office/drawing/2014/main" id="{11074453-7ED4-2846-8443-BD0B4F3FAC09}"/>
              </a:ext>
            </a:extLst>
          </p:cNvPr>
          <p:cNvSpPr>
            <a:spLocks noGrp="1"/>
          </p:cNvSpPr>
          <p:nvPr>
            <p:ph type="body" sz="quarter" idx="14" hasCustomPrompt="1"/>
          </p:nvPr>
        </p:nvSpPr>
        <p:spPr>
          <a:xfrm>
            <a:off x="6176941" y="3009747"/>
            <a:ext cx="5289760" cy="2974808"/>
          </a:xfrm>
          <a:prstGeom prst="rect">
            <a:avLst/>
          </a:prstGeom>
        </p:spPr>
        <p:txBody>
          <a:bodyPr tIns="0"/>
          <a:lstStyle>
            <a:lvl1pPr marL="0" indent="0">
              <a:lnSpc>
                <a:spcPts val="2699"/>
              </a:lnSpc>
              <a:buFontTx/>
              <a:buNone/>
              <a:defRPr sz="2399" b="0" i="0">
                <a:solidFill>
                  <a:schemeClr val="tx2"/>
                </a:solidFill>
                <a:latin typeface="Arial" panose="020B0604020202020204" pitchFamily="34" charset="0"/>
                <a:cs typeface="Arial" panose="020B0604020202020204" pitchFamily="34" charset="0"/>
              </a:defRPr>
            </a:lvl1pPr>
          </a:lstStyle>
          <a:p>
            <a:pPr lvl="0"/>
            <a:r>
              <a:rPr lang="en-GB"/>
              <a:t>Quote Text Here</a:t>
            </a:r>
            <a:endParaRPr lang="en-BG"/>
          </a:p>
        </p:txBody>
      </p:sp>
      <p:grpSp>
        <p:nvGrpSpPr>
          <p:cNvPr id="6" name="Graphic 10">
            <a:extLst>
              <a:ext uri="{FF2B5EF4-FFF2-40B4-BE49-F238E27FC236}">
                <a16:creationId xmlns:a16="http://schemas.microsoft.com/office/drawing/2014/main" id="{BB169313-042B-E748-B6D1-611F7EE63DB2}"/>
              </a:ext>
            </a:extLst>
          </p:cNvPr>
          <p:cNvGrpSpPr/>
          <p:nvPr userDrawn="1"/>
        </p:nvGrpSpPr>
        <p:grpSpPr>
          <a:xfrm>
            <a:off x="6174158" y="1371600"/>
            <a:ext cx="2530828" cy="1450975"/>
            <a:chOff x="7355176" y="1247511"/>
            <a:chExt cx="2101340" cy="1204427"/>
          </a:xfrm>
        </p:grpSpPr>
        <p:sp>
          <p:nvSpPr>
            <p:cNvPr id="7" name="Freeform 6">
              <a:extLst>
                <a:ext uri="{FF2B5EF4-FFF2-40B4-BE49-F238E27FC236}">
                  <a16:creationId xmlns:a16="http://schemas.microsoft.com/office/drawing/2014/main" id="{4559F61B-590D-7D40-9809-20BFA3E0EEE8}"/>
                </a:ext>
              </a:extLst>
            </p:cNvPr>
            <p:cNvSpPr/>
            <p:nvPr/>
          </p:nvSpPr>
          <p:spPr>
            <a:xfrm>
              <a:off x="7352293" y="1247383"/>
              <a:ext cx="999261" cy="1205383"/>
            </a:xfrm>
            <a:custGeom>
              <a:avLst/>
              <a:gdLst>
                <a:gd name="connsiteX0" fmla="*/ 501072 w 999261"/>
                <a:gd name="connsiteY0" fmla="*/ 128 h 1205383"/>
                <a:gd name="connsiteX1" fmla="*/ 9 w 999261"/>
                <a:gd name="connsiteY1" fmla="*/ 494325 h 1205383"/>
                <a:gd name="connsiteX2" fmla="*/ 495324 w 999261"/>
                <a:gd name="connsiteY2" fmla="*/ 994258 h 1205383"/>
                <a:gd name="connsiteX3" fmla="*/ 495324 w 999261"/>
                <a:gd name="connsiteY3" fmla="*/ 1205383 h 1205383"/>
                <a:gd name="connsiteX4" fmla="*/ 838884 w 999261"/>
                <a:gd name="connsiteY4" fmla="*/ 862408 h 1205383"/>
                <a:gd name="connsiteX5" fmla="*/ 867242 w 999261"/>
                <a:gd name="connsiteY5" fmla="*/ 160023 h 1205383"/>
                <a:gd name="connsiteX6" fmla="*/ 501072 w 999261"/>
                <a:gd name="connsiteY6" fmla="*/ 0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261" h="1205383">
                  <a:moveTo>
                    <a:pt x="501072" y="128"/>
                  </a:moveTo>
                  <a:cubicBezTo>
                    <a:pt x="225931" y="-1459"/>
                    <a:pt x="1599" y="219805"/>
                    <a:pt x="9" y="494325"/>
                  </a:cubicBezTo>
                  <a:cubicBezTo>
                    <a:pt x="-1582" y="768845"/>
                    <a:pt x="220183" y="992671"/>
                    <a:pt x="495324" y="994258"/>
                  </a:cubicBezTo>
                  <a:lnTo>
                    <a:pt x="495324" y="1205383"/>
                  </a:lnTo>
                  <a:lnTo>
                    <a:pt x="838884" y="862408"/>
                  </a:lnTo>
                  <a:cubicBezTo>
                    <a:pt x="1041098" y="676263"/>
                    <a:pt x="1053808" y="361793"/>
                    <a:pt x="867242" y="160023"/>
                  </a:cubicBezTo>
                  <a:cubicBezTo>
                    <a:pt x="772905" y="58016"/>
                    <a:pt x="640170" y="0"/>
                    <a:pt x="501072" y="0"/>
                  </a:cubicBezTo>
                  <a:close/>
                </a:path>
              </a:pathLst>
            </a:custGeom>
            <a:solidFill>
              <a:schemeClr val="accent6"/>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sp>
          <p:nvSpPr>
            <p:cNvPr id="8" name="Freeform 7">
              <a:extLst>
                <a:ext uri="{FF2B5EF4-FFF2-40B4-BE49-F238E27FC236}">
                  <a16:creationId xmlns:a16="http://schemas.microsoft.com/office/drawing/2014/main" id="{2992E75D-A512-384C-9E90-FC19625012E8}"/>
                </a:ext>
              </a:extLst>
            </p:cNvPr>
            <p:cNvSpPr/>
            <p:nvPr/>
          </p:nvSpPr>
          <p:spPr>
            <a:xfrm>
              <a:off x="8460710" y="1247606"/>
              <a:ext cx="996380" cy="1205223"/>
            </a:xfrm>
            <a:custGeom>
              <a:avLst/>
              <a:gdLst>
                <a:gd name="connsiteX0" fmla="*/ 996380 w 996380"/>
                <a:gd name="connsiteY0" fmla="*/ 497033 h 1205223"/>
                <a:gd name="connsiteX1" fmla="*/ 498126 w 996380"/>
                <a:gd name="connsiteY1" fmla="*/ 0 h 1205223"/>
                <a:gd name="connsiteX2" fmla="*/ 0 w 996380"/>
                <a:gd name="connsiteY2" fmla="*/ 497103 h 1205223"/>
                <a:gd name="connsiteX3" fmla="*/ 492378 w 996380"/>
                <a:gd name="connsiteY3" fmla="*/ 994098 h 1205223"/>
                <a:gd name="connsiteX4" fmla="*/ 492378 w 996380"/>
                <a:gd name="connsiteY4" fmla="*/ 1205224 h 1205223"/>
                <a:gd name="connsiteX5" fmla="*/ 836001 w 996380"/>
                <a:gd name="connsiteY5" fmla="*/ 862440 h 1205223"/>
                <a:gd name="connsiteX6" fmla="*/ 996380 w 996380"/>
                <a:gd name="connsiteY6" fmla="*/ 497033 h 1205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6380" h="1205223">
                  <a:moveTo>
                    <a:pt x="996380" y="497033"/>
                  </a:moveTo>
                  <a:cubicBezTo>
                    <a:pt x="996380" y="222513"/>
                    <a:pt x="773280" y="-19"/>
                    <a:pt x="498126" y="0"/>
                  </a:cubicBezTo>
                  <a:cubicBezTo>
                    <a:pt x="223036" y="19"/>
                    <a:pt x="0" y="222577"/>
                    <a:pt x="0" y="497103"/>
                  </a:cubicBezTo>
                  <a:cubicBezTo>
                    <a:pt x="0" y="769348"/>
                    <a:pt x="219523" y="990925"/>
                    <a:pt x="492378" y="994098"/>
                  </a:cubicBezTo>
                  <a:lnTo>
                    <a:pt x="492378" y="1205224"/>
                  </a:lnTo>
                  <a:lnTo>
                    <a:pt x="836001" y="862440"/>
                  </a:lnTo>
                  <a:cubicBezTo>
                    <a:pt x="938386" y="768399"/>
                    <a:pt x="996508" y="635861"/>
                    <a:pt x="996380" y="497033"/>
                  </a:cubicBezTo>
                  <a:close/>
                </a:path>
              </a:pathLst>
            </a:custGeom>
            <a:solidFill>
              <a:schemeClr val="accent6"/>
            </a:solidFill>
            <a:ln w="6369" cap="flat">
              <a:noFill/>
              <a:prstDash val="solid"/>
              <a:miter/>
            </a:ln>
          </p:spPr>
          <p:txBody>
            <a:bodyPr rtlCol="0" anchor="ctr"/>
            <a:lstStyle/>
            <a:p>
              <a:endParaRPr lang="en-BG" sz="2399">
                <a:latin typeface="Arial" panose="020B0604020202020204" pitchFamily="34" charset="0"/>
                <a:cs typeface="Arial" panose="020B0604020202020204" pitchFamily="34" charset="0"/>
              </a:endParaRPr>
            </a:p>
          </p:txBody>
        </p:sp>
      </p:grpSp>
      <p:sp>
        <p:nvSpPr>
          <p:cNvPr id="12" name="Title 1">
            <a:extLst>
              <a:ext uri="{FF2B5EF4-FFF2-40B4-BE49-F238E27FC236}">
                <a16:creationId xmlns:a16="http://schemas.microsoft.com/office/drawing/2014/main" id="{18AF90E1-EE23-0941-9333-3F5BC5F04891}"/>
              </a:ext>
            </a:extLst>
          </p:cNvPr>
          <p:cNvSpPr>
            <a:spLocks noGrp="1"/>
          </p:cNvSpPr>
          <p:nvPr>
            <p:ph type="title" hasCustomPrompt="1"/>
          </p:nvPr>
        </p:nvSpPr>
        <p:spPr>
          <a:xfrm>
            <a:off x="722126" y="538164"/>
            <a:ext cx="5277062" cy="1370012"/>
          </a:xfrm>
          <a:prstGeom prst="rect">
            <a:avLst/>
          </a:prstGeom>
        </p:spPr>
        <p:txBody>
          <a:bodyPr tIns="108000" anchor="t">
            <a:noAutofit/>
          </a:bodyPr>
          <a:lstStyle>
            <a:lvl1pPr>
              <a:lnSpc>
                <a:spcPts val="3599"/>
              </a:lnSpc>
              <a:defRPr lang="en-US" sz="3999" b="1" i="0" kern="0" spc="-100" baseline="0" noProof="0" dirty="0">
                <a:solidFill>
                  <a:schemeClr val="tx1"/>
                </a:solidFill>
                <a:latin typeface="Arial" panose="020B0604020202020204" pitchFamily="34" charset="0"/>
                <a:ea typeface="+mj-ea"/>
                <a:cs typeface="Arial" pitchFamily="34" charset="0"/>
              </a:defRPr>
            </a:lvl1pPr>
          </a:lstStyle>
          <a:p>
            <a:r>
              <a:rPr lang="en-US"/>
              <a:t>Headline / Body Text</a:t>
            </a:r>
            <a:br>
              <a:rPr lang="en-US"/>
            </a:br>
            <a:r>
              <a:rPr lang="en-US"/>
              <a:t>&amp; Quote</a:t>
            </a:r>
          </a:p>
        </p:txBody>
      </p:sp>
      <p:sp>
        <p:nvSpPr>
          <p:cNvPr id="9" name="Slide Number Placeholder 3">
            <a:extLst>
              <a:ext uri="{FF2B5EF4-FFF2-40B4-BE49-F238E27FC236}">
                <a16:creationId xmlns:a16="http://schemas.microsoft.com/office/drawing/2014/main" id="{F2B6FC70-5239-6145-9591-AD681798E772}"/>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10705712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items lis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8079DEE5-21BE-4808-BA4C-CB06842D7A5E}"/>
              </a:ext>
            </a:extLst>
          </p:cNvPr>
          <p:cNvGraphicFramePr>
            <a:graphicFrameLocks noChangeAspect="1"/>
          </p:cNvGraphicFramePr>
          <p:nvPr userDrawn="1">
            <p:custDataLst>
              <p:tags r:id="rId1"/>
            </p:custDataLst>
            <p:extLst>
              <p:ext uri="{D42A27DB-BD31-4B8C-83A1-F6EECF244321}">
                <p14:modId xmlns:p14="http://schemas.microsoft.com/office/powerpoint/2010/main" val="2016813603"/>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8079DEE5-21BE-4808-BA4C-CB06842D7A5E}"/>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pic>
        <p:nvPicPr>
          <p:cNvPr id="15" name="Graphic 14">
            <a:extLst>
              <a:ext uri="{FF2B5EF4-FFF2-40B4-BE49-F238E27FC236}">
                <a16:creationId xmlns:a16="http://schemas.microsoft.com/office/drawing/2014/main" id="{394358EC-73B1-7346-9DD7-A7EA51307168}"/>
              </a:ext>
            </a:extLst>
          </p:cNvPr>
          <p:cNvPicPr>
            <a:picLocks noChangeAspect="1"/>
          </p:cNvPicPr>
          <p:nvPr userDrawn="1"/>
        </p:nvPicPr>
        <p:blipFill rotWithShape="1">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l="-136" t="63658" r="69121" b="5698"/>
          <a:stretch/>
        </p:blipFill>
        <p:spPr>
          <a:xfrm>
            <a:off x="7740482" y="0"/>
            <a:ext cx="4448343" cy="5057728"/>
          </a:xfrm>
          <a:prstGeom prst="rect">
            <a:avLst/>
          </a:prstGeom>
        </p:spPr>
      </p:pic>
      <p:sp>
        <p:nvSpPr>
          <p:cNvPr id="2" name="Title 1">
            <a:extLst>
              <a:ext uri="{FF2B5EF4-FFF2-40B4-BE49-F238E27FC236}">
                <a16:creationId xmlns:a16="http://schemas.microsoft.com/office/drawing/2014/main" id="{5CD3C179-3A96-4AF2-8537-E4515FA2F23D}"/>
              </a:ext>
            </a:extLst>
          </p:cNvPr>
          <p:cNvSpPr>
            <a:spLocks noGrp="1"/>
          </p:cNvSpPr>
          <p:nvPr>
            <p:ph type="title" hasCustomPrompt="1"/>
          </p:nvPr>
        </p:nvSpPr>
        <p:spPr>
          <a:xfrm>
            <a:off x="723411" y="538163"/>
            <a:ext cx="5275776" cy="1370012"/>
          </a:xfrm>
        </p:spPr>
        <p:txBody>
          <a:bodyPr vert="horz"/>
          <a:lstStyle>
            <a:lvl1pPr>
              <a:defRPr>
                <a:latin typeface="Arial" panose="020B0604020202020204" pitchFamily="34" charset="0"/>
                <a:cs typeface="Arial" panose="020B0604020202020204" pitchFamily="34" charset="0"/>
              </a:defRPr>
            </a:lvl1pPr>
          </a:lstStyle>
          <a:p>
            <a:r>
              <a:rPr lang="en-US"/>
              <a:t>3 Items / Features </a:t>
            </a:r>
            <a:br>
              <a:rPr lang="en-US"/>
            </a:br>
            <a:r>
              <a:rPr lang="en-US"/>
              <a:t>Illustrated Bullet List</a:t>
            </a:r>
          </a:p>
        </p:txBody>
      </p:sp>
      <p:sp>
        <p:nvSpPr>
          <p:cNvPr id="12" name="Text Placeholder 20">
            <a:extLst>
              <a:ext uri="{FF2B5EF4-FFF2-40B4-BE49-F238E27FC236}">
                <a16:creationId xmlns:a16="http://schemas.microsoft.com/office/drawing/2014/main" id="{42E99C1D-FECF-1A48-9EF7-1B84A71BCB67}"/>
              </a:ext>
            </a:extLst>
          </p:cNvPr>
          <p:cNvSpPr>
            <a:spLocks noGrp="1"/>
          </p:cNvSpPr>
          <p:nvPr>
            <p:ph type="body" sz="quarter" idx="13" hasCustomPrompt="1"/>
          </p:nvPr>
        </p:nvSpPr>
        <p:spPr>
          <a:xfrm>
            <a:off x="722126" y="3524346"/>
            <a:ext cx="2528228"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6" name="Text Placeholder 18">
            <a:extLst>
              <a:ext uri="{FF2B5EF4-FFF2-40B4-BE49-F238E27FC236}">
                <a16:creationId xmlns:a16="http://schemas.microsoft.com/office/drawing/2014/main" id="{A5EF1190-5546-9344-8150-9CFE9B58C8FA}"/>
              </a:ext>
            </a:extLst>
          </p:cNvPr>
          <p:cNvSpPr>
            <a:spLocks noGrp="1"/>
          </p:cNvSpPr>
          <p:nvPr>
            <p:ph type="body" sz="quarter" idx="10" hasCustomPrompt="1"/>
          </p:nvPr>
        </p:nvSpPr>
        <p:spPr>
          <a:xfrm>
            <a:off x="722126" y="2915976"/>
            <a:ext cx="2528228"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1</a:t>
            </a:r>
          </a:p>
        </p:txBody>
      </p:sp>
      <p:sp>
        <p:nvSpPr>
          <p:cNvPr id="17" name="Text Placeholder 18">
            <a:extLst>
              <a:ext uri="{FF2B5EF4-FFF2-40B4-BE49-F238E27FC236}">
                <a16:creationId xmlns:a16="http://schemas.microsoft.com/office/drawing/2014/main" id="{16A0B128-769D-D245-8408-26CCA207BC10}"/>
              </a:ext>
            </a:extLst>
          </p:cNvPr>
          <p:cNvSpPr>
            <a:spLocks noGrp="1"/>
          </p:cNvSpPr>
          <p:nvPr>
            <p:ph type="body" sz="quarter" idx="23" hasCustomPrompt="1"/>
          </p:nvPr>
        </p:nvSpPr>
        <p:spPr>
          <a:xfrm>
            <a:off x="3451915" y="2915976"/>
            <a:ext cx="2547273"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2</a:t>
            </a:r>
          </a:p>
        </p:txBody>
      </p:sp>
      <p:sp>
        <p:nvSpPr>
          <p:cNvPr id="18" name="Text Placeholder 18">
            <a:extLst>
              <a:ext uri="{FF2B5EF4-FFF2-40B4-BE49-F238E27FC236}">
                <a16:creationId xmlns:a16="http://schemas.microsoft.com/office/drawing/2014/main" id="{5E8F70FE-71F1-1049-9CF2-2848562EF1A2}"/>
              </a:ext>
            </a:extLst>
          </p:cNvPr>
          <p:cNvSpPr>
            <a:spLocks noGrp="1"/>
          </p:cNvSpPr>
          <p:nvPr>
            <p:ph type="body" sz="quarter" idx="25" hasCustomPrompt="1"/>
          </p:nvPr>
        </p:nvSpPr>
        <p:spPr>
          <a:xfrm>
            <a:off x="6176623" y="2915976"/>
            <a:ext cx="2553940"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3</a:t>
            </a:r>
          </a:p>
        </p:txBody>
      </p:sp>
      <p:sp>
        <p:nvSpPr>
          <p:cNvPr id="21" name="Text Placeholder 20">
            <a:extLst>
              <a:ext uri="{FF2B5EF4-FFF2-40B4-BE49-F238E27FC236}">
                <a16:creationId xmlns:a16="http://schemas.microsoft.com/office/drawing/2014/main" id="{B3C19AD2-A4A1-4544-935C-AFEE661EF767}"/>
              </a:ext>
            </a:extLst>
          </p:cNvPr>
          <p:cNvSpPr>
            <a:spLocks noGrp="1"/>
          </p:cNvSpPr>
          <p:nvPr>
            <p:ph type="body" sz="quarter" idx="28" hasCustomPrompt="1"/>
          </p:nvPr>
        </p:nvSpPr>
        <p:spPr>
          <a:xfrm>
            <a:off x="3451915" y="3524345"/>
            <a:ext cx="2547273"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4" name="Text Placeholder 20">
            <a:extLst>
              <a:ext uri="{FF2B5EF4-FFF2-40B4-BE49-F238E27FC236}">
                <a16:creationId xmlns:a16="http://schemas.microsoft.com/office/drawing/2014/main" id="{B07DDF4F-EBAE-AE44-900E-77CE0CF9BA91}"/>
              </a:ext>
            </a:extLst>
          </p:cNvPr>
          <p:cNvSpPr>
            <a:spLocks noGrp="1"/>
          </p:cNvSpPr>
          <p:nvPr>
            <p:ph type="body" sz="quarter" idx="29" hasCustomPrompt="1"/>
          </p:nvPr>
        </p:nvSpPr>
        <p:spPr>
          <a:xfrm>
            <a:off x="6182388" y="3532377"/>
            <a:ext cx="2547273"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1" name="Slide Number Placeholder 3">
            <a:extLst>
              <a:ext uri="{FF2B5EF4-FFF2-40B4-BE49-F238E27FC236}">
                <a16:creationId xmlns:a16="http://schemas.microsoft.com/office/drawing/2014/main" id="{AA969627-5054-EC41-893E-270060AC219A}"/>
              </a:ext>
            </a:extLst>
          </p:cNvPr>
          <p:cNvSpPr>
            <a:spLocks noGrp="1"/>
          </p:cNvSpPr>
          <p:nvPr>
            <p:ph type="sldNum" sz="quarter" idx="3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12312892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tems lis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625A317-569A-41B3-A3AE-1CBF90C53EF0}"/>
              </a:ext>
            </a:extLst>
          </p:cNvPr>
          <p:cNvGraphicFramePr>
            <a:graphicFrameLocks noChangeAspect="1"/>
          </p:cNvGraphicFramePr>
          <p:nvPr userDrawn="1">
            <p:custDataLst>
              <p:tags r:id="rId1"/>
            </p:custDataLst>
            <p:extLst>
              <p:ext uri="{D42A27DB-BD31-4B8C-83A1-F6EECF244321}">
                <p14:modId xmlns:p14="http://schemas.microsoft.com/office/powerpoint/2010/main" val="393145575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2625A317-569A-41B3-A3AE-1CBF90C53EF0}"/>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8" name="Text Placeholder 20">
            <a:extLst>
              <a:ext uri="{FF2B5EF4-FFF2-40B4-BE49-F238E27FC236}">
                <a16:creationId xmlns:a16="http://schemas.microsoft.com/office/drawing/2014/main" id="{AEE74F99-8271-C34E-885E-3E090017D8E1}"/>
              </a:ext>
            </a:extLst>
          </p:cNvPr>
          <p:cNvSpPr>
            <a:spLocks noGrp="1"/>
          </p:cNvSpPr>
          <p:nvPr>
            <p:ph type="body" sz="quarter" idx="13" hasCustomPrompt="1"/>
          </p:nvPr>
        </p:nvSpPr>
        <p:spPr>
          <a:xfrm>
            <a:off x="722126" y="3524346"/>
            <a:ext cx="2528228"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2" name="Text Placeholder 18">
            <a:extLst>
              <a:ext uri="{FF2B5EF4-FFF2-40B4-BE49-F238E27FC236}">
                <a16:creationId xmlns:a16="http://schemas.microsoft.com/office/drawing/2014/main" id="{B721594E-7484-5E47-8564-98DE9C29C251}"/>
              </a:ext>
            </a:extLst>
          </p:cNvPr>
          <p:cNvSpPr>
            <a:spLocks noGrp="1"/>
          </p:cNvSpPr>
          <p:nvPr>
            <p:ph type="body" sz="quarter" idx="10" hasCustomPrompt="1"/>
          </p:nvPr>
        </p:nvSpPr>
        <p:spPr>
          <a:xfrm>
            <a:off x="722126" y="2915976"/>
            <a:ext cx="2528228"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1</a:t>
            </a:r>
          </a:p>
        </p:txBody>
      </p:sp>
      <p:sp>
        <p:nvSpPr>
          <p:cNvPr id="23" name="Text Placeholder 18">
            <a:extLst>
              <a:ext uri="{FF2B5EF4-FFF2-40B4-BE49-F238E27FC236}">
                <a16:creationId xmlns:a16="http://schemas.microsoft.com/office/drawing/2014/main" id="{B1B99D54-15E5-9A44-BD9F-CDC7FA006D19}"/>
              </a:ext>
            </a:extLst>
          </p:cNvPr>
          <p:cNvSpPr>
            <a:spLocks noGrp="1"/>
          </p:cNvSpPr>
          <p:nvPr>
            <p:ph type="body" sz="quarter" idx="23" hasCustomPrompt="1"/>
          </p:nvPr>
        </p:nvSpPr>
        <p:spPr>
          <a:xfrm>
            <a:off x="3451915" y="2915976"/>
            <a:ext cx="2547273"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2</a:t>
            </a:r>
          </a:p>
        </p:txBody>
      </p:sp>
      <p:sp>
        <p:nvSpPr>
          <p:cNvPr id="25" name="Text Placeholder 18">
            <a:extLst>
              <a:ext uri="{FF2B5EF4-FFF2-40B4-BE49-F238E27FC236}">
                <a16:creationId xmlns:a16="http://schemas.microsoft.com/office/drawing/2014/main" id="{C56CB44F-A428-A24E-9FD6-03C902B8CB13}"/>
              </a:ext>
            </a:extLst>
          </p:cNvPr>
          <p:cNvSpPr>
            <a:spLocks noGrp="1"/>
          </p:cNvSpPr>
          <p:nvPr>
            <p:ph type="body" sz="quarter" idx="25" hasCustomPrompt="1"/>
          </p:nvPr>
        </p:nvSpPr>
        <p:spPr>
          <a:xfrm>
            <a:off x="6176623" y="2915976"/>
            <a:ext cx="2553940"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3</a:t>
            </a:r>
          </a:p>
        </p:txBody>
      </p:sp>
      <p:sp>
        <p:nvSpPr>
          <p:cNvPr id="27" name="Text Placeholder 18">
            <a:extLst>
              <a:ext uri="{FF2B5EF4-FFF2-40B4-BE49-F238E27FC236}">
                <a16:creationId xmlns:a16="http://schemas.microsoft.com/office/drawing/2014/main" id="{4ADD9F6F-04EC-3548-89ED-07083CA31F7A}"/>
              </a:ext>
            </a:extLst>
          </p:cNvPr>
          <p:cNvSpPr>
            <a:spLocks noGrp="1"/>
          </p:cNvSpPr>
          <p:nvPr>
            <p:ph type="body" sz="quarter" idx="27" hasCustomPrompt="1"/>
          </p:nvPr>
        </p:nvSpPr>
        <p:spPr>
          <a:xfrm>
            <a:off x="8914666" y="2915976"/>
            <a:ext cx="2552035" cy="461963"/>
          </a:xfrm>
          <a:prstGeom prst="rect">
            <a:avLst/>
          </a:prstGeom>
        </p:spPr>
        <p:txBody>
          <a:bodyPr anchor="ctr" anchorCtr="0"/>
          <a:lstStyle>
            <a:lvl1pPr marL="0" indent="0">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4</a:t>
            </a:r>
          </a:p>
        </p:txBody>
      </p:sp>
      <p:sp>
        <p:nvSpPr>
          <p:cNvPr id="14" name="Text Placeholder 20">
            <a:extLst>
              <a:ext uri="{FF2B5EF4-FFF2-40B4-BE49-F238E27FC236}">
                <a16:creationId xmlns:a16="http://schemas.microsoft.com/office/drawing/2014/main" id="{59572E56-7E01-9B4B-A25B-1F1656B06DE8}"/>
              </a:ext>
            </a:extLst>
          </p:cNvPr>
          <p:cNvSpPr>
            <a:spLocks noGrp="1"/>
          </p:cNvSpPr>
          <p:nvPr>
            <p:ph type="body" sz="quarter" idx="28" hasCustomPrompt="1"/>
          </p:nvPr>
        </p:nvSpPr>
        <p:spPr>
          <a:xfrm>
            <a:off x="3451915" y="3524345"/>
            <a:ext cx="2547273"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5" name="Text Placeholder 20">
            <a:extLst>
              <a:ext uri="{FF2B5EF4-FFF2-40B4-BE49-F238E27FC236}">
                <a16:creationId xmlns:a16="http://schemas.microsoft.com/office/drawing/2014/main" id="{526BD833-CFF8-F541-92F8-E3D36BA6D489}"/>
              </a:ext>
            </a:extLst>
          </p:cNvPr>
          <p:cNvSpPr>
            <a:spLocks noGrp="1"/>
          </p:cNvSpPr>
          <p:nvPr>
            <p:ph type="body" sz="quarter" idx="29" hasCustomPrompt="1"/>
          </p:nvPr>
        </p:nvSpPr>
        <p:spPr>
          <a:xfrm>
            <a:off x="6182388" y="3532377"/>
            <a:ext cx="2547273"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6" name="Text Placeholder 20">
            <a:extLst>
              <a:ext uri="{FF2B5EF4-FFF2-40B4-BE49-F238E27FC236}">
                <a16:creationId xmlns:a16="http://schemas.microsoft.com/office/drawing/2014/main" id="{57862449-EC25-604D-A3A7-CE54B5633543}"/>
              </a:ext>
            </a:extLst>
          </p:cNvPr>
          <p:cNvSpPr>
            <a:spLocks noGrp="1"/>
          </p:cNvSpPr>
          <p:nvPr>
            <p:ph type="body" sz="quarter" idx="30" hasCustomPrompt="1"/>
          </p:nvPr>
        </p:nvSpPr>
        <p:spPr>
          <a:xfrm>
            <a:off x="8914666" y="3524344"/>
            <a:ext cx="2552034" cy="2618789"/>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 name="Title 1">
            <a:extLst>
              <a:ext uri="{FF2B5EF4-FFF2-40B4-BE49-F238E27FC236}">
                <a16:creationId xmlns:a16="http://schemas.microsoft.com/office/drawing/2014/main" id="{1E42960B-5CFE-4CCC-8A7C-819AB126A409}"/>
              </a:ext>
            </a:extLst>
          </p:cNvPr>
          <p:cNvSpPr>
            <a:spLocks noGrp="1"/>
          </p:cNvSpPr>
          <p:nvPr>
            <p:ph type="title" hasCustomPrompt="1"/>
          </p:nvPr>
        </p:nvSpPr>
        <p:spPr>
          <a:xfrm>
            <a:off x="723411" y="538164"/>
            <a:ext cx="10743289" cy="1370012"/>
          </a:xfrm>
        </p:spPr>
        <p:txBody>
          <a:bodyPr vert="horz"/>
          <a:lstStyle>
            <a:lvl1pPr>
              <a:defRPr>
                <a:latin typeface="Arial" panose="020B0604020202020204" pitchFamily="34" charset="0"/>
                <a:cs typeface="Arial" panose="020B0604020202020204" pitchFamily="34" charset="0"/>
              </a:defRPr>
            </a:lvl1pPr>
          </a:lstStyle>
          <a:p>
            <a:r>
              <a:rPr lang="en-US"/>
              <a:t>4 Items / Features </a:t>
            </a:r>
            <a:br>
              <a:rPr lang="en-US"/>
            </a:br>
            <a:r>
              <a:rPr lang="en-US"/>
              <a:t>Illustrated Bullet List</a:t>
            </a:r>
          </a:p>
        </p:txBody>
      </p:sp>
      <p:sp>
        <p:nvSpPr>
          <p:cNvPr id="13" name="Slide Number Placeholder 3">
            <a:extLst>
              <a:ext uri="{FF2B5EF4-FFF2-40B4-BE49-F238E27FC236}">
                <a16:creationId xmlns:a16="http://schemas.microsoft.com/office/drawing/2014/main" id="{26680D37-CE06-D945-A13A-80420D89EFF0}"/>
              </a:ext>
            </a:extLst>
          </p:cNvPr>
          <p:cNvSpPr>
            <a:spLocks noGrp="1"/>
          </p:cNvSpPr>
          <p:nvPr>
            <p:ph type="sldNum" sz="quarter" idx="31"/>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25827433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items list with color">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0AF44F5-3F68-4F5B-A7E5-CC271941FC5A}"/>
              </a:ext>
            </a:extLst>
          </p:cNvPr>
          <p:cNvGraphicFramePr>
            <a:graphicFrameLocks noChangeAspect="1"/>
          </p:cNvGraphicFramePr>
          <p:nvPr userDrawn="1">
            <p:custDataLst>
              <p:tags r:id="rId1"/>
            </p:custDataLst>
            <p:extLst>
              <p:ext uri="{D42A27DB-BD31-4B8C-83A1-F6EECF244321}">
                <p14:modId xmlns:p14="http://schemas.microsoft.com/office/powerpoint/2010/main" val="4268504010"/>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5" name="Object 4" hidden="1">
                        <a:extLst>
                          <a:ext uri="{FF2B5EF4-FFF2-40B4-BE49-F238E27FC236}">
                            <a16:creationId xmlns:a16="http://schemas.microsoft.com/office/drawing/2014/main" id="{10AF44F5-3F68-4F5B-A7E5-CC271941FC5A}"/>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DFC8C7E7-A516-41B5-9F14-435519410B77}"/>
              </a:ext>
            </a:extLst>
          </p:cNvPr>
          <p:cNvSpPr>
            <a:spLocks noGrp="1"/>
          </p:cNvSpPr>
          <p:nvPr>
            <p:ph type="title" hasCustomPrompt="1"/>
          </p:nvPr>
        </p:nvSpPr>
        <p:spPr>
          <a:xfrm>
            <a:off x="723411" y="531537"/>
            <a:ext cx="10743289" cy="1370012"/>
          </a:xfrm>
        </p:spPr>
        <p:txBody>
          <a:bodyPr vert="horz"/>
          <a:lstStyle>
            <a:lvl1pPr>
              <a:defRPr>
                <a:latin typeface="Arial" panose="020B0604020202020204" pitchFamily="34" charset="0"/>
                <a:cs typeface="Arial" panose="020B0604020202020204" pitchFamily="34" charset="0"/>
              </a:defRPr>
            </a:lvl1pPr>
          </a:lstStyle>
          <a:p>
            <a:r>
              <a:rPr lang="en-US"/>
              <a:t>4 Items / Features </a:t>
            </a:r>
            <a:br>
              <a:rPr lang="en-US"/>
            </a:br>
            <a:r>
              <a:rPr lang="en-US"/>
              <a:t>Illustrated Bullet List</a:t>
            </a:r>
          </a:p>
        </p:txBody>
      </p:sp>
      <p:sp>
        <p:nvSpPr>
          <p:cNvPr id="13" name="Text Placeholder 20">
            <a:extLst>
              <a:ext uri="{FF2B5EF4-FFF2-40B4-BE49-F238E27FC236}">
                <a16:creationId xmlns:a16="http://schemas.microsoft.com/office/drawing/2014/main" id="{6097E424-2284-1C45-8664-943C17759420}"/>
              </a:ext>
            </a:extLst>
          </p:cNvPr>
          <p:cNvSpPr>
            <a:spLocks noGrp="1"/>
          </p:cNvSpPr>
          <p:nvPr>
            <p:ph type="body" sz="quarter" idx="31" hasCustomPrompt="1"/>
          </p:nvPr>
        </p:nvSpPr>
        <p:spPr>
          <a:xfrm>
            <a:off x="722126" y="3525741"/>
            <a:ext cx="2528228" cy="2720975"/>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4" name="Text Placeholder 18">
            <a:extLst>
              <a:ext uri="{FF2B5EF4-FFF2-40B4-BE49-F238E27FC236}">
                <a16:creationId xmlns:a16="http://schemas.microsoft.com/office/drawing/2014/main" id="{79C50273-100C-4E43-9758-9D2E2EA1745C}"/>
              </a:ext>
            </a:extLst>
          </p:cNvPr>
          <p:cNvSpPr>
            <a:spLocks noGrp="1"/>
          </p:cNvSpPr>
          <p:nvPr>
            <p:ph type="body" sz="quarter" idx="32" hasCustomPrompt="1"/>
          </p:nvPr>
        </p:nvSpPr>
        <p:spPr>
          <a:xfrm>
            <a:off x="722126" y="2923269"/>
            <a:ext cx="2528228" cy="461963"/>
          </a:xfrm>
          <a:prstGeom prst="rect">
            <a:avLst/>
          </a:prstGeom>
        </p:spPr>
        <p:txBody>
          <a:bodyPr anchor="ctr" anchorCtr="0"/>
          <a:lstStyle>
            <a:lvl1pPr marL="0" indent="0">
              <a:buFontTx/>
              <a:buNone/>
              <a:defRPr sz="2399" b="1" i="0">
                <a:solidFill>
                  <a:schemeClr val="tx2"/>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1</a:t>
            </a:r>
          </a:p>
        </p:txBody>
      </p:sp>
      <p:sp>
        <p:nvSpPr>
          <p:cNvPr id="15" name="Text Placeholder 18">
            <a:extLst>
              <a:ext uri="{FF2B5EF4-FFF2-40B4-BE49-F238E27FC236}">
                <a16:creationId xmlns:a16="http://schemas.microsoft.com/office/drawing/2014/main" id="{FC741B5D-9CA8-0246-A540-76E015AE202A}"/>
              </a:ext>
            </a:extLst>
          </p:cNvPr>
          <p:cNvSpPr>
            <a:spLocks noGrp="1"/>
          </p:cNvSpPr>
          <p:nvPr>
            <p:ph type="body" sz="quarter" idx="33" hasCustomPrompt="1"/>
          </p:nvPr>
        </p:nvSpPr>
        <p:spPr>
          <a:xfrm>
            <a:off x="3451915" y="2923269"/>
            <a:ext cx="2547273" cy="461963"/>
          </a:xfrm>
          <a:prstGeom prst="rect">
            <a:avLst/>
          </a:prstGeom>
        </p:spPr>
        <p:txBody>
          <a:bodyPr anchor="ctr" anchorCtr="0"/>
          <a:lstStyle>
            <a:lvl1pPr marL="0" indent="0">
              <a:buFontTx/>
              <a:buNone/>
              <a:defRPr sz="2399" b="1" i="0">
                <a:solidFill>
                  <a:schemeClr val="accent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2</a:t>
            </a:r>
          </a:p>
        </p:txBody>
      </p:sp>
      <p:sp>
        <p:nvSpPr>
          <p:cNvPr id="16" name="Text Placeholder 18">
            <a:extLst>
              <a:ext uri="{FF2B5EF4-FFF2-40B4-BE49-F238E27FC236}">
                <a16:creationId xmlns:a16="http://schemas.microsoft.com/office/drawing/2014/main" id="{04D2873D-9B96-D247-ADF5-8D2C81C5EB46}"/>
              </a:ext>
            </a:extLst>
          </p:cNvPr>
          <p:cNvSpPr>
            <a:spLocks noGrp="1"/>
          </p:cNvSpPr>
          <p:nvPr>
            <p:ph type="body" sz="quarter" idx="34" hasCustomPrompt="1"/>
          </p:nvPr>
        </p:nvSpPr>
        <p:spPr>
          <a:xfrm>
            <a:off x="6176623" y="2923269"/>
            <a:ext cx="2553940" cy="461963"/>
          </a:xfrm>
          <a:prstGeom prst="rect">
            <a:avLst/>
          </a:prstGeom>
        </p:spPr>
        <p:txBody>
          <a:bodyPr anchor="ctr" anchorCtr="0"/>
          <a:lstStyle>
            <a:lvl1pPr marL="0" indent="0">
              <a:buFontTx/>
              <a:buNone/>
              <a:defRPr sz="2399" b="1" i="0">
                <a:solidFill>
                  <a:schemeClr val="accent3"/>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3</a:t>
            </a:r>
          </a:p>
        </p:txBody>
      </p:sp>
      <p:sp>
        <p:nvSpPr>
          <p:cNvPr id="17" name="Text Placeholder 18">
            <a:extLst>
              <a:ext uri="{FF2B5EF4-FFF2-40B4-BE49-F238E27FC236}">
                <a16:creationId xmlns:a16="http://schemas.microsoft.com/office/drawing/2014/main" id="{96525B51-4D86-3248-877C-36E8C2021760}"/>
              </a:ext>
            </a:extLst>
          </p:cNvPr>
          <p:cNvSpPr>
            <a:spLocks noGrp="1"/>
          </p:cNvSpPr>
          <p:nvPr>
            <p:ph type="body" sz="quarter" idx="35" hasCustomPrompt="1"/>
          </p:nvPr>
        </p:nvSpPr>
        <p:spPr>
          <a:xfrm>
            <a:off x="8914666" y="2923269"/>
            <a:ext cx="2552035" cy="461963"/>
          </a:xfrm>
          <a:prstGeom prst="rect">
            <a:avLst/>
          </a:prstGeom>
        </p:spPr>
        <p:txBody>
          <a:bodyPr anchor="ctr" anchorCtr="0"/>
          <a:lstStyle>
            <a:lvl1pPr marL="0" indent="0">
              <a:buFontTx/>
              <a:buNone/>
              <a:defRPr sz="2399" b="1" i="0">
                <a:solidFill>
                  <a:srgbClr val="00D364"/>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Item 4</a:t>
            </a:r>
          </a:p>
        </p:txBody>
      </p:sp>
      <p:sp>
        <p:nvSpPr>
          <p:cNvPr id="18" name="Text Placeholder 20">
            <a:extLst>
              <a:ext uri="{FF2B5EF4-FFF2-40B4-BE49-F238E27FC236}">
                <a16:creationId xmlns:a16="http://schemas.microsoft.com/office/drawing/2014/main" id="{98DF9A9E-978E-6D43-8349-0D66C40F2FC5}"/>
              </a:ext>
            </a:extLst>
          </p:cNvPr>
          <p:cNvSpPr>
            <a:spLocks noGrp="1"/>
          </p:cNvSpPr>
          <p:nvPr>
            <p:ph type="body" sz="quarter" idx="36" hasCustomPrompt="1"/>
          </p:nvPr>
        </p:nvSpPr>
        <p:spPr>
          <a:xfrm>
            <a:off x="3451915" y="3525741"/>
            <a:ext cx="2547273" cy="2720975"/>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9" name="Text Placeholder 20">
            <a:extLst>
              <a:ext uri="{FF2B5EF4-FFF2-40B4-BE49-F238E27FC236}">
                <a16:creationId xmlns:a16="http://schemas.microsoft.com/office/drawing/2014/main" id="{451DF4D2-96D5-2345-BF90-56F6C36D8C3F}"/>
              </a:ext>
            </a:extLst>
          </p:cNvPr>
          <p:cNvSpPr>
            <a:spLocks noGrp="1"/>
          </p:cNvSpPr>
          <p:nvPr>
            <p:ph type="body" sz="quarter" idx="37" hasCustomPrompt="1"/>
          </p:nvPr>
        </p:nvSpPr>
        <p:spPr>
          <a:xfrm>
            <a:off x="6182388" y="3525741"/>
            <a:ext cx="2547273" cy="2720975"/>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1" name="Text Placeholder 20">
            <a:extLst>
              <a:ext uri="{FF2B5EF4-FFF2-40B4-BE49-F238E27FC236}">
                <a16:creationId xmlns:a16="http://schemas.microsoft.com/office/drawing/2014/main" id="{A4D5AADC-0189-FA4C-86D9-96588C326A3E}"/>
              </a:ext>
            </a:extLst>
          </p:cNvPr>
          <p:cNvSpPr>
            <a:spLocks noGrp="1"/>
          </p:cNvSpPr>
          <p:nvPr>
            <p:ph type="body" sz="quarter" idx="38" hasCustomPrompt="1"/>
          </p:nvPr>
        </p:nvSpPr>
        <p:spPr>
          <a:xfrm>
            <a:off x="8914666" y="3525741"/>
            <a:ext cx="2552034" cy="2720975"/>
          </a:xfrm>
          <a:prstGeom prst="rect">
            <a:avLst/>
          </a:prstGeom>
        </p:spPr>
        <p:txBody>
          <a:bodyPr tIns="36000"/>
          <a:lstStyle>
            <a:lvl1pPr marL="0" indent="0">
              <a:lnSpc>
                <a:spcPct val="100000"/>
              </a:lnSpc>
              <a:buFontTx/>
              <a:buNone/>
              <a:defRPr sz="23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12" name="Slide Number Placeholder 3">
            <a:extLst>
              <a:ext uri="{FF2B5EF4-FFF2-40B4-BE49-F238E27FC236}">
                <a16:creationId xmlns:a16="http://schemas.microsoft.com/office/drawing/2014/main" id="{9119A3CD-4BE7-E748-BC17-38A284F72086}"/>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215039377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 items lis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6E63340-CFC6-4DE4-A808-EF24C62FF7C9}"/>
              </a:ext>
            </a:extLst>
          </p:cNvPr>
          <p:cNvGraphicFramePr>
            <a:graphicFrameLocks noChangeAspect="1"/>
          </p:cNvGraphicFramePr>
          <p:nvPr userDrawn="1">
            <p:custDataLst>
              <p:tags r:id="rId1"/>
            </p:custDataLst>
            <p:extLst>
              <p:ext uri="{D42A27DB-BD31-4B8C-83A1-F6EECF244321}">
                <p14:modId xmlns:p14="http://schemas.microsoft.com/office/powerpoint/2010/main" val="1495369155"/>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D6E63340-CFC6-4DE4-A808-EF24C62FF7C9}"/>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6" name="Text Placeholder 20">
            <a:extLst>
              <a:ext uri="{FF2B5EF4-FFF2-40B4-BE49-F238E27FC236}">
                <a16:creationId xmlns:a16="http://schemas.microsoft.com/office/drawing/2014/main" id="{E8466CBF-EFEB-BF4E-8EF1-DA6DA515FFA8}"/>
              </a:ext>
            </a:extLst>
          </p:cNvPr>
          <p:cNvSpPr>
            <a:spLocks noGrp="1"/>
          </p:cNvSpPr>
          <p:nvPr>
            <p:ph type="body" sz="quarter" idx="13" hasCustomPrompt="1"/>
          </p:nvPr>
        </p:nvSpPr>
        <p:spPr>
          <a:xfrm>
            <a:off x="1553337" y="2624944"/>
            <a:ext cx="2627049" cy="1332541"/>
          </a:xfrm>
          <a:prstGeom prst="rect">
            <a:avLst/>
          </a:prstGeom>
        </p:spPr>
        <p:txBody>
          <a:bodyPr tIns="36000"/>
          <a:lstStyle>
            <a:lvl1pPr marL="0" indent="0">
              <a:lnSpc>
                <a:spcPct val="100000"/>
              </a:lnSpc>
              <a:buFontTx/>
              <a:buNone/>
              <a:defRPr sz="19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7" name="Text Placeholder 18">
            <a:extLst>
              <a:ext uri="{FF2B5EF4-FFF2-40B4-BE49-F238E27FC236}">
                <a16:creationId xmlns:a16="http://schemas.microsoft.com/office/drawing/2014/main" id="{D5DD337E-FCEB-8848-9F17-4A7948DB8562}"/>
              </a:ext>
            </a:extLst>
          </p:cNvPr>
          <p:cNvSpPr>
            <a:spLocks noGrp="1"/>
          </p:cNvSpPr>
          <p:nvPr>
            <p:ph type="body" sz="quarter" idx="10" hasCustomPrompt="1"/>
          </p:nvPr>
        </p:nvSpPr>
        <p:spPr>
          <a:xfrm>
            <a:off x="1553337" y="2037105"/>
            <a:ext cx="2627049" cy="416859"/>
          </a:xfrm>
          <a:prstGeom prst="rect">
            <a:avLst/>
          </a:prstGeom>
        </p:spPr>
        <p:txBody>
          <a:bodyPr anchor="ctr" anchorCtr="0"/>
          <a:lstStyle>
            <a:lvl1pPr marL="0" indent="0">
              <a:buFontTx/>
              <a:buNone/>
              <a:defRPr sz="2399" b="1" i="0">
                <a:solidFill>
                  <a:schemeClr val="tx2"/>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9" name="Text Placeholder 18">
            <a:extLst>
              <a:ext uri="{FF2B5EF4-FFF2-40B4-BE49-F238E27FC236}">
                <a16:creationId xmlns:a16="http://schemas.microsoft.com/office/drawing/2014/main" id="{802B59A1-B3EF-2645-B49B-4D774FF780BB}"/>
              </a:ext>
            </a:extLst>
          </p:cNvPr>
          <p:cNvSpPr>
            <a:spLocks noGrp="1"/>
          </p:cNvSpPr>
          <p:nvPr>
            <p:ph type="body" sz="quarter" idx="15" hasCustomPrompt="1"/>
          </p:nvPr>
        </p:nvSpPr>
        <p:spPr>
          <a:xfrm>
            <a:off x="1553337" y="4328801"/>
            <a:ext cx="2627049" cy="416859"/>
          </a:xfrm>
          <a:prstGeom prst="rect">
            <a:avLst/>
          </a:prstGeom>
        </p:spPr>
        <p:txBody>
          <a:bodyPr anchor="ctr" anchorCtr="0"/>
          <a:lstStyle>
            <a:lvl1pPr marL="0" indent="0">
              <a:buFontTx/>
              <a:buNone/>
              <a:defRPr sz="2399" b="1" i="0">
                <a:solidFill>
                  <a:srgbClr val="F1627A"/>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1" name="Text Placeholder 18">
            <a:extLst>
              <a:ext uri="{FF2B5EF4-FFF2-40B4-BE49-F238E27FC236}">
                <a16:creationId xmlns:a16="http://schemas.microsoft.com/office/drawing/2014/main" id="{76935810-7504-4B45-83F9-2E99FFE8E07C}"/>
              </a:ext>
            </a:extLst>
          </p:cNvPr>
          <p:cNvSpPr>
            <a:spLocks noGrp="1"/>
          </p:cNvSpPr>
          <p:nvPr>
            <p:ph type="body" sz="quarter" idx="17" hasCustomPrompt="1"/>
          </p:nvPr>
        </p:nvSpPr>
        <p:spPr>
          <a:xfrm>
            <a:off x="5185276" y="2037105"/>
            <a:ext cx="2633332" cy="416859"/>
          </a:xfrm>
          <a:prstGeom prst="rect">
            <a:avLst/>
          </a:prstGeom>
        </p:spPr>
        <p:txBody>
          <a:bodyPr anchor="ctr" anchorCtr="0"/>
          <a:lstStyle>
            <a:lvl1pPr marL="0" indent="0">
              <a:buFontTx/>
              <a:buNone/>
              <a:defRPr sz="2399" b="1" i="0">
                <a:solidFill>
                  <a:schemeClr val="accent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3" name="Text Placeholder 18">
            <a:extLst>
              <a:ext uri="{FF2B5EF4-FFF2-40B4-BE49-F238E27FC236}">
                <a16:creationId xmlns:a16="http://schemas.microsoft.com/office/drawing/2014/main" id="{AB2FAA5E-B4A1-764E-B89C-0F89E8657661}"/>
              </a:ext>
            </a:extLst>
          </p:cNvPr>
          <p:cNvSpPr>
            <a:spLocks noGrp="1"/>
          </p:cNvSpPr>
          <p:nvPr>
            <p:ph type="body" sz="quarter" idx="19" hasCustomPrompt="1"/>
          </p:nvPr>
        </p:nvSpPr>
        <p:spPr>
          <a:xfrm>
            <a:off x="5185276" y="4328801"/>
            <a:ext cx="2633332" cy="416859"/>
          </a:xfrm>
          <a:prstGeom prst="rect">
            <a:avLst/>
          </a:prstGeom>
        </p:spPr>
        <p:txBody>
          <a:bodyPr anchor="ctr" anchorCtr="0"/>
          <a:lstStyle>
            <a:lvl1pPr marL="0" indent="0">
              <a:buFontTx/>
              <a:buNone/>
              <a:defRPr sz="2399" b="1" i="0">
                <a:solidFill>
                  <a:srgbClr val="5122B9"/>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5" name="Text Placeholder 18">
            <a:extLst>
              <a:ext uri="{FF2B5EF4-FFF2-40B4-BE49-F238E27FC236}">
                <a16:creationId xmlns:a16="http://schemas.microsoft.com/office/drawing/2014/main" id="{580FC978-AF1C-5244-BA36-D990852E29CC}"/>
              </a:ext>
            </a:extLst>
          </p:cNvPr>
          <p:cNvSpPr>
            <a:spLocks noGrp="1"/>
          </p:cNvSpPr>
          <p:nvPr>
            <p:ph type="body" sz="quarter" idx="21" hasCustomPrompt="1"/>
          </p:nvPr>
        </p:nvSpPr>
        <p:spPr>
          <a:xfrm>
            <a:off x="8838594" y="2037105"/>
            <a:ext cx="2628107" cy="416859"/>
          </a:xfrm>
          <a:prstGeom prst="rect">
            <a:avLst/>
          </a:prstGeom>
        </p:spPr>
        <p:txBody>
          <a:bodyPr anchor="ctr" anchorCtr="0"/>
          <a:lstStyle>
            <a:lvl1pPr marL="0" indent="0">
              <a:buFontTx/>
              <a:buNone/>
              <a:defRPr sz="2399" b="1" i="0">
                <a:solidFill>
                  <a:schemeClr val="accent3"/>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7" name="Text Placeholder 18">
            <a:extLst>
              <a:ext uri="{FF2B5EF4-FFF2-40B4-BE49-F238E27FC236}">
                <a16:creationId xmlns:a16="http://schemas.microsoft.com/office/drawing/2014/main" id="{5DB8FC56-8E45-B642-BA86-CA674617E8DE}"/>
              </a:ext>
            </a:extLst>
          </p:cNvPr>
          <p:cNvSpPr>
            <a:spLocks noGrp="1"/>
          </p:cNvSpPr>
          <p:nvPr>
            <p:ph type="body" sz="quarter" idx="23" hasCustomPrompt="1"/>
          </p:nvPr>
        </p:nvSpPr>
        <p:spPr>
          <a:xfrm>
            <a:off x="8838594" y="4328801"/>
            <a:ext cx="2628107" cy="416859"/>
          </a:xfrm>
          <a:prstGeom prst="rect">
            <a:avLst/>
          </a:prstGeom>
        </p:spPr>
        <p:txBody>
          <a:bodyPr anchor="ctr" anchorCtr="0"/>
          <a:lstStyle>
            <a:lvl1pPr marL="0" indent="0">
              <a:buFontTx/>
              <a:buNone/>
              <a:defRPr sz="2399" b="1" i="0">
                <a:solidFill>
                  <a:schemeClr val="accent4"/>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Feature</a:t>
            </a:r>
          </a:p>
        </p:txBody>
      </p:sp>
      <p:sp>
        <p:nvSpPr>
          <p:cNvPr id="19" name="Text Placeholder 20">
            <a:extLst>
              <a:ext uri="{FF2B5EF4-FFF2-40B4-BE49-F238E27FC236}">
                <a16:creationId xmlns:a16="http://schemas.microsoft.com/office/drawing/2014/main" id="{F4FDECCA-8BA0-1E46-959C-40D405A3DD86}"/>
              </a:ext>
            </a:extLst>
          </p:cNvPr>
          <p:cNvSpPr>
            <a:spLocks noGrp="1"/>
          </p:cNvSpPr>
          <p:nvPr>
            <p:ph type="body" sz="quarter" idx="26" hasCustomPrompt="1"/>
          </p:nvPr>
        </p:nvSpPr>
        <p:spPr>
          <a:xfrm>
            <a:off x="5185277" y="2624944"/>
            <a:ext cx="2627049" cy="1332541"/>
          </a:xfrm>
          <a:prstGeom prst="rect">
            <a:avLst/>
          </a:prstGeom>
        </p:spPr>
        <p:txBody>
          <a:bodyPr tIns="36000"/>
          <a:lstStyle>
            <a:lvl1pPr marL="0" indent="0">
              <a:lnSpc>
                <a:spcPct val="100000"/>
              </a:lnSpc>
              <a:buFontTx/>
              <a:buNone/>
              <a:defRPr sz="19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0" name="Text Placeholder 20">
            <a:extLst>
              <a:ext uri="{FF2B5EF4-FFF2-40B4-BE49-F238E27FC236}">
                <a16:creationId xmlns:a16="http://schemas.microsoft.com/office/drawing/2014/main" id="{1D615094-1A97-4D44-963D-B6646A38C7A9}"/>
              </a:ext>
            </a:extLst>
          </p:cNvPr>
          <p:cNvSpPr>
            <a:spLocks noGrp="1"/>
          </p:cNvSpPr>
          <p:nvPr>
            <p:ph type="body" sz="quarter" idx="27" hasCustomPrompt="1"/>
          </p:nvPr>
        </p:nvSpPr>
        <p:spPr>
          <a:xfrm>
            <a:off x="8838594" y="2624944"/>
            <a:ext cx="2627049" cy="1332541"/>
          </a:xfrm>
          <a:prstGeom prst="rect">
            <a:avLst/>
          </a:prstGeom>
        </p:spPr>
        <p:txBody>
          <a:bodyPr tIns="36000"/>
          <a:lstStyle>
            <a:lvl1pPr marL="0" indent="0">
              <a:lnSpc>
                <a:spcPct val="100000"/>
              </a:lnSpc>
              <a:buFontTx/>
              <a:buNone/>
              <a:defRPr sz="19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1" name="Text Placeholder 20">
            <a:extLst>
              <a:ext uri="{FF2B5EF4-FFF2-40B4-BE49-F238E27FC236}">
                <a16:creationId xmlns:a16="http://schemas.microsoft.com/office/drawing/2014/main" id="{AC0DC2E1-3303-ED4F-AF0A-C83B26F853C2}"/>
              </a:ext>
            </a:extLst>
          </p:cNvPr>
          <p:cNvSpPr>
            <a:spLocks noGrp="1"/>
          </p:cNvSpPr>
          <p:nvPr>
            <p:ph type="body" sz="quarter" idx="28" hasCustomPrompt="1"/>
          </p:nvPr>
        </p:nvSpPr>
        <p:spPr>
          <a:xfrm>
            <a:off x="1553337" y="4923617"/>
            <a:ext cx="2627049" cy="1396220"/>
          </a:xfrm>
          <a:prstGeom prst="rect">
            <a:avLst/>
          </a:prstGeom>
        </p:spPr>
        <p:txBody>
          <a:bodyPr tIns="36000"/>
          <a:lstStyle>
            <a:lvl1pPr marL="0" indent="0">
              <a:lnSpc>
                <a:spcPct val="100000"/>
              </a:lnSpc>
              <a:buFontTx/>
              <a:buNone/>
              <a:defRPr sz="19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2" name="Text Placeholder 20">
            <a:extLst>
              <a:ext uri="{FF2B5EF4-FFF2-40B4-BE49-F238E27FC236}">
                <a16:creationId xmlns:a16="http://schemas.microsoft.com/office/drawing/2014/main" id="{3234F23D-C765-1C43-8BE8-B63E9013F022}"/>
              </a:ext>
            </a:extLst>
          </p:cNvPr>
          <p:cNvSpPr>
            <a:spLocks noGrp="1"/>
          </p:cNvSpPr>
          <p:nvPr>
            <p:ph type="body" sz="quarter" idx="29" hasCustomPrompt="1"/>
          </p:nvPr>
        </p:nvSpPr>
        <p:spPr>
          <a:xfrm>
            <a:off x="5185277" y="4923617"/>
            <a:ext cx="2627049" cy="1396220"/>
          </a:xfrm>
          <a:prstGeom prst="rect">
            <a:avLst/>
          </a:prstGeom>
        </p:spPr>
        <p:txBody>
          <a:bodyPr tIns="36000"/>
          <a:lstStyle>
            <a:lvl1pPr marL="0" indent="0">
              <a:lnSpc>
                <a:spcPct val="100000"/>
              </a:lnSpc>
              <a:buFontTx/>
              <a:buNone/>
              <a:defRPr sz="19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3" name="Text Placeholder 20">
            <a:extLst>
              <a:ext uri="{FF2B5EF4-FFF2-40B4-BE49-F238E27FC236}">
                <a16:creationId xmlns:a16="http://schemas.microsoft.com/office/drawing/2014/main" id="{38C0BF57-A485-B741-AAB8-63E6E6547046}"/>
              </a:ext>
            </a:extLst>
          </p:cNvPr>
          <p:cNvSpPr>
            <a:spLocks noGrp="1"/>
          </p:cNvSpPr>
          <p:nvPr>
            <p:ph type="body" sz="quarter" idx="30" hasCustomPrompt="1"/>
          </p:nvPr>
        </p:nvSpPr>
        <p:spPr>
          <a:xfrm>
            <a:off x="8838594" y="4923617"/>
            <a:ext cx="2627049" cy="1396220"/>
          </a:xfrm>
          <a:prstGeom prst="rect">
            <a:avLst/>
          </a:prstGeom>
        </p:spPr>
        <p:txBody>
          <a:bodyPr tIns="36000"/>
          <a:lstStyle>
            <a:lvl1pPr marL="0" indent="0">
              <a:lnSpc>
                <a:spcPct val="100000"/>
              </a:lnSpc>
              <a:buFontTx/>
              <a:buNone/>
              <a:defRPr sz="19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Example Text</a:t>
            </a:r>
            <a:endParaRPr lang="en-BG"/>
          </a:p>
        </p:txBody>
      </p:sp>
      <p:sp>
        <p:nvSpPr>
          <p:cNvPr id="2" name="Title 1">
            <a:extLst>
              <a:ext uri="{FF2B5EF4-FFF2-40B4-BE49-F238E27FC236}">
                <a16:creationId xmlns:a16="http://schemas.microsoft.com/office/drawing/2014/main" id="{39FF33FF-9B6D-41BF-97A6-EF8D86B8BD02}"/>
              </a:ext>
            </a:extLst>
          </p:cNvPr>
          <p:cNvSpPr>
            <a:spLocks noGrp="1"/>
          </p:cNvSpPr>
          <p:nvPr>
            <p:ph type="title" hasCustomPrompt="1"/>
          </p:nvPr>
        </p:nvSpPr>
        <p:spPr>
          <a:xfrm>
            <a:off x="723411" y="538163"/>
            <a:ext cx="10742231" cy="1370012"/>
          </a:xfrm>
        </p:spPr>
        <p:txBody>
          <a:bodyPr vert="horz"/>
          <a:lstStyle>
            <a:lvl1pPr>
              <a:defRPr>
                <a:latin typeface="Arial" panose="020B0604020202020204" pitchFamily="34" charset="0"/>
                <a:cs typeface="Arial" panose="020B0604020202020204" pitchFamily="34" charset="0"/>
              </a:defRPr>
            </a:lvl1pPr>
          </a:lstStyle>
          <a:p>
            <a:r>
              <a:rPr lang="en-US"/>
              <a:t>6 Items / Features Illustrated Bullet List</a:t>
            </a:r>
          </a:p>
        </p:txBody>
      </p:sp>
      <p:sp>
        <p:nvSpPr>
          <p:cNvPr id="16" name="Slide Number Placeholder 3">
            <a:extLst>
              <a:ext uri="{FF2B5EF4-FFF2-40B4-BE49-F238E27FC236}">
                <a16:creationId xmlns:a16="http://schemas.microsoft.com/office/drawing/2014/main" id="{452EE720-2D87-D148-9C80-0F079F9A917C}"/>
              </a:ext>
            </a:extLst>
          </p:cNvPr>
          <p:cNvSpPr>
            <a:spLocks noGrp="1"/>
          </p:cNvSpPr>
          <p:nvPr>
            <p:ph type="sldNum" sz="quarter" idx="31"/>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1665899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am slide 1">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EC62F6-95F3-EF43-9346-3E168880B4FF}"/>
              </a:ext>
            </a:extLst>
          </p:cNvPr>
          <p:cNvSpPr/>
          <p:nvPr userDrawn="1"/>
        </p:nvSpPr>
        <p:spPr>
          <a:xfrm>
            <a:off x="0" y="-1990"/>
            <a:ext cx="12188825" cy="1679978"/>
          </a:xfrm>
          <a:prstGeom prst="rect">
            <a:avLst/>
          </a:prstGeom>
          <a:solidFill>
            <a:schemeClr val="accent3"/>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5" name="Picture 4" descr="Shape&#10;&#10;Description automatically generated with medium confidence">
            <a:extLst>
              <a:ext uri="{FF2B5EF4-FFF2-40B4-BE49-F238E27FC236}">
                <a16:creationId xmlns:a16="http://schemas.microsoft.com/office/drawing/2014/main" id="{E6441CC9-6AC1-4035-9BC4-BDF048D1E37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88825" cy="1677988"/>
          </a:xfrm>
          <a:prstGeom prst="rect">
            <a:avLst/>
          </a:prstGeom>
        </p:spPr>
      </p:pic>
      <p:sp>
        <p:nvSpPr>
          <p:cNvPr id="17" name="Text Placeholder 20">
            <a:extLst>
              <a:ext uri="{FF2B5EF4-FFF2-40B4-BE49-F238E27FC236}">
                <a16:creationId xmlns:a16="http://schemas.microsoft.com/office/drawing/2014/main" id="{9F0AE9B3-026B-AC45-B378-4E7D4A063D12}"/>
              </a:ext>
            </a:extLst>
          </p:cNvPr>
          <p:cNvSpPr>
            <a:spLocks noGrp="1"/>
          </p:cNvSpPr>
          <p:nvPr>
            <p:ph type="body" sz="quarter" idx="13" hasCustomPrompt="1"/>
          </p:nvPr>
        </p:nvSpPr>
        <p:spPr>
          <a:xfrm>
            <a:off x="722125" y="5162992"/>
            <a:ext cx="2525397"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18" name="Text Placeholder 18">
            <a:extLst>
              <a:ext uri="{FF2B5EF4-FFF2-40B4-BE49-F238E27FC236}">
                <a16:creationId xmlns:a16="http://schemas.microsoft.com/office/drawing/2014/main" id="{683F232C-00AB-6F4D-A5B4-C4B0CB187436}"/>
              </a:ext>
            </a:extLst>
          </p:cNvPr>
          <p:cNvSpPr>
            <a:spLocks noGrp="1"/>
          </p:cNvSpPr>
          <p:nvPr>
            <p:ph type="body" sz="quarter" idx="10" hasCustomPrompt="1"/>
          </p:nvPr>
        </p:nvSpPr>
        <p:spPr>
          <a:xfrm>
            <a:off x="722125" y="4651970"/>
            <a:ext cx="2525397" cy="461594"/>
          </a:xfrm>
          <a:prstGeom prst="rect">
            <a:avLst/>
          </a:prstGeom>
        </p:spPr>
        <p:txBody>
          <a:bodyPr tIns="72000" anchor="ctr" anchorCtr="0"/>
          <a:lstStyle>
            <a:lvl1pPr marL="0" indent="0" algn="ctr">
              <a:lnSpc>
                <a:spcPts val="1799"/>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1</a:t>
            </a:r>
          </a:p>
        </p:txBody>
      </p:sp>
      <p:sp>
        <p:nvSpPr>
          <p:cNvPr id="34" name="Picture Placeholder 1">
            <a:extLst>
              <a:ext uri="{FF2B5EF4-FFF2-40B4-BE49-F238E27FC236}">
                <a16:creationId xmlns:a16="http://schemas.microsoft.com/office/drawing/2014/main" id="{CA3015F1-BAB4-1F4C-B181-CBFA2D7E7B9E}"/>
              </a:ext>
            </a:extLst>
          </p:cNvPr>
          <p:cNvSpPr>
            <a:spLocks noGrp="1"/>
          </p:cNvSpPr>
          <p:nvPr>
            <p:ph type="pic" sz="quarter" idx="28" hasCustomPrompt="1"/>
          </p:nvPr>
        </p:nvSpPr>
        <p:spPr>
          <a:xfrm>
            <a:off x="952886" y="2355867"/>
            <a:ext cx="2061591" cy="2062128"/>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 name="TextBox 1">
            <a:extLst>
              <a:ext uri="{FF2B5EF4-FFF2-40B4-BE49-F238E27FC236}">
                <a16:creationId xmlns:a16="http://schemas.microsoft.com/office/drawing/2014/main" id="{D8609CF4-24AF-E743-B42C-A59B73664181}"/>
              </a:ext>
            </a:extLst>
          </p:cNvPr>
          <p:cNvSpPr txBox="1"/>
          <p:nvPr userDrawn="1"/>
        </p:nvSpPr>
        <p:spPr>
          <a:xfrm>
            <a:off x="1741849" y="4893276"/>
            <a:ext cx="0" cy="0"/>
          </a:xfrm>
          <a:prstGeom prst="rect">
            <a:avLst/>
          </a:prstGeom>
          <a:noFill/>
        </p:spPr>
        <p:txBody>
          <a:bodyPr wrap="none" rtlCol="0" anchor="ctr" anchorCtr="0">
            <a:noAutofit/>
          </a:bodyPr>
          <a:lstStyle/>
          <a:p>
            <a:pPr algn="l"/>
            <a:endParaRPr lang="en-BG" sz="1999" b="1">
              <a:latin typeface="Arial" panose="020B0604020202020204" pitchFamily="34" charset="0"/>
              <a:cs typeface="Arial" panose="020B0604020202020204" pitchFamily="34" charset="0"/>
            </a:endParaRPr>
          </a:p>
        </p:txBody>
      </p:sp>
      <p:sp>
        <p:nvSpPr>
          <p:cNvPr id="20" name="Text Placeholder 20">
            <a:extLst>
              <a:ext uri="{FF2B5EF4-FFF2-40B4-BE49-F238E27FC236}">
                <a16:creationId xmlns:a16="http://schemas.microsoft.com/office/drawing/2014/main" id="{94BF50F9-DFCC-104B-98F5-B6944BB61869}"/>
              </a:ext>
            </a:extLst>
          </p:cNvPr>
          <p:cNvSpPr>
            <a:spLocks noGrp="1"/>
          </p:cNvSpPr>
          <p:nvPr>
            <p:ph type="body" sz="quarter" idx="30" hasCustomPrompt="1"/>
          </p:nvPr>
        </p:nvSpPr>
        <p:spPr>
          <a:xfrm>
            <a:off x="3452257" y="5162992"/>
            <a:ext cx="2546931"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23" name="Text Placeholder 18">
            <a:extLst>
              <a:ext uri="{FF2B5EF4-FFF2-40B4-BE49-F238E27FC236}">
                <a16:creationId xmlns:a16="http://schemas.microsoft.com/office/drawing/2014/main" id="{D150FA14-0936-DB45-99B3-1FDE25032923}"/>
              </a:ext>
            </a:extLst>
          </p:cNvPr>
          <p:cNvSpPr>
            <a:spLocks noGrp="1"/>
          </p:cNvSpPr>
          <p:nvPr>
            <p:ph type="body" sz="quarter" idx="31" hasCustomPrompt="1"/>
          </p:nvPr>
        </p:nvSpPr>
        <p:spPr>
          <a:xfrm>
            <a:off x="3452257" y="4651970"/>
            <a:ext cx="2546931" cy="461594"/>
          </a:xfrm>
          <a:prstGeom prst="rect">
            <a:avLst/>
          </a:prstGeom>
        </p:spPr>
        <p:txBody>
          <a:bodyPr tIns="72000" anchor="ctr" anchorCtr="0"/>
          <a:lstStyle>
            <a:lvl1pPr marL="0" indent="0" algn="ctr">
              <a:lnSpc>
                <a:spcPts val="1799"/>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2</a:t>
            </a:r>
          </a:p>
        </p:txBody>
      </p:sp>
      <p:sp>
        <p:nvSpPr>
          <p:cNvPr id="24" name="Text Placeholder 20">
            <a:extLst>
              <a:ext uri="{FF2B5EF4-FFF2-40B4-BE49-F238E27FC236}">
                <a16:creationId xmlns:a16="http://schemas.microsoft.com/office/drawing/2014/main" id="{4DAE994E-61C7-F843-99A7-D08D2A1DAD4B}"/>
              </a:ext>
            </a:extLst>
          </p:cNvPr>
          <p:cNvSpPr>
            <a:spLocks noGrp="1"/>
          </p:cNvSpPr>
          <p:nvPr>
            <p:ph type="body" sz="quarter" idx="32" hasCustomPrompt="1"/>
          </p:nvPr>
        </p:nvSpPr>
        <p:spPr>
          <a:xfrm>
            <a:off x="6182390" y="5162992"/>
            <a:ext cx="2548174"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25" name="Text Placeholder 18">
            <a:extLst>
              <a:ext uri="{FF2B5EF4-FFF2-40B4-BE49-F238E27FC236}">
                <a16:creationId xmlns:a16="http://schemas.microsoft.com/office/drawing/2014/main" id="{6D061C1C-2480-7C45-9198-000647841511}"/>
              </a:ext>
            </a:extLst>
          </p:cNvPr>
          <p:cNvSpPr>
            <a:spLocks noGrp="1"/>
          </p:cNvSpPr>
          <p:nvPr>
            <p:ph type="body" sz="quarter" idx="33" hasCustomPrompt="1"/>
          </p:nvPr>
        </p:nvSpPr>
        <p:spPr>
          <a:xfrm>
            <a:off x="6182390" y="4651970"/>
            <a:ext cx="2548174" cy="461594"/>
          </a:xfrm>
          <a:prstGeom prst="rect">
            <a:avLst/>
          </a:prstGeom>
        </p:spPr>
        <p:txBody>
          <a:bodyPr tIns="72000" anchor="ctr" anchorCtr="0"/>
          <a:lstStyle>
            <a:lvl1pPr marL="0" indent="0" algn="ctr">
              <a:lnSpc>
                <a:spcPts val="1799"/>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3</a:t>
            </a:r>
          </a:p>
        </p:txBody>
      </p:sp>
      <p:sp>
        <p:nvSpPr>
          <p:cNvPr id="26" name="Text Placeholder 20">
            <a:extLst>
              <a:ext uri="{FF2B5EF4-FFF2-40B4-BE49-F238E27FC236}">
                <a16:creationId xmlns:a16="http://schemas.microsoft.com/office/drawing/2014/main" id="{C030B60D-3B29-7F43-A48B-809DF02EE93F}"/>
              </a:ext>
            </a:extLst>
          </p:cNvPr>
          <p:cNvSpPr>
            <a:spLocks noGrp="1"/>
          </p:cNvSpPr>
          <p:nvPr>
            <p:ph type="body" sz="quarter" idx="34" hasCustomPrompt="1"/>
          </p:nvPr>
        </p:nvSpPr>
        <p:spPr>
          <a:xfrm>
            <a:off x="8914666" y="5162992"/>
            <a:ext cx="2552035"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27" name="Text Placeholder 18">
            <a:extLst>
              <a:ext uri="{FF2B5EF4-FFF2-40B4-BE49-F238E27FC236}">
                <a16:creationId xmlns:a16="http://schemas.microsoft.com/office/drawing/2014/main" id="{35C3F06D-45B7-6D48-B4D3-D9BA24DD4991}"/>
              </a:ext>
            </a:extLst>
          </p:cNvPr>
          <p:cNvSpPr>
            <a:spLocks noGrp="1"/>
          </p:cNvSpPr>
          <p:nvPr>
            <p:ph type="body" sz="quarter" idx="35" hasCustomPrompt="1"/>
          </p:nvPr>
        </p:nvSpPr>
        <p:spPr>
          <a:xfrm>
            <a:off x="8914666" y="4651970"/>
            <a:ext cx="2552035" cy="461594"/>
          </a:xfrm>
          <a:prstGeom prst="rect">
            <a:avLst/>
          </a:prstGeom>
        </p:spPr>
        <p:txBody>
          <a:bodyPr tIns="72000" anchor="ctr" anchorCtr="0"/>
          <a:lstStyle>
            <a:lvl1pPr marL="0" indent="0" algn="ctr">
              <a:lnSpc>
                <a:spcPts val="1799"/>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4</a:t>
            </a:r>
          </a:p>
        </p:txBody>
      </p:sp>
      <p:sp>
        <p:nvSpPr>
          <p:cNvPr id="19" name="Title 1">
            <a:extLst>
              <a:ext uri="{FF2B5EF4-FFF2-40B4-BE49-F238E27FC236}">
                <a16:creationId xmlns:a16="http://schemas.microsoft.com/office/drawing/2014/main" id="{78F34310-4CB9-974D-814E-3A8A1EACCCC9}"/>
              </a:ext>
            </a:extLst>
          </p:cNvPr>
          <p:cNvSpPr>
            <a:spLocks noGrp="1"/>
          </p:cNvSpPr>
          <p:nvPr>
            <p:ph type="title" hasCustomPrompt="1"/>
          </p:nvPr>
        </p:nvSpPr>
        <p:spPr>
          <a:xfrm>
            <a:off x="3455882" y="574918"/>
            <a:ext cx="5277062" cy="684212"/>
          </a:xfrm>
          <a:prstGeom prst="rect">
            <a:avLst/>
          </a:prstGeom>
        </p:spPr>
        <p:txBody>
          <a:bodyPr tIns="108000" anchor="t">
            <a:noAutofit/>
          </a:bodyPr>
          <a:lstStyle>
            <a:lvl1pPr algn="ctr">
              <a:lnSpc>
                <a:spcPts val="3599"/>
              </a:lnSpc>
              <a:defRPr lang="en-US" sz="3999" b="1" i="0" kern="0" spc="-100" baseline="0" noProof="0" dirty="0">
                <a:solidFill>
                  <a:schemeClr val="bg1"/>
                </a:solidFill>
                <a:latin typeface="Arial" panose="020B0604020202020204" pitchFamily="34" charset="0"/>
                <a:ea typeface="+mj-ea"/>
                <a:cs typeface="Arial" pitchFamily="34" charset="0"/>
              </a:defRPr>
            </a:lvl1pPr>
          </a:lstStyle>
          <a:p>
            <a:r>
              <a:rPr lang="en-US"/>
              <a:t>Team</a:t>
            </a:r>
          </a:p>
        </p:txBody>
      </p:sp>
      <p:sp>
        <p:nvSpPr>
          <p:cNvPr id="21" name="Picture Placeholder 1">
            <a:extLst>
              <a:ext uri="{FF2B5EF4-FFF2-40B4-BE49-F238E27FC236}">
                <a16:creationId xmlns:a16="http://schemas.microsoft.com/office/drawing/2014/main" id="{6C685FB3-0594-E44D-9C2D-EEFCC1F8D2E1}"/>
              </a:ext>
            </a:extLst>
          </p:cNvPr>
          <p:cNvSpPr>
            <a:spLocks noGrp="1"/>
          </p:cNvSpPr>
          <p:nvPr>
            <p:ph type="pic" sz="quarter" idx="36" hasCustomPrompt="1"/>
          </p:nvPr>
        </p:nvSpPr>
        <p:spPr>
          <a:xfrm>
            <a:off x="3693869" y="2355868"/>
            <a:ext cx="2061590" cy="2062127"/>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2" name="Picture Placeholder 1">
            <a:extLst>
              <a:ext uri="{FF2B5EF4-FFF2-40B4-BE49-F238E27FC236}">
                <a16:creationId xmlns:a16="http://schemas.microsoft.com/office/drawing/2014/main" id="{E7BCD6F9-B8A0-3E40-8E91-435E8E4F7E36}"/>
              </a:ext>
            </a:extLst>
          </p:cNvPr>
          <p:cNvSpPr>
            <a:spLocks noGrp="1"/>
          </p:cNvSpPr>
          <p:nvPr>
            <p:ph type="pic" sz="quarter" idx="37" hasCustomPrompt="1"/>
          </p:nvPr>
        </p:nvSpPr>
        <p:spPr>
          <a:xfrm>
            <a:off x="6433368" y="2344391"/>
            <a:ext cx="2073064" cy="2073604"/>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8" name="Picture Placeholder 1">
            <a:extLst>
              <a:ext uri="{FF2B5EF4-FFF2-40B4-BE49-F238E27FC236}">
                <a16:creationId xmlns:a16="http://schemas.microsoft.com/office/drawing/2014/main" id="{DF915852-F139-C84F-A6C2-A2EF5EAF75F2}"/>
              </a:ext>
            </a:extLst>
          </p:cNvPr>
          <p:cNvSpPr>
            <a:spLocks noGrp="1"/>
          </p:cNvSpPr>
          <p:nvPr>
            <p:ph type="pic" sz="quarter" idx="38" hasCustomPrompt="1"/>
          </p:nvPr>
        </p:nvSpPr>
        <p:spPr>
          <a:xfrm>
            <a:off x="9154946" y="2344392"/>
            <a:ext cx="2073063" cy="2073603"/>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9" name="Slide Number Placeholder 3">
            <a:extLst>
              <a:ext uri="{FF2B5EF4-FFF2-40B4-BE49-F238E27FC236}">
                <a16:creationId xmlns:a16="http://schemas.microsoft.com/office/drawing/2014/main" id="{6CE0CF9D-9130-9245-8F1E-4B2AF65418BD}"/>
              </a:ext>
            </a:extLst>
          </p:cNvPr>
          <p:cNvSpPr>
            <a:spLocks noGrp="1"/>
          </p:cNvSpPr>
          <p:nvPr>
            <p:ph type="sldNum" sz="quarter" idx="39"/>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27047869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am slide 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A364C0F-A4D3-DC42-8C95-4B00E26A0812}"/>
              </a:ext>
            </a:extLst>
          </p:cNvPr>
          <p:cNvSpPr/>
          <p:nvPr userDrawn="1"/>
        </p:nvSpPr>
        <p:spPr>
          <a:xfrm>
            <a:off x="0" y="1"/>
            <a:ext cx="12188825" cy="1677987"/>
          </a:xfrm>
          <a:prstGeom prst="rect">
            <a:avLst/>
          </a:prstGeom>
          <a:solidFill>
            <a:schemeClr val="accent4"/>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latin typeface="Arial" panose="020B0604020202020204" pitchFamily="34" charset="0"/>
              <a:cs typeface="Arial" panose="020B0604020202020204" pitchFamily="34" charset="0"/>
            </a:endParaRPr>
          </a:p>
        </p:txBody>
      </p:sp>
      <p:pic>
        <p:nvPicPr>
          <p:cNvPr id="4" name="Picture 3" descr="Shape, square&#10;&#10;Description automatically generated">
            <a:extLst>
              <a:ext uri="{FF2B5EF4-FFF2-40B4-BE49-F238E27FC236}">
                <a16:creationId xmlns:a16="http://schemas.microsoft.com/office/drawing/2014/main" id="{4B022A70-9734-423F-8439-201D9114DB3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88825" cy="1677988"/>
          </a:xfrm>
          <a:prstGeom prst="rect">
            <a:avLst/>
          </a:prstGeom>
        </p:spPr>
      </p:pic>
      <p:sp>
        <p:nvSpPr>
          <p:cNvPr id="19" name="Text Placeholder 20">
            <a:extLst>
              <a:ext uri="{FF2B5EF4-FFF2-40B4-BE49-F238E27FC236}">
                <a16:creationId xmlns:a16="http://schemas.microsoft.com/office/drawing/2014/main" id="{E90CBC2F-2FE6-E849-A23E-6624002BB159}"/>
              </a:ext>
            </a:extLst>
          </p:cNvPr>
          <p:cNvSpPr>
            <a:spLocks noGrp="1"/>
          </p:cNvSpPr>
          <p:nvPr>
            <p:ph type="body" sz="quarter" idx="13" hasCustomPrompt="1"/>
          </p:nvPr>
        </p:nvSpPr>
        <p:spPr>
          <a:xfrm>
            <a:off x="722125" y="5162992"/>
            <a:ext cx="2525397"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21" name="Text Placeholder 18">
            <a:extLst>
              <a:ext uri="{FF2B5EF4-FFF2-40B4-BE49-F238E27FC236}">
                <a16:creationId xmlns:a16="http://schemas.microsoft.com/office/drawing/2014/main" id="{BEF25CF4-59B3-BE42-81BA-5E46207363BA}"/>
              </a:ext>
            </a:extLst>
          </p:cNvPr>
          <p:cNvSpPr>
            <a:spLocks noGrp="1"/>
          </p:cNvSpPr>
          <p:nvPr>
            <p:ph type="body" sz="quarter" idx="10" hasCustomPrompt="1"/>
          </p:nvPr>
        </p:nvSpPr>
        <p:spPr>
          <a:xfrm>
            <a:off x="722125" y="4651970"/>
            <a:ext cx="2525397" cy="461594"/>
          </a:xfrm>
          <a:prstGeom prst="rect">
            <a:avLst/>
          </a:prstGeom>
        </p:spPr>
        <p:txBody>
          <a:bodyPr tIns="72000" anchor="ctr" anchorCtr="0"/>
          <a:lstStyle>
            <a:lvl1pPr marL="0" indent="0" algn="ctr">
              <a:lnSpc>
                <a:spcPts val="1799"/>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1</a:t>
            </a:r>
          </a:p>
        </p:txBody>
      </p:sp>
      <p:sp>
        <p:nvSpPr>
          <p:cNvPr id="28" name="TextBox 27">
            <a:extLst>
              <a:ext uri="{FF2B5EF4-FFF2-40B4-BE49-F238E27FC236}">
                <a16:creationId xmlns:a16="http://schemas.microsoft.com/office/drawing/2014/main" id="{B435FD64-44C1-0E48-B5ED-A66844CC2EA7}"/>
              </a:ext>
            </a:extLst>
          </p:cNvPr>
          <p:cNvSpPr txBox="1"/>
          <p:nvPr userDrawn="1"/>
        </p:nvSpPr>
        <p:spPr>
          <a:xfrm>
            <a:off x="1741849" y="4893276"/>
            <a:ext cx="0" cy="0"/>
          </a:xfrm>
          <a:prstGeom prst="rect">
            <a:avLst/>
          </a:prstGeom>
          <a:noFill/>
        </p:spPr>
        <p:txBody>
          <a:bodyPr wrap="none" rtlCol="0" anchor="ctr" anchorCtr="0">
            <a:noAutofit/>
          </a:bodyPr>
          <a:lstStyle/>
          <a:p>
            <a:pPr algn="l"/>
            <a:endParaRPr lang="en-BG" sz="1999" b="1">
              <a:latin typeface="Arial" panose="020B0604020202020204" pitchFamily="34" charset="0"/>
              <a:cs typeface="Arial" panose="020B0604020202020204" pitchFamily="34" charset="0"/>
            </a:endParaRPr>
          </a:p>
        </p:txBody>
      </p:sp>
      <p:sp>
        <p:nvSpPr>
          <p:cNvPr id="29" name="Text Placeholder 20">
            <a:extLst>
              <a:ext uri="{FF2B5EF4-FFF2-40B4-BE49-F238E27FC236}">
                <a16:creationId xmlns:a16="http://schemas.microsoft.com/office/drawing/2014/main" id="{70B6830F-8A50-3147-B040-0115CA5BF87E}"/>
              </a:ext>
            </a:extLst>
          </p:cNvPr>
          <p:cNvSpPr>
            <a:spLocks noGrp="1"/>
          </p:cNvSpPr>
          <p:nvPr>
            <p:ph type="body" sz="quarter" idx="30" hasCustomPrompt="1"/>
          </p:nvPr>
        </p:nvSpPr>
        <p:spPr>
          <a:xfrm>
            <a:off x="3452257" y="5162992"/>
            <a:ext cx="2546931"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31" name="Text Placeholder 18">
            <a:extLst>
              <a:ext uri="{FF2B5EF4-FFF2-40B4-BE49-F238E27FC236}">
                <a16:creationId xmlns:a16="http://schemas.microsoft.com/office/drawing/2014/main" id="{FC91BA71-069A-8F4D-80E2-C8697BB42345}"/>
              </a:ext>
            </a:extLst>
          </p:cNvPr>
          <p:cNvSpPr>
            <a:spLocks noGrp="1"/>
          </p:cNvSpPr>
          <p:nvPr>
            <p:ph type="body" sz="quarter" idx="31" hasCustomPrompt="1"/>
          </p:nvPr>
        </p:nvSpPr>
        <p:spPr>
          <a:xfrm>
            <a:off x="3452257" y="4651970"/>
            <a:ext cx="2546931" cy="461594"/>
          </a:xfrm>
          <a:prstGeom prst="rect">
            <a:avLst/>
          </a:prstGeom>
        </p:spPr>
        <p:txBody>
          <a:bodyPr tIns="72000" anchor="ctr" anchorCtr="0"/>
          <a:lstStyle>
            <a:lvl1pPr marL="0" indent="0" algn="ctr">
              <a:lnSpc>
                <a:spcPts val="1799"/>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2</a:t>
            </a:r>
          </a:p>
        </p:txBody>
      </p:sp>
      <p:sp>
        <p:nvSpPr>
          <p:cNvPr id="32" name="Text Placeholder 20">
            <a:extLst>
              <a:ext uri="{FF2B5EF4-FFF2-40B4-BE49-F238E27FC236}">
                <a16:creationId xmlns:a16="http://schemas.microsoft.com/office/drawing/2014/main" id="{05787F03-F6FF-FC4D-9ED1-40A7F50C89F0}"/>
              </a:ext>
            </a:extLst>
          </p:cNvPr>
          <p:cNvSpPr>
            <a:spLocks noGrp="1"/>
          </p:cNvSpPr>
          <p:nvPr>
            <p:ph type="body" sz="quarter" idx="32" hasCustomPrompt="1"/>
          </p:nvPr>
        </p:nvSpPr>
        <p:spPr>
          <a:xfrm>
            <a:off x="6182390" y="5162992"/>
            <a:ext cx="2548174"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33" name="Text Placeholder 18">
            <a:extLst>
              <a:ext uri="{FF2B5EF4-FFF2-40B4-BE49-F238E27FC236}">
                <a16:creationId xmlns:a16="http://schemas.microsoft.com/office/drawing/2014/main" id="{5616BBF2-7973-DE49-9FF2-B67B2FF846B8}"/>
              </a:ext>
            </a:extLst>
          </p:cNvPr>
          <p:cNvSpPr>
            <a:spLocks noGrp="1"/>
          </p:cNvSpPr>
          <p:nvPr>
            <p:ph type="body" sz="quarter" idx="33" hasCustomPrompt="1"/>
          </p:nvPr>
        </p:nvSpPr>
        <p:spPr>
          <a:xfrm>
            <a:off x="6182390" y="4651970"/>
            <a:ext cx="2548174" cy="461594"/>
          </a:xfrm>
          <a:prstGeom prst="rect">
            <a:avLst/>
          </a:prstGeom>
        </p:spPr>
        <p:txBody>
          <a:bodyPr tIns="72000" anchor="ctr" anchorCtr="0"/>
          <a:lstStyle>
            <a:lvl1pPr marL="0" indent="0" algn="ctr">
              <a:lnSpc>
                <a:spcPts val="1799"/>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3</a:t>
            </a:r>
          </a:p>
        </p:txBody>
      </p:sp>
      <p:sp>
        <p:nvSpPr>
          <p:cNvPr id="34" name="Text Placeholder 20">
            <a:extLst>
              <a:ext uri="{FF2B5EF4-FFF2-40B4-BE49-F238E27FC236}">
                <a16:creationId xmlns:a16="http://schemas.microsoft.com/office/drawing/2014/main" id="{6AD7FE0B-1E24-264D-AA5F-C85BAFD01DD3}"/>
              </a:ext>
            </a:extLst>
          </p:cNvPr>
          <p:cNvSpPr>
            <a:spLocks noGrp="1"/>
          </p:cNvSpPr>
          <p:nvPr>
            <p:ph type="body" sz="quarter" idx="34" hasCustomPrompt="1"/>
          </p:nvPr>
        </p:nvSpPr>
        <p:spPr>
          <a:xfrm>
            <a:off x="8914666" y="5162992"/>
            <a:ext cx="2552035" cy="864746"/>
          </a:xfrm>
          <a:prstGeom prst="rect">
            <a:avLst/>
          </a:prstGeom>
        </p:spPr>
        <p:txBody>
          <a:bodyPr tIns="36000"/>
          <a:lstStyle>
            <a:lvl1pPr marL="0" indent="0" algn="ctr">
              <a:lnSpc>
                <a:spcPts val="1799"/>
              </a:lnSpc>
              <a:buFontTx/>
              <a:buNone/>
              <a:defRPr sz="1799" b="0" i="0">
                <a:solidFill>
                  <a:schemeClr val="tx1">
                    <a:lumMod val="65000"/>
                    <a:lumOff val="35000"/>
                  </a:schemeClr>
                </a:solidFill>
                <a:latin typeface="Arial" panose="020B0604020202020204" pitchFamily="34" charset="0"/>
                <a:cs typeface="Arial" panose="020B0604020202020204" pitchFamily="34" charset="0"/>
              </a:defRPr>
            </a:lvl1pPr>
          </a:lstStyle>
          <a:p>
            <a:pPr lvl="0"/>
            <a:r>
              <a:rPr lang="en-GB"/>
              <a:t>Position</a:t>
            </a:r>
            <a:endParaRPr lang="en-BG"/>
          </a:p>
        </p:txBody>
      </p:sp>
      <p:sp>
        <p:nvSpPr>
          <p:cNvPr id="35" name="Text Placeholder 18">
            <a:extLst>
              <a:ext uri="{FF2B5EF4-FFF2-40B4-BE49-F238E27FC236}">
                <a16:creationId xmlns:a16="http://schemas.microsoft.com/office/drawing/2014/main" id="{FE495FE2-22D3-FB42-AF76-F86CF0F945E6}"/>
              </a:ext>
            </a:extLst>
          </p:cNvPr>
          <p:cNvSpPr>
            <a:spLocks noGrp="1"/>
          </p:cNvSpPr>
          <p:nvPr>
            <p:ph type="body" sz="quarter" idx="35" hasCustomPrompt="1"/>
          </p:nvPr>
        </p:nvSpPr>
        <p:spPr>
          <a:xfrm>
            <a:off x="8914666" y="4651970"/>
            <a:ext cx="2552035" cy="461594"/>
          </a:xfrm>
          <a:prstGeom prst="rect">
            <a:avLst/>
          </a:prstGeom>
        </p:spPr>
        <p:txBody>
          <a:bodyPr tIns="72000" anchor="ctr" anchorCtr="0"/>
          <a:lstStyle>
            <a:lvl1pPr marL="0" indent="0" algn="ctr">
              <a:lnSpc>
                <a:spcPts val="1799"/>
              </a:lnSpc>
              <a:buFontTx/>
              <a:buNone/>
              <a:defRPr sz="2399" b="1" i="0">
                <a:solidFill>
                  <a:schemeClr val="tx1"/>
                </a:solidFill>
                <a:latin typeface="Arial" panose="020B0604020202020204" pitchFamily="34" charset="0"/>
                <a:cs typeface="Arial" panose="020B0604020202020204" pitchFamily="34" charset="0"/>
              </a:defRPr>
            </a:lvl1pPr>
            <a:lvl2pPr marL="456812" indent="0">
              <a:buFontTx/>
              <a:buNone/>
              <a:defRPr sz="2399">
                <a:latin typeface="Arial" panose="020B0503030202060203" pitchFamily="34" charset="77"/>
              </a:defRPr>
            </a:lvl2pPr>
            <a:lvl3pPr marL="913623" indent="0">
              <a:buFontTx/>
              <a:buNone/>
              <a:defRPr sz="2399">
                <a:latin typeface="Arial" panose="020B0503030202060203" pitchFamily="34" charset="77"/>
              </a:defRPr>
            </a:lvl3pPr>
            <a:lvl4pPr marL="1370435" indent="0">
              <a:buFontTx/>
              <a:buNone/>
              <a:defRPr sz="2399">
                <a:latin typeface="Arial" panose="020B0503030202060203" pitchFamily="34" charset="77"/>
              </a:defRPr>
            </a:lvl4pPr>
            <a:lvl5pPr marL="1827247" indent="0">
              <a:buFontTx/>
              <a:buNone/>
              <a:defRPr sz="2399">
                <a:latin typeface="Arial" panose="020B0503030202060203" pitchFamily="34" charset="77"/>
              </a:defRPr>
            </a:lvl5pPr>
          </a:lstStyle>
          <a:p>
            <a:pPr lvl="0"/>
            <a:r>
              <a:rPr lang="en-GB"/>
              <a:t>Name 4</a:t>
            </a:r>
          </a:p>
        </p:txBody>
      </p:sp>
      <p:sp>
        <p:nvSpPr>
          <p:cNvPr id="18" name="Picture Placeholder 1">
            <a:extLst>
              <a:ext uri="{FF2B5EF4-FFF2-40B4-BE49-F238E27FC236}">
                <a16:creationId xmlns:a16="http://schemas.microsoft.com/office/drawing/2014/main" id="{0331D3FB-3327-7240-B6AA-7B62FBBF4CFC}"/>
              </a:ext>
            </a:extLst>
          </p:cNvPr>
          <p:cNvSpPr>
            <a:spLocks noGrp="1"/>
          </p:cNvSpPr>
          <p:nvPr>
            <p:ph type="pic" sz="quarter" idx="28" hasCustomPrompt="1"/>
          </p:nvPr>
        </p:nvSpPr>
        <p:spPr>
          <a:xfrm>
            <a:off x="952886" y="2355867"/>
            <a:ext cx="2061591" cy="2062128"/>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0" name="Picture Placeholder 1">
            <a:extLst>
              <a:ext uri="{FF2B5EF4-FFF2-40B4-BE49-F238E27FC236}">
                <a16:creationId xmlns:a16="http://schemas.microsoft.com/office/drawing/2014/main" id="{C95E4137-4213-BE4A-9909-08534641CCEE}"/>
              </a:ext>
            </a:extLst>
          </p:cNvPr>
          <p:cNvSpPr>
            <a:spLocks noGrp="1"/>
          </p:cNvSpPr>
          <p:nvPr>
            <p:ph type="pic" sz="quarter" idx="36" hasCustomPrompt="1"/>
          </p:nvPr>
        </p:nvSpPr>
        <p:spPr>
          <a:xfrm>
            <a:off x="3693869" y="2355868"/>
            <a:ext cx="2061590" cy="2062127"/>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3" name="Picture Placeholder 1">
            <a:extLst>
              <a:ext uri="{FF2B5EF4-FFF2-40B4-BE49-F238E27FC236}">
                <a16:creationId xmlns:a16="http://schemas.microsoft.com/office/drawing/2014/main" id="{5FCAAEDD-145E-714F-8193-C07FFCB234C5}"/>
              </a:ext>
            </a:extLst>
          </p:cNvPr>
          <p:cNvSpPr>
            <a:spLocks noGrp="1"/>
          </p:cNvSpPr>
          <p:nvPr>
            <p:ph type="pic" sz="quarter" idx="37" hasCustomPrompt="1"/>
          </p:nvPr>
        </p:nvSpPr>
        <p:spPr>
          <a:xfrm>
            <a:off x="6433368" y="2344391"/>
            <a:ext cx="2073064" cy="2073604"/>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4" name="Picture Placeholder 1">
            <a:extLst>
              <a:ext uri="{FF2B5EF4-FFF2-40B4-BE49-F238E27FC236}">
                <a16:creationId xmlns:a16="http://schemas.microsoft.com/office/drawing/2014/main" id="{21AE5383-EC13-FE4D-996B-BE10161B0155}"/>
              </a:ext>
            </a:extLst>
          </p:cNvPr>
          <p:cNvSpPr>
            <a:spLocks noGrp="1"/>
          </p:cNvSpPr>
          <p:nvPr>
            <p:ph type="pic" sz="quarter" idx="38" hasCustomPrompt="1"/>
          </p:nvPr>
        </p:nvSpPr>
        <p:spPr>
          <a:xfrm>
            <a:off x="9154946" y="2344392"/>
            <a:ext cx="2073063" cy="2073603"/>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25" name="Title 1">
            <a:extLst>
              <a:ext uri="{FF2B5EF4-FFF2-40B4-BE49-F238E27FC236}">
                <a16:creationId xmlns:a16="http://schemas.microsoft.com/office/drawing/2014/main" id="{D17A4870-A345-AB4C-A5EA-F85DC0A3B658}"/>
              </a:ext>
            </a:extLst>
          </p:cNvPr>
          <p:cNvSpPr>
            <a:spLocks noGrp="1"/>
          </p:cNvSpPr>
          <p:nvPr>
            <p:ph type="title" hasCustomPrompt="1"/>
          </p:nvPr>
        </p:nvSpPr>
        <p:spPr>
          <a:xfrm>
            <a:off x="3455882" y="574918"/>
            <a:ext cx="5277062" cy="684212"/>
          </a:xfrm>
          <a:prstGeom prst="rect">
            <a:avLst/>
          </a:prstGeom>
        </p:spPr>
        <p:txBody>
          <a:bodyPr tIns="108000" anchor="t">
            <a:noAutofit/>
          </a:bodyPr>
          <a:lstStyle>
            <a:lvl1pPr algn="ctr">
              <a:lnSpc>
                <a:spcPts val="3599"/>
              </a:lnSpc>
              <a:defRPr lang="en-US" sz="3999" b="1" i="0" kern="0" spc="-100" baseline="0" noProof="0" dirty="0">
                <a:solidFill>
                  <a:schemeClr val="bg1"/>
                </a:solidFill>
                <a:latin typeface="Arial" panose="020B0604020202020204" pitchFamily="34" charset="0"/>
                <a:ea typeface="+mj-ea"/>
                <a:cs typeface="Arial" pitchFamily="34" charset="0"/>
              </a:defRPr>
            </a:lvl1pPr>
          </a:lstStyle>
          <a:p>
            <a:r>
              <a:rPr lang="en-US"/>
              <a:t>Team</a:t>
            </a:r>
          </a:p>
        </p:txBody>
      </p:sp>
      <p:sp>
        <p:nvSpPr>
          <p:cNvPr id="22" name="Slide Number Placeholder 3">
            <a:extLst>
              <a:ext uri="{FF2B5EF4-FFF2-40B4-BE49-F238E27FC236}">
                <a16:creationId xmlns:a16="http://schemas.microsoft.com/office/drawing/2014/main" id="{43C0BA00-6E4A-D346-A1B2-C46FFF1C34F2}"/>
              </a:ext>
            </a:extLst>
          </p:cNvPr>
          <p:cNvSpPr>
            <a:spLocks noGrp="1"/>
          </p:cNvSpPr>
          <p:nvPr>
            <p:ph type="sldNum" sz="quarter" idx="39"/>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2889781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0773E26-7B1C-BD45-8196-5E6F422EC4E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620186"/>
            <a:ext cx="4731761" cy="5237814"/>
          </a:xfrm>
          <a:prstGeom prst="rect">
            <a:avLst/>
          </a:prstGeom>
        </p:spPr>
      </p:pic>
      <p:sp>
        <p:nvSpPr>
          <p:cNvPr id="4" name="TextBox 3">
            <a:extLst>
              <a:ext uri="{FF2B5EF4-FFF2-40B4-BE49-F238E27FC236}">
                <a16:creationId xmlns:a16="http://schemas.microsoft.com/office/drawing/2014/main" id="{94956668-D5A0-1C46-ADF7-F5D8B34C1A06}"/>
              </a:ext>
            </a:extLst>
          </p:cNvPr>
          <p:cNvSpPr txBox="1"/>
          <p:nvPr userDrawn="1"/>
        </p:nvSpPr>
        <p:spPr bwMode="auto">
          <a:xfrm>
            <a:off x="4389120" y="6675120"/>
            <a:ext cx="0" cy="0"/>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noAutofit/>
          </a:bodyPr>
          <a:lstStyle/>
          <a:p>
            <a:pPr algn="l">
              <a:buSzTx/>
            </a:pPr>
            <a:endParaRPr lang="en-US" i="0"/>
          </a:p>
        </p:txBody>
      </p:sp>
      <p:pic>
        <p:nvPicPr>
          <p:cNvPr id="5" name="Picture 4">
            <a:extLst>
              <a:ext uri="{FF2B5EF4-FFF2-40B4-BE49-F238E27FC236}">
                <a16:creationId xmlns:a16="http://schemas.microsoft.com/office/drawing/2014/main" id="{ECD24193-6086-5C4E-BE93-016FF22FFB7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18860" y="6481098"/>
            <a:ext cx="897195" cy="208763"/>
          </a:xfrm>
          <a:prstGeom prst="rect">
            <a:avLst/>
          </a:prstGeom>
        </p:spPr>
      </p:pic>
      <p:sp>
        <p:nvSpPr>
          <p:cNvPr id="6" name="Title 5">
            <a:extLst>
              <a:ext uri="{FF2B5EF4-FFF2-40B4-BE49-F238E27FC236}">
                <a16:creationId xmlns:a16="http://schemas.microsoft.com/office/drawing/2014/main" id="{3F4CA4B2-7A2E-154D-A314-93CE04C2E390}"/>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94A0AF97-2C9A-7544-BB4D-C138D7D102B5}"/>
              </a:ext>
            </a:extLst>
          </p:cNvPr>
          <p:cNvSpPr>
            <a:spLocks noGrp="1"/>
          </p:cNvSpPr>
          <p:nvPr>
            <p:ph type="sldNum" sz="quarter" idx="10"/>
          </p:nvPr>
        </p:nvSpPr>
        <p:spPr>
          <a:xfrm>
            <a:off x="9276278" y="6418135"/>
            <a:ext cx="2741612" cy="365125"/>
          </a:xfrm>
        </p:spPr>
        <p:txBody>
          <a:bodyPr/>
          <a:lstStyle/>
          <a:p>
            <a:fld id="{8EBC49CF-66A5-ED48-92B9-E667BCC463F7}" type="slidenum">
              <a:t>‹#›</a:t>
            </a:fld>
            <a:endParaRPr lang="en-US"/>
          </a:p>
        </p:txBody>
      </p:sp>
    </p:spTree>
    <p:extLst>
      <p:ext uri="{BB962C8B-B14F-4D97-AF65-F5344CB8AC3E}">
        <p14:creationId xmlns:p14="http://schemas.microsoft.com/office/powerpoint/2010/main" val="53607523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7" orient="horz" pos="2160">
          <p15:clr>
            <a:srgbClr val="FBAE40"/>
          </p15:clr>
        </p15:guide>
        <p15:guide id="8" pos="3839">
          <p15:clr>
            <a:srgbClr val="FBAE40"/>
          </p15:clr>
        </p15:guide>
        <p15:guide id="9" orient="horz" pos="4176"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Gallery 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880A557-7E11-DF49-8186-7D04ACC75273}"/>
              </a:ext>
            </a:extLst>
          </p:cNvPr>
          <p:cNvSpPr>
            <a:spLocks noGrp="1"/>
          </p:cNvSpPr>
          <p:nvPr>
            <p:ph type="pic" sz="quarter" idx="12"/>
          </p:nvPr>
        </p:nvSpPr>
        <p:spPr>
          <a:xfrm>
            <a:off x="723412" y="1447799"/>
            <a:ext cx="3458261" cy="2289176"/>
          </a:xfrm>
          <a:solidFill>
            <a:schemeClr val="bg2"/>
          </a:solidFill>
        </p:spPr>
        <p:txBody>
          <a:bodyPr anchor="ctr" anchorCtr="0"/>
          <a:lstStyle>
            <a:lvl1pPr marL="0" indent="0" algn="ctr">
              <a:buNone/>
              <a:defRPr/>
            </a:lvl1pPr>
          </a:lstStyle>
          <a:p>
            <a:r>
              <a:rPr lang="en-GB"/>
              <a:t>Click icon to add picture</a:t>
            </a:r>
            <a:endParaRPr lang="en-BG"/>
          </a:p>
        </p:txBody>
      </p:sp>
      <p:sp>
        <p:nvSpPr>
          <p:cNvPr id="10" name="Picture Placeholder 8">
            <a:extLst>
              <a:ext uri="{FF2B5EF4-FFF2-40B4-BE49-F238E27FC236}">
                <a16:creationId xmlns:a16="http://schemas.microsoft.com/office/drawing/2014/main" id="{B7890FB8-2450-AF47-8169-9C8D93F61AF8}"/>
              </a:ext>
            </a:extLst>
          </p:cNvPr>
          <p:cNvSpPr>
            <a:spLocks noGrp="1"/>
          </p:cNvSpPr>
          <p:nvPr>
            <p:ph type="pic" sz="quarter" idx="13"/>
          </p:nvPr>
        </p:nvSpPr>
        <p:spPr>
          <a:xfrm>
            <a:off x="4365282" y="1447799"/>
            <a:ext cx="3458261" cy="2289176"/>
          </a:xfrm>
          <a:solidFill>
            <a:schemeClr val="bg2"/>
          </a:solidFill>
        </p:spPr>
        <p:txBody>
          <a:bodyPr anchor="ctr" anchorCtr="0"/>
          <a:lstStyle>
            <a:lvl1pPr marL="0" indent="0" algn="ctr">
              <a:buNone/>
              <a:defRPr/>
            </a:lvl1pPr>
          </a:lstStyle>
          <a:p>
            <a:r>
              <a:rPr lang="en-GB"/>
              <a:t>Click icon to add picture</a:t>
            </a:r>
            <a:endParaRPr lang="en-BG"/>
          </a:p>
        </p:txBody>
      </p:sp>
      <p:sp>
        <p:nvSpPr>
          <p:cNvPr id="11" name="Picture Placeholder 8">
            <a:extLst>
              <a:ext uri="{FF2B5EF4-FFF2-40B4-BE49-F238E27FC236}">
                <a16:creationId xmlns:a16="http://schemas.microsoft.com/office/drawing/2014/main" id="{07D44DAC-CC6B-0F46-B9C2-4D41210383DE}"/>
              </a:ext>
            </a:extLst>
          </p:cNvPr>
          <p:cNvSpPr>
            <a:spLocks noGrp="1"/>
          </p:cNvSpPr>
          <p:nvPr>
            <p:ph type="pic" sz="quarter" idx="14"/>
          </p:nvPr>
        </p:nvSpPr>
        <p:spPr>
          <a:xfrm>
            <a:off x="8010058" y="1447799"/>
            <a:ext cx="3458261" cy="2289176"/>
          </a:xfrm>
          <a:solidFill>
            <a:schemeClr val="bg2"/>
          </a:solidFill>
        </p:spPr>
        <p:txBody>
          <a:bodyPr anchor="ctr" anchorCtr="0"/>
          <a:lstStyle>
            <a:lvl1pPr marL="0" indent="0" algn="ctr">
              <a:buNone/>
              <a:defRPr/>
            </a:lvl1pPr>
          </a:lstStyle>
          <a:p>
            <a:r>
              <a:rPr lang="en-GB"/>
              <a:t>Click icon to add picture</a:t>
            </a:r>
            <a:endParaRPr lang="en-BG"/>
          </a:p>
        </p:txBody>
      </p:sp>
      <p:sp>
        <p:nvSpPr>
          <p:cNvPr id="12" name="Picture Placeholder 8">
            <a:extLst>
              <a:ext uri="{FF2B5EF4-FFF2-40B4-BE49-F238E27FC236}">
                <a16:creationId xmlns:a16="http://schemas.microsoft.com/office/drawing/2014/main" id="{B1EB8CBC-CB7B-C44C-95E3-E1FED843D545}"/>
              </a:ext>
            </a:extLst>
          </p:cNvPr>
          <p:cNvSpPr>
            <a:spLocks noGrp="1"/>
          </p:cNvSpPr>
          <p:nvPr>
            <p:ph type="pic" sz="quarter" idx="15"/>
          </p:nvPr>
        </p:nvSpPr>
        <p:spPr>
          <a:xfrm>
            <a:off x="723412" y="3968750"/>
            <a:ext cx="3458261" cy="2268539"/>
          </a:xfrm>
          <a:solidFill>
            <a:schemeClr val="bg2"/>
          </a:solidFill>
        </p:spPr>
        <p:txBody>
          <a:bodyPr anchor="ctr" anchorCtr="0"/>
          <a:lstStyle>
            <a:lvl1pPr marL="0" indent="0" algn="ctr">
              <a:buNone/>
              <a:defRPr/>
            </a:lvl1pPr>
          </a:lstStyle>
          <a:p>
            <a:r>
              <a:rPr lang="en-GB"/>
              <a:t>Click icon to add picture</a:t>
            </a:r>
            <a:endParaRPr lang="en-BG"/>
          </a:p>
        </p:txBody>
      </p:sp>
      <p:sp>
        <p:nvSpPr>
          <p:cNvPr id="13" name="Picture Placeholder 8">
            <a:extLst>
              <a:ext uri="{FF2B5EF4-FFF2-40B4-BE49-F238E27FC236}">
                <a16:creationId xmlns:a16="http://schemas.microsoft.com/office/drawing/2014/main" id="{7C37F377-AED4-8643-ABAC-55E992161DAF}"/>
              </a:ext>
            </a:extLst>
          </p:cNvPr>
          <p:cNvSpPr>
            <a:spLocks noGrp="1"/>
          </p:cNvSpPr>
          <p:nvPr>
            <p:ph type="pic" sz="quarter" idx="16"/>
          </p:nvPr>
        </p:nvSpPr>
        <p:spPr>
          <a:xfrm>
            <a:off x="4365282" y="3968750"/>
            <a:ext cx="3458261" cy="2268539"/>
          </a:xfrm>
          <a:solidFill>
            <a:schemeClr val="bg2"/>
          </a:solidFill>
        </p:spPr>
        <p:txBody>
          <a:bodyPr anchor="ctr" anchorCtr="0"/>
          <a:lstStyle>
            <a:lvl1pPr marL="0" indent="0" algn="ctr">
              <a:buNone/>
              <a:defRPr/>
            </a:lvl1pPr>
          </a:lstStyle>
          <a:p>
            <a:r>
              <a:rPr lang="en-GB"/>
              <a:t>Click icon to add picture</a:t>
            </a:r>
            <a:endParaRPr lang="en-BG"/>
          </a:p>
        </p:txBody>
      </p:sp>
      <p:sp>
        <p:nvSpPr>
          <p:cNvPr id="14" name="Picture Placeholder 8">
            <a:extLst>
              <a:ext uri="{FF2B5EF4-FFF2-40B4-BE49-F238E27FC236}">
                <a16:creationId xmlns:a16="http://schemas.microsoft.com/office/drawing/2014/main" id="{E4E77DCE-0609-D747-AD06-96FFA6F1B7F3}"/>
              </a:ext>
            </a:extLst>
          </p:cNvPr>
          <p:cNvSpPr>
            <a:spLocks noGrp="1"/>
          </p:cNvSpPr>
          <p:nvPr>
            <p:ph type="pic" sz="quarter" idx="17"/>
          </p:nvPr>
        </p:nvSpPr>
        <p:spPr>
          <a:xfrm>
            <a:off x="8010058" y="3968750"/>
            <a:ext cx="3458261" cy="2268539"/>
          </a:xfrm>
          <a:solidFill>
            <a:schemeClr val="bg2"/>
          </a:solidFill>
        </p:spPr>
        <p:txBody>
          <a:bodyPr anchor="ctr" anchorCtr="0"/>
          <a:lstStyle>
            <a:lvl1pPr marL="0" indent="0" algn="ctr">
              <a:buNone/>
              <a:defRPr/>
            </a:lvl1pPr>
          </a:lstStyle>
          <a:p>
            <a:r>
              <a:rPr lang="en-GB"/>
              <a:t>Click icon to add picture</a:t>
            </a:r>
            <a:endParaRPr lang="en-BG"/>
          </a:p>
        </p:txBody>
      </p:sp>
      <p:sp>
        <p:nvSpPr>
          <p:cNvPr id="15" name="Title 1">
            <a:extLst>
              <a:ext uri="{FF2B5EF4-FFF2-40B4-BE49-F238E27FC236}">
                <a16:creationId xmlns:a16="http://schemas.microsoft.com/office/drawing/2014/main" id="{5EC4521C-3907-8345-BCE7-B2B57F767D82}"/>
              </a:ext>
            </a:extLst>
          </p:cNvPr>
          <p:cNvSpPr>
            <a:spLocks noGrp="1"/>
          </p:cNvSpPr>
          <p:nvPr>
            <p:ph type="title" hasCustomPrompt="1"/>
          </p:nvPr>
        </p:nvSpPr>
        <p:spPr>
          <a:xfrm>
            <a:off x="722125" y="538164"/>
            <a:ext cx="10746194" cy="677861"/>
          </a:xfrm>
        </p:spPr>
        <p:txBody>
          <a:bodyPr tIns="108000"/>
          <a:lstStyle/>
          <a:p>
            <a:r>
              <a:rPr lang="en-GB"/>
              <a:t>Gallery</a:t>
            </a:r>
            <a:endParaRPr lang="en-BG"/>
          </a:p>
        </p:txBody>
      </p:sp>
      <p:sp>
        <p:nvSpPr>
          <p:cNvPr id="16" name="Slide Number Placeholder 3">
            <a:extLst>
              <a:ext uri="{FF2B5EF4-FFF2-40B4-BE49-F238E27FC236}">
                <a16:creationId xmlns:a16="http://schemas.microsoft.com/office/drawing/2014/main" id="{0822CF5D-F770-A745-918C-35CB807986C3}"/>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271877056"/>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Gallery 2">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880A557-7E11-DF49-8186-7D04ACC75273}"/>
              </a:ext>
            </a:extLst>
          </p:cNvPr>
          <p:cNvSpPr>
            <a:spLocks noGrp="1"/>
          </p:cNvSpPr>
          <p:nvPr>
            <p:ph type="pic" sz="quarter" idx="12"/>
          </p:nvPr>
        </p:nvSpPr>
        <p:spPr>
          <a:xfrm>
            <a:off x="723411" y="540593"/>
            <a:ext cx="5275777" cy="3196383"/>
          </a:xfrm>
          <a:solidFill>
            <a:schemeClr val="bg2"/>
          </a:solidFill>
        </p:spPr>
        <p:txBody>
          <a:bodyPr anchor="ctr" anchorCtr="0"/>
          <a:lstStyle>
            <a:lvl1pPr marL="0" indent="0" algn="ctr">
              <a:buNone/>
              <a:defRPr/>
            </a:lvl1pPr>
          </a:lstStyle>
          <a:p>
            <a:r>
              <a:rPr lang="en-GB"/>
              <a:t>Click icon to add picture</a:t>
            </a:r>
            <a:endParaRPr lang="en-BG"/>
          </a:p>
        </p:txBody>
      </p:sp>
      <p:sp>
        <p:nvSpPr>
          <p:cNvPr id="12" name="Picture Placeholder 8">
            <a:extLst>
              <a:ext uri="{FF2B5EF4-FFF2-40B4-BE49-F238E27FC236}">
                <a16:creationId xmlns:a16="http://schemas.microsoft.com/office/drawing/2014/main" id="{B1EB8CBC-CB7B-C44C-95E3-E1FED843D545}"/>
              </a:ext>
            </a:extLst>
          </p:cNvPr>
          <p:cNvSpPr>
            <a:spLocks noGrp="1"/>
          </p:cNvSpPr>
          <p:nvPr>
            <p:ph type="pic" sz="quarter" idx="15"/>
          </p:nvPr>
        </p:nvSpPr>
        <p:spPr>
          <a:xfrm>
            <a:off x="723412" y="3968750"/>
            <a:ext cx="3458261" cy="2268539"/>
          </a:xfrm>
          <a:solidFill>
            <a:schemeClr val="bg2"/>
          </a:solidFill>
        </p:spPr>
        <p:txBody>
          <a:bodyPr anchor="ctr" anchorCtr="0"/>
          <a:lstStyle>
            <a:lvl1pPr marL="0" indent="0" algn="ctr">
              <a:buNone/>
              <a:defRPr/>
            </a:lvl1pPr>
          </a:lstStyle>
          <a:p>
            <a:r>
              <a:rPr lang="en-GB"/>
              <a:t>Click icon to add picture</a:t>
            </a:r>
            <a:endParaRPr lang="en-BG"/>
          </a:p>
        </p:txBody>
      </p:sp>
      <p:sp>
        <p:nvSpPr>
          <p:cNvPr id="13" name="Picture Placeholder 8">
            <a:extLst>
              <a:ext uri="{FF2B5EF4-FFF2-40B4-BE49-F238E27FC236}">
                <a16:creationId xmlns:a16="http://schemas.microsoft.com/office/drawing/2014/main" id="{7C37F377-AED4-8643-ABAC-55E992161DAF}"/>
              </a:ext>
            </a:extLst>
          </p:cNvPr>
          <p:cNvSpPr>
            <a:spLocks noGrp="1"/>
          </p:cNvSpPr>
          <p:nvPr>
            <p:ph type="pic" sz="quarter" idx="16"/>
          </p:nvPr>
        </p:nvSpPr>
        <p:spPr>
          <a:xfrm>
            <a:off x="4365282" y="3968750"/>
            <a:ext cx="3458261" cy="2268539"/>
          </a:xfrm>
          <a:solidFill>
            <a:schemeClr val="bg2"/>
          </a:solidFill>
        </p:spPr>
        <p:txBody>
          <a:bodyPr anchor="ctr" anchorCtr="0"/>
          <a:lstStyle>
            <a:lvl1pPr marL="0" indent="0" algn="ctr">
              <a:buNone/>
              <a:defRPr/>
            </a:lvl1pPr>
          </a:lstStyle>
          <a:p>
            <a:r>
              <a:rPr lang="en-GB"/>
              <a:t>Click icon to add picture</a:t>
            </a:r>
            <a:endParaRPr lang="en-BG"/>
          </a:p>
        </p:txBody>
      </p:sp>
      <p:sp>
        <p:nvSpPr>
          <p:cNvPr id="14" name="Picture Placeholder 8">
            <a:extLst>
              <a:ext uri="{FF2B5EF4-FFF2-40B4-BE49-F238E27FC236}">
                <a16:creationId xmlns:a16="http://schemas.microsoft.com/office/drawing/2014/main" id="{E4E77DCE-0609-D747-AD06-96FFA6F1B7F3}"/>
              </a:ext>
            </a:extLst>
          </p:cNvPr>
          <p:cNvSpPr>
            <a:spLocks noGrp="1"/>
          </p:cNvSpPr>
          <p:nvPr>
            <p:ph type="pic" sz="quarter" idx="17"/>
          </p:nvPr>
        </p:nvSpPr>
        <p:spPr>
          <a:xfrm>
            <a:off x="8010058" y="3968750"/>
            <a:ext cx="3458261" cy="2268539"/>
          </a:xfrm>
          <a:solidFill>
            <a:schemeClr val="bg2"/>
          </a:solidFill>
        </p:spPr>
        <p:txBody>
          <a:bodyPr anchor="ctr" anchorCtr="0"/>
          <a:lstStyle>
            <a:lvl1pPr marL="0" indent="0" algn="ctr">
              <a:buNone/>
              <a:defRPr/>
            </a:lvl1pPr>
          </a:lstStyle>
          <a:p>
            <a:r>
              <a:rPr lang="en-GB"/>
              <a:t>Click icon to add picture</a:t>
            </a:r>
            <a:endParaRPr lang="en-BG"/>
          </a:p>
        </p:txBody>
      </p:sp>
      <p:sp>
        <p:nvSpPr>
          <p:cNvPr id="15" name="Picture Placeholder 8">
            <a:extLst>
              <a:ext uri="{FF2B5EF4-FFF2-40B4-BE49-F238E27FC236}">
                <a16:creationId xmlns:a16="http://schemas.microsoft.com/office/drawing/2014/main" id="{ECD3F542-BAEB-BF43-8CC7-6AE1B6CD7BA5}"/>
              </a:ext>
            </a:extLst>
          </p:cNvPr>
          <p:cNvSpPr>
            <a:spLocks noGrp="1"/>
          </p:cNvSpPr>
          <p:nvPr>
            <p:ph type="pic" sz="quarter" idx="18"/>
          </p:nvPr>
        </p:nvSpPr>
        <p:spPr>
          <a:xfrm>
            <a:off x="6184638" y="540593"/>
            <a:ext cx="5283681" cy="3196383"/>
          </a:xfrm>
          <a:solidFill>
            <a:schemeClr val="bg2"/>
          </a:solidFill>
        </p:spPr>
        <p:txBody>
          <a:bodyPr anchor="ctr" anchorCtr="0"/>
          <a:lstStyle>
            <a:lvl1pPr marL="0" indent="0" algn="ctr">
              <a:buNone/>
              <a:defRPr/>
            </a:lvl1pPr>
          </a:lstStyle>
          <a:p>
            <a:r>
              <a:rPr lang="en-GB"/>
              <a:t>Click icon to add picture</a:t>
            </a:r>
            <a:endParaRPr lang="en-BG"/>
          </a:p>
        </p:txBody>
      </p:sp>
      <p:sp>
        <p:nvSpPr>
          <p:cNvPr id="7" name="Slide Number Placeholder 3">
            <a:extLst>
              <a:ext uri="{FF2B5EF4-FFF2-40B4-BE49-F238E27FC236}">
                <a16:creationId xmlns:a16="http://schemas.microsoft.com/office/drawing/2014/main" id="{DC7E0A80-92EC-194D-948F-9B88656D95F0}"/>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34775244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Gallery 3">
    <p:spTree>
      <p:nvGrpSpPr>
        <p:cNvPr id="1" name=""/>
        <p:cNvGrpSpPr/>
        <p:nvPr/>
      </p:nvGrpSpPr>
      <p:grpSpPr>
        <a:xfrm>
          <a:off x="0" y="0"/>
          <a:ext cx="0" cy="0"/>
          <a:chOff x="0" y="0"/>
          <a:chExt cx="0" cy="0"/>
        </a:xfrm>
      </p:grpSpPr>
      <p:sp>
        <p:nvSpPr>
          <p:cNvPr id="11" name="Picture Placeholder 8">
            <a:extLst>
              <a:ext uri="{FF2B5EF4-FFF2-40B4-BE49-F238E27FC236}">
                <a16:creationId xmlns:a16="http://schemas.microsoft.com/office/drawing/2014/main" id="{07D44DAC-CC6B-0F46-B9C2-4D41210383DE}"/>
              </a:ext>
            </a:extLst>
          </p:cNvPr>
          <p:cNvSpPr>
            <a:spLocks noGrp="1"/>
          </p:cNvSpPr>
          <p:nvPr>
            <p:ph type="pic" sz="quarter" idx="14"/>
          </p:nvPr>
        </p:nvSpPr>
        <p:spPr>
          <a:xfrm>
            <a:off x="3474049" y="538163"/>
            <a:ext cx="7992653" cy="5700713"/>
          </a:xfrm>
          <a:solidFill>
            <a:schemeClr val="bg2"/>
          </a:solidFill>
        </p:spPr>
        <p:txBody>
          <a:bodyPr anchor="ctr" anchorCtr="0"/>
          <a:lstStyle>
            <a:lvl1pPr marL="0" indent="0" algn="ctr">
              <a:buNone/>
              <a:defRPr/>
            </a:lvl1pPr>
          </a:lstStyle>
          <a:p>
            <a:r>
              <a:rPr lang="en-GB"/>
              <a:t>Click icon to add picture</a:t>
            </a:r>
            <a:endParaRPr lang="en-BG"/>
          </a:p>
        </p:txBody>
      </p:sp>
      <p:sp>
        <p:nvSpPr>
          <p:cNvPr id="15" name="Picture Placeholder 8">
            <a:extLst>
              <a:ext uri="{FF2B5EF4-FFF2-40B4-BE49-F238E27FC236}">
                <a16:creationId xmlns:a16="http://schemas.microsoft.com/office/drawing/2014/main" id="{C1BB0AAA-8E52-7C4C-BDDE-3224E5B3F046}"/>
              </a:ext>
            </a:extLst>
          </p:cNvPr>
          <p:cNvSpPr>
            <a:spLocks noGrp="1"/>
          </p:cNvSpPr>
          <p:nvPr>
            <p:ph type="pic" sz="quarter" idx="12"/>
          </p:nvPr>
        </p:nvSpPr>
        <p:spPr>
          <a:xfrm>
            <a:off x="722126" y="538163"/>
            <a:ext cx="2528228" cy="1772343"/>
          </a:xfrm>
          <a:solidFill>
            <a:schemeClr val="bg2"/>
          </a:solidFill>
        </p:spPr>
        <p:txBody>
          <a:bodyPr anchor="ctr" anchorCtr="0"/>
          <a:lstStyle>
            <a:lvl1pPr marL="0" indent="0" algn="ctr">
              <a:buNone/>
              <a:defRPr/>
            </a:lvl1pPr>
          </a:lstStyle>
          <a:p>
            <a:r>
              <a:rPr lang="en-GB"/>
              <a:t>Click icon to add picture</a:t>
            </a:r>
            <a:endParaRPr lang="en-BG"/>
          </a:p>
        </p:txBody>
      </p:sp>
      <p:sp>
        <p:nvSpPr>
          <p:cNvPr id="16" name="Picture Placeholder 8">
            <a:extLst>
              <a:ext uri="{FF2B5EF4-FFF2-40B4-BE49-F238E27FC236}">
                <a16:creationId xmlns:a16="http://schemas.microsoft.com/office/drawing/2014/main" id="{8F03D34F-2A66-9E43-994D-383F3ECA192E}"/>
              </a:ext>
            </a:extLst>
          </p:cNvPr>
          <p:cNvSpPr>
            <a:spLocks noGrp="1"/>
          </p:cNvSpPr>
          <p:nvPr>
            <p:ph type="pic" sz="quarter" idx="15"/>
          </p:nvPr>
        </p:nvSpPr>
        <p:spPr>
          <a:xfrm>
            <a:off x="722126" y="2502348"/>
            <a:ext cx="2528228" cy="1772343"/>
          </a:xfrm>
          <a:solidFill>
            <a:schemeClr val="bg2"/>
          </a:solidFill>
        </p:spPr>
        <p:txBody>
          <a:bodyPr anchor="ctr" anchorCtr="0"/>
          <a:lstStyle>
            <a:lvl1pPr marL="0" indent="0" algn="ctr">
              <a:buNone/>
              <a:defRPr/>
            </a:lvl1pPr>
          </a:lstStyle>
          <a:p>
            <a:r>
              <a:rPr lang="en-GB"/>
              <a:t>Click icon to add picture</a:t>
            </a:r>
            <a:endParaRPr lang="en-BG"/>
          </a:p>
        </p:txBody>
      </p:sp>
      <p:sp>
        <p:nvSpPr>
          <p:cNvPr id="17" name="Picture Placeholder 8">
            <a:extLst>
              <a:ext uri="{FF2B5EF4-FFF2-40B4-BE49-F238E27FC236}">
                <a16:creationId xmlns:a16="http://schemas.microsoft.com/office/drawing/2014/main" id="{D85658B3-58BD-0048-9121-06A4152FE3D8}"/>
              </a:ext>
            </a:extLst>
          </p:cNvPr>
          <p:cNvSpPr>
            <a:spLocks noGrp="1"/>
          </p:cNvSpPr>
          <p:nvPr>
            <p:ph type="pic" sz="quarter" idx="16"/>
          </p:nvPr>
        </p:nvSpPr>
        <p:spPr>
          <a:xfrm>
            <a:off x="722126" y="4466533"/>
            <a:ext cx="2528228" cy="1772343"/>
          </a:xfrm>
          <a:solidFill>
            <a:schemeClr val="bg2"/>
          </a:solidFill>
        </p:spPr>
        <p:txBody>
          <a:bodyPr anchor="ctr" anchorCtr="0"/>
          <a:lstStyle>
            <a:lvl1pPr marL="0" indent="0" algn="ctr">
              <a:buNone/>
              <a:defRPr/>
            </a:lvl1pPr>
          </a:lstStyle>
          <a:p>
            <a:r>
              <a:rPr lang="en-GB"/>
              <a:t>Click icon to add picture</a:t>
            </a:r>
            <a:endParaRPr lang="en-BG"/>
          </a:p>
        </p:txBody>
      </p:sp>
      <p:sp>
        <p:nvSpPr>
          <p:cNvPr id="6" name="Slide Number Placeholder 3">
            <a:extLst>
              <a:ext uri="{FF2B5EF4-FFF2-40B4-BE49-F238E27FC236}">
                <a16:creationId xmlns:a16="http://schemas.microsoft.com/office/drawing/2014/main" id="{A3934581-E30E-034D-ACFB-E7943EA65A1E}"/>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8938906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Image with description">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5FB11B1B-3F3D-604C-9EB4-5E5126F95674}"/>
              </a:ext>
            </a:extLst>
          </p:cNvPr>
          <p:cNvSpPr>
            <a:spLocks noGrp="1"/>
          </p:cNvSpPr>
          <p:nvPr>
            <p:ph type="pic" sz="quarter" idx="15" hasCustomPrompt="1"/>
          </p:nvPr>
        </p:nvSpPr>
        <p:spPr>
          <a:xfrm>
            <a:off x="0" y="0"/>
            <a:ext cx="12185651" cy="6860208"/>
          </a:xfrm>
          <a:prstGeom prst="rect">
            <a:avLst/>
          </a:prstGeom>
          <a:solidFill>
            <a:schemeClr val="bg1">
              <a:lumMod val="85000"/>
            </a:schemeClr>
          </a:solidFill>
        </p:spPr>
        <p:txBody>
          <a:bodyPr rIns="503999" anchor="ctr" anchorCtr="0"/>
          <a:lstStyle>
            <a:lvl1pPr marL="0" indent="0" algn="r">
              <a:lnSpc>
                <a:spcPts val="3859"/>
              </a:lnSpc>
              <a:buFontTx/>
              <a:buNone/>
              <a:defRPr sz="4799">
                <a:solidFill>
                  <a:srgbClr val="F1627A"/>
                </a:solidFill>
                <a:latin typeface="Arial" panose="020B0604020202020204" pitchFamily="34" charset="0"/>
                <a:cs typeface="Arial" panose="020B0604020202020204" pitchFamily="34" charset="0"/>
              </a:defRPr>
            </a:lvl1pPr>
          </a:lstStyle>
          <a:p>
            <a:r>
              <a:rPr lang="en-BG"/>
              <a:t>                Picture </a:t>
            </a:r>
            <a:br>
              <a:rPr lang="en-BG"/>
            </a:br>
            <a:r>
              <a:rPr lang="en-BG"/>
              <a:t>Placeholder</a:t>
            </a:r>
          </a:p>
        </p:txBody>
      </p:sp>
      <p:graphicFrame>
        <p:nvGraphicFramePr>
          <p:cNvPr id="2" name="Object 1" hidden="1">
            <a:extLst>
              <a:ext uri="{FF2B5EF4-FFF2-40B4-BE49-F238E27FC236}">
                <a16:creationId xmlns:a16="http://schemas.microsoft.com/office/drawing/2014/main" id="{DDC19264-1961-4652-B02A-E3432B012DFD}"/>
              </a:ext>
            </a:extLst>
          </p:cNvPr>
          <p:cNvGraphicFramePr>
            <a:graphicFrameLocks noChangeAspect="1"/>
          </p:cNvGraphicFramePr>
          <p:nvPr userDrawn="1">
            <p:custDataLst>
              <p:tags r:id="rId1"/>
            </p:custDataLst>
            <p:extLst>
              <p:ext uri="{D42A27DB-BD31-4B8C-83A1-F6EECF244321}">
                <p14:modId xmlns:p14="http://schemas.microsoft.com/office/powerpoint/2010/main" val="147664670"/>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2" name="Object 1" hidden="1">
                        <a:extLst>
                          <a:ext uri="{FF2B5EF4-FFF2-40B4-BE49-F238E27FC236}">
                            <a16:creationId xmlns:a16="http://schemas.microsoft.com/office/drawing/2014/main" id="{DDC19264-1961-4652-B02A-E3432B012DFD}"/>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7" name="Slide Number Placeholder 5">
            <a:extLst>
              <a:ext uri="{FF2B5EF4-FFF2-40B4-BE49-F238E27FC236}">
                <a16:creationId xmlns:a16="http://schemas.microsoft.com/office/drawing/2014/main" id="{D292E8C3-F64F-4C68-BE86-5BC9BDB4D75C}"/>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1" smtClean="0">
                <a:solidFill>
                  <a:schemeClr val="bg1">
                    <a:alpha val="69766"/>
                  </a:schemeClr>
                </a:solidFill>
                <a:latin typeface="Arial" panose="020B0604020202020204" pitchFamily="34" charset="0"/>
                <a:cs typeface="Arial" panose="020B0604020202020204" pitchFamily="34" charset="0"/>
              </a:rPr>
              <a:pPr lvl="0" algn="r"/>
              <a:t>‹#›</a:t>
            </a:fld>
            <a:endParaRPr lang="en-US" sz="800" b="1">
              <a:solidFill>
                <a:schemeClr val="bg1">
                  <a:alpha val="69766"/>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14033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evice Slide">
    <p:spTree>
      <p:nvGrpSpPr>
        <p:cNvPr id="1" name=""/>
        <p:cNvGrpSpPr/>
        <p:nvPr/>
      </p:nvGrpSpPr>
      <p:grpSpPr>
        <a:xfrm>
          <a:off x="0" y="0"/>
          <a:ext cx="0" cy="0"/>
          <a:chOff x="0" y="0"/>
          <a:chExt cx="0" cy="0"/>
        </a:xfrm>
      </p:grpSpPr>
      <p:pic>
        <p:nvPicPr>
          <p:cNvPr id="17" name="Picture 16" descr="A picture containing monitor, sign, image&#10;&#10;Description automatically generated">
            <a:extLst>
              <a:ext uri="{FF2B5EF4-FFF2-40B4-BE49-F238E27FC236}">
                <a16:creationId xmlns:a16="http://schemas.microsoft.com/office/drawing/2014/main" id="{B83B3395-67D9-4AB8-A1E3-B575F3E781E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22558" y="1013947"/>
            <a:ext cx="3748593" cy="5688684"/>
          </a:xfrm>
          <a:prstGeom prst="rect">
            <a:avLst/>
          </a:prstGeom>
        </p:spPr>
      </p:pic>
      <p:graphicFrame>
        <p:nvGraphicFramePr>
          <p:cNvPr id="6" name="Object 5" hidden="1">
            <a:extLst>
              <a:ext uri="{FF2B5EF4-FFF2-40B4-BE49-F238E27FC236}">
                <a16:creationId xmlns:a16="http://schemas.microsoft.com/office/drawing/2014/main" id="{B4A9FECE-88BD-4E0E-823B-5AC910E016F8}"/>
              </a:ext>
            </a:extLst>
          </p:cNvPr>
          <p:cNvGraphicFramePr>
            <a:graphicFrameLocks noChangeAspect="1"/>
          </p:cNvGraphicFramePr>
          <p:nvPr userDrawn="1">
            <p:custDataLst>
              <p:tags r:id="rId1"/>
            </p:custDataLst>
            <p:extLst>
              <p:ext uri="{D42A27DB-BD31-4B8C-83A1-F6EECF244321}">
                <p14:modId xmlns:p14="http://schemas.microsoft.com/office/powerpoint/2010/main" val="2657158331"/>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6" name="Object 5" hidden="1">
                        <a:extLst>
                          <a:ext uri="{FF2B5EF4-FFF2-40B4-BE49-F238E27FC236}">
                            <a16:creationId xmlns:a16="http://schemas.microsoft.com/office/drawing/2014/main" id="{B4A9FECE-88BD-4E0E-823B-5AC910E016F8}"/>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8" name="Picture Placeholder 8">
            <a:extLst>
              <a:ext uri="{FF2B5EF4-FFF2-40B4-BE49-F238E27FC236}">
                <a16:creationId xmlns:a16="http://schemas.microsoft.com/office/drawing/2014/main" id="{61A6A2EB-C007-674C-8E69-6C79B0FB2688}"/>
              </a:ext>
            </a:extLst>
          </p:cNvPr>
          <p:cNvSpPr>
            <a:spLocks noGrp="1"/>
          </p:cNvSpPr>
          <p:nvPr>
            <p:ph type="pic" sz="quarter" idx="11"/>
          </p:nvPr>
        </p:nvSpPr>
        <p:spPr>
          <a:xfrm>
            <a:off x="8612075" y="1596597"/>
            <a:ext cx="2116769" cy="4476211"/>
          </a:xfrm>
          <a:prstGeom prst="roundRect">
            <a:avLst>
              <a:gd name="adj" fmla="val 6282"/>
            </a:avLst>
          </a:prstGeom>
          <a:solidFill>
            <a:schemeClr val="bg2"/>
          </a:solidFill>
        </p:spPr>
        <p:txBody>
          <a:bodyPr anchor="ctr" anchorCtr="0"/>
          <a:lstStyle>
            <a:lvl1pPr marL="0" indent="0" algn="ctr">
              <a:buNone/>
              <a:defRPr/>
            </a:lvl1pPr>
          </a:lstStyle>
          <a:p>
            <a:r>
              <a:rPr lang="en-GB"/>
              <a:t>Click icon to add picture</a:t>
            </a:r>
            <a:endParaRPr lang="en-BG"/>
          </a:p>
        </p:txBody>
      </p:sp>
      <p:sp>
        <p:nvSpPr>
          <p:cNvPr id="4" name="Title 3">
            <a:extLst>
              <a:ext uri="{FF2B5EF4-FFF2-40B4-BE49-F238E27FC236}">
                <a16:creationId xmlns:a16="http://schemas.microsoft.com/office/drawing/2014/main" id="{F6079D94-19FF-40CF-8E06-074282649691}"/>
              </a:ext>
            </a:extLst>
          </p:cNvPr>
          <p:cNvSpPr>
            <a:spLocks noGrp="1"/>
          </p:cNvSpPr>
          <p:nvPr>
            <p:ph type="title"/>
          </p:nvPr>
        </p:nvSpPr>
        <p:spPr>
          <a:xfrm>
            <a:off x="723411" y="538164"/>
            <a:ext cx="7099339" cy="909637"/>
          </a:xfrm>
        </p:spPr>
        <p:txBody>
          <a:bodyPr vert="horz" tIns="108000"/>
          <a:lstStyle/>
          <a:p>
            <a:r>
              <a:rPr lang="en-GB"/>
              <a:t>Click to edit Master title style</a:t>
            </a:r>
            <a:endParaRPr lang="en-US"/>
          </a:p>
        </p:txBody>
      </p:sp>
      <p:sp>
        <p:nvSpPr>
          <p:cNvPr id="16" name="Text Placeholder 3">
            <a:extLst>
              <a:ext uri="{FF2B5EF4-FFF2-40B4-BE49-F238E27FC236}">
                <a16:creationId xmlns:a16="http://schemas.microsoft.com/office/drawing/2014/main" id="{FCA987EE-7350-2B4B-8672-83FFC0B677DB}"/>
              </a:ext>
            </a:extLst>
          </p:cNvPr>
          <p:cNvSpPr>
            <a:spLocks noGrp="1"/>
          </p:cNvSpPr>
          <p:nvPr>
            <p:ph type="body" sz="quarter" idx="12"/>
          </p:nvPr>
        </p:nvSpPr>
        <p:spPr>
          <a:xfrm>
            <a:off x="749605" y="1814513"/>
            <a:ext cx="7099039"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7" name="Slide Number Placeholder 3">
            <a:extLst>
              <a:ext uri="{FF2B5EF4-FFF2-40B4-BE49-F238E27FC236}">
                <a16:creationId xmlns:a16="http://schemas.microsoft.com/office/drawing/2014/main" id="{AE0EAE99-B50E-844A-90AD-B83B07DABA9D}"/>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40037988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Device Slide">
    <p:spTree>
      <p:nvGrpSpPr>
        <p:cNvPr id="1" name=""/>
        <p:cNvGrpSpPr/>
        <p:nvPr/>
      </p:nvGrpSpPr>
      <p:grpSpPr>
        <a:xfrm>
          <a:off x="0" y="0"/>
          <a:ext cx="0" cy="0"/>
          <a:chOff x="0" y="0"/>
          <a:chExt cx="0" cy="0"/>
        </a:xfrm>
      </p:grpSpPr>
      <p:pic>
        <p:nvPicPr>
          <p:cNvPr id="10" name="Picture 9" descr="A white rectangle with a black border&#10;&#10;Description automatically generated with low confidence">
            <a:extLst>
              <a:ext uri="{FF2B5EF4-FFF2-40B4-BE49-F238E27FC236}">
                <a16:creationId xmlns:a16="http://schemas.microsoft.com/office/drawing/2014/main" id="{C5ECD0FE-2ED1-4928-B92D-74BEACD661D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714211" y="1055183"/>
            <a:ext cx="3980951" cy="5058538"/>
          </a:xfrm>
          <a:prstGeom prst="rect">
            <a:avLst/>
          </a:prstGeom>
        </p:spPr>
      </p:pic>
      <p:graphicFrame>
        <p:nvGraphicFramePr>
          <p:cNvPr id="4" name="Object 3" hidden="1">
            <a:extLst>
              <a:ext uri="{FF2B5EF4-FFF2-40B4-BE49-F238E27FC236}">
                <a16:creationId xmlns:a16="http://schemas.microsoft.com/office/drawing/2014/main" id="{BB6404B3-022F-4D45-9605-06043B621357}"/>
              </a:ext>
            </a:extLst>
          </p:cNvPr>
          <p:cNvGraphicFramePr>
            <a:graphicFrameLocks noChangeAspect="1"/>
          </p:cNvGraphicFramePr>
          <p:nvPr userDrawn="1">
            <p:custDataLst>
              <p:tags r:id="rId1"/>
            </p:custDataLst>
            <p:extLst>
              <p:ext uri="{D42A27DB-BD31-4B8C-83A1-F6EECF244321}">
                <p14:modId xmlns:p14="http://schemas.microsoft.com/office/powerpoint/2010/main" val="246126834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BB6404B3-022F-4D45-9605-06043B621357}"/>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1" name="Picture Placeholder 4">
            <a:extLst>
              <a:ext uri="{FF2B5EF4-FFF2-40B4-BE49-F238E27FC236}">
                <a16:creationId xmlns:a16="http://schemas.microsoft.com/office/drawing/2014/main" id="{6268EACE-40BB-EF42-B881-18934B177028}"/>
              </a:ext>
            </a:extLst>
          </p:cNvPr>
          <p:cNvSpPr>
            <a:spLocks noGrp="1"/>
          </p:cNvSpPr>
          <p:nvPr>
            <p:ph type="pic" sz="quarter" idx="11" hasCustomPrompt="1"/>
          </p:nvPr>
        </p:nvSpPr>
        <p:spPr>
          <a:xfrm>
            <a:off x="8143173" y="1425576"/>
            <a:ext cx="3206455" cy="4213225"/>
          </a:xfrm>
          <a:prstGeom prst="roundRect">
            <a:avLst>
              <a:gd name="adj" fmla="val 2256"/>
            </a:avLst>
          </a:prstGeom>
          <a:solidFill>
            <a:schemeClr val="bg2"/>
          </a:solidFill>
        </p:spPr>
        <p:txBody>
          <a:bodyPr anchor="ctr" anchorCtr="0"/>
          <a:lstStyle>
            <a:lvl1pPr marL="0" indent="0" algn="ctr">
              <a:buNone/>
              <a:defRPr>
                <a:solidFill>
                  <a:schemeClr val="tx1"/>
                </a:solidFill>
              </a:defRPr>
            </a:lvl1pPr>
          </a:lstStyle>
          <a:p>
            <a:r>
              <a:rPr lang="en-BG"/>
              <a:t>Add picture</a:t>
            </a:r>
          </a:p>
        </p:txBody>
      </p:sp>
      <p:sp>
        <p:nvSpPr>
          <p:cNvPr id="2" name="Title 1">
            <a:extLst>
              <a:ext uri="{FF2B5EF4-FFF2-40B4-BE49-F238E27FC236}">
                <a16:creationId xmlns:a16="http://schemas.microsoft.com/office/drawing/2014/main" id="{7B67F745-3584-418D-B0D8-CCF5FBA6B4BE}"/>
              </a:ext>
            </a:extLst>
          </p:cNvPr>
          <p:cNvSpPr>
            <a:spLocks noGrp="1"/>
          </p:cNvSpPr>
          <p:nvPr>
            <p:ph type="title"/>
          </p:nvPr>
        </p:nvSpPr>
        <p:spPr>
          <a:xfrm>
            <a:off x="723412" y="538164"/>
            <a:ext cx="7099338" cy="909637"/>
          </a:xfrm>
        </p:spPr>
        <p:txBody>
          <a:bodyPr vert="horz"/>
          <a:lstStyle/>
          <a:p>
            <a:r>
              <a:rPr lang="en-GB"/>
              <a:t>Click to edit Master title style</a:t>
            </a:r>
            <a:endParaRPr lang="en-US"/>
          </a:p>
        </p:txBody>
      </p:sp>
      <p:sp>
        <p:nvSpPr>
          <p:cNvPr id="8" name="Text Placeholder 3">
            <a:extLst>
              <a:ext uri="{FF2B5EF4-FFF2-40B4-BE49-F238E27FC236}">
                <a16:creationId xmlns:a16="http://schemas.microsoft.com/office/drawing/2014/main" id="{8F34FFA2-252D-004A-AF06-A7B70F953E26}"/>
              </a:ext>
            </a:extLst>
          </p:cNvPr>
          <p:cNvSpPr>
            <a:spLocks noGrp="1"/>
          </p:cNvSpPr>
          <p:nvPr>
            <p:ph type="body" sz="quarter" idx="12"/>
          </p:nvPr>
        </p:nvSpPr>
        <p:spPr>
          <a:xfrm>
            <a:off x="749605" y="1814513"/>
            <a:ext cx="7099039"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7" name="Slide Number Placeholder 3">
            <a:extLst>
              <a:ext uri="{FF2B5EF4-FFF2-40B4-BE49-F238E27FC236}">
                <a16:creationId xmlns:a16="http://schemas.microsoft.com/office/drawing/2014/main" id="{0D52B1A3-D92A-174B-AB05-A3B34BE5E8E9}"/>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29172223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Device Slide">
    <p:spTree>
      <p:nvGrpSpPr>
        <p:cNvPr id="1" name=""/>
        <p:cNvGrpSpPr/>
        <p:nvPr/>
      </p:nvGrpSpPr>
      <p:grpSpPr>
        <a:xfrm>
          <a:off x="0" y="0"/>
          <a:ext cx="0" cy="0"/>
          <a:chOff x="0" y="0"/>
          <a:chExt cx="0" cy="0"/>
        </a:xfrm>
      </p:grpSpPr>
      <p:pic>
        <p:nvPicPr>
          <p:cNvPr id="5" name="Picture 4" descr="A picture containing text, monitor, computer, indoor&#10;&#10;Description automatically generated">
            <a:extLst>
              <a:ext uri="{FF2B5EF4-FFF2-40B4-BE49-F238E27FC236}">
                <a16:creationId xmlns:a16="http://schemas.microsoft.com/office/drawing/2014/main" id="{9B81FD91-4A2E-451C-B885-D59344023EA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439317" y="1827466"/>
            <a:ext cx="6844078" cy="4368549"/>
          </a:xfrm>
          <a:prstGeom prst="rect">
            <a:avLst/>
          </a:prstGeom>
        </p:spPr>
      </p:pic>
      <p:graphicFrame>
        <p:nvGraphicFramePr>
          <p:cNvPr id="4" name="Object 3" hidden="1">
            <a:extLst>
              <a:ext uri="{FF2B5EF4-FFF2-40B4-BE49-F238E27FC236}">
                <a16:creationId xmlns:a16="http://schemas.microsoft.com/office/drawing/2014/main" id="{C5A3F742-CB85-4FD4-A00B-55543C95BF9A}"/>
              </a:ext>
            </a:extLst>
          </p:cNvPr>
          <p:cNvGraphicFramePr>
            <a:graphicFrameLocks noChangeAspect="1"/>
          </p:cNvGraphicFramePr>
          <p:nvPr userDrawn="1">
            <p:custDataLst>
              <p:tags r:id="rId1"/>
            </p:custDataLst>
            <p:extLst>
              <p:ext uri="{D42A27DB-BD31-4B8C-83A1-F6EECF244321}">
                <p14:modId xmlns:p14="http://schemas.microsoft.com/office/powerpoint/2010/main" val="318960758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C5A3F742-CB85-4FD4-A00B-55543C95BF9A}"/>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8" name="Picture Placeholder 4">
            <a:extLst>
              <a:ext uri="{FF2B5EF4-FFF2-40B4-BE49-F238E27FC236}">
                <a16:creationId xmlns:a16="http://schemas.microsoft.com/office/drawing/2014/main" id="{EFC4350C-F84D-A740-B1F8-C01DFE4C2921}"/>
              </a:ext>
            </a:extLst>
          </p:cNvPr>
          <p:cNvSpPr>
            <a:spLocks noGrp="1"/>
          </p:cNvSpPr>
          <p:nvPr>
            <p:ph type="pic" sz="quarter" idx="11" hasCustomPrompt="1"/>
          </p:nvPr>
        </p:nvSpPr>
        <p:spPr>
          <a:xfrm>
            <a:off x="6261220" y="2140170"/>
            <a:ext cx="5146101" cy="3346231"/>
          </a:xfrm>
          <a:custGeom>
            <a:avLst/>
            <a:gdLst>
              <a:gd name="connsiteX0" fmla="*/ 0 w 5114428"/>
              <a:gd name="connsiteY0" fmla="*/ 68943 h 3335396"/>
              <a:gd name="connsiteX1" fmla="*/ 68943 w 5114428"/>
              <a:gd name="connsiteY1" fmla="*/ 0 h 3335396"/>
              <a:gd name="connsiteX2" fmla="*/ 5045485 w 5114428"/>
              <a:gd name="connsiteY2" fmla="*/ 0 h 3335396"/>
              <a:gd name="connsiteX3" fmla="*/ 5114428 w 5114428"/>
              <a:gd name="connsiteY3" fmla="*/ 68943 h 3335396"/>
              <a:gd name="connsiteX4" fmla="*/ 5114428 w 5114428"/>
              <a:gd name="connsiteY4" fmla="*/ 3266453 h 3335396"/>
              <a:gd name="connsiteX5" fmla="*/ 5045485 w 5114428"/>
              <a:gd name="connsiteY5" fmla="*/ 3335396 h 3335396"/>
              <a:gd name="connsiteX6" fmla="*/ 68943 w 5114428"/>
              <a:gd name="connsiteY6" fmla="*/ 3335396 h 3335396"/>
              <a:gd name="connsiteX7" fmla="*/ 0 w 5114428"/>
              <a:gd name="connsiteY7" fmla="*/ 3266453 h 3335396"/>
              <a:gd name="connsiteX8" fmla="*/ 0 w 5114428"/>
              <a:gd name="connsiteY8" fmla="*/ 68943 h 3335396"/>
              <a:gd name="connsiteX0" fmla="*/ 0 w 5114428"/>
              <a:gd name="connsiteY0" fmla="*/ 68943 h 3335396"/>
              <a:gd name="connsiteX1" fmla="*/ 68943 w 5114428"/>
              <a:gd name="connsiteY1" fmla="*/ 0 h 3335396"/>
              <a:gd name="connsiteX2" fmla="*/ 5045485 w 5114428"/>
              <a:gd name="connsiteY2" fmla="*/ 0 h 3335396"/>
              <a:gd name="connsiteX3" fmla="*/ 5114428 w 5114428"/>
              <a:gd name="connsiteY3" fmla="*/ 68943 h 3335396"/>
              <a:gd name="connsiteX4" fmla="*/ 5114428 w 5114428"/>
              <a:gd name="connsiteY4" fmla="*/ 3266453 h 3335396"/>
              <a:gd name="connsiteX5" fmla="*/ 5045485 w 5114428"/>
              <a:gd name="connsiteY5" fmla="*/ 3335396 h 3335396"/>
              <a:gd name="connsiteX6" fmla="*/ 0 w 5114428"/>
              <a:gd name="connsiteY6" fmla="*/ 3266453 h 3335396"/>
              <a:gd name="connsiteX7" fmla="*/ 0 w 5114428"/>
              <a:gd name="connsiteY7" fmla="*/ 68943 h 3335396"/>
              <a:gd name="connsiteX0" fmla="*/ 0 w 5114428"/>
              <a:gd name="connsiteY0" fmla="*/ 68943 h 3666141"/>
              <a:gd name="connsiteX1" fmla="*/ 68943 w 5114428"/>
              <a:gd name="connsiteY1" fmla="*/ 0 h 3666141"/>
              <a:gd name="connsiteX2" fmla="*/ 5045485 w 5114428"/>
              <a:gd name="connsiteY2" fmla="*/ 0 h 3666141"/>
              <a:gd name="connsiteX3" fmla="*/ 5114428 w 5114428"/>
              <a:gd name="connsiteY3" fmla="*/ 68943 h 3666141"/>
              <a:gd name="connsiteX4" fmla="*/ 5114428 w 5114428"/>
              <a:gd name="connsiteY4" fmla="*/ 3266453 h 3666141"/>
              <a:gd name="connsiteX5" fmla="*/ 0 w 5114428"/>
              <a:gd name="connsiteY5" fmla="*/ 3266453 h 3666141"/>
              <a:gd name="connsiteX6" fmla="*/ 0 w 5114428"/>
              <a:gd name="connsiteY6" fmla="*/ 68943 h 3666141"/>
              <a:gd name="connsiteX0" fmla="*/ 0 w 5114508"/>
              <a:gd name="connsiteY0" fmla="*/ 68943 h 3500635"/>
              <a:gd name="connsiteX1" fmla="*/ 68943 w 5114508"/>
              <a:gd name="connsiteY1" fmla="*/ 0 h 3500635"/>
              <a:gd name="connsiteX2" fmla="*/ 5045485 w 5114508"/>
              <a:gd name="connsiteY2" fmla="*/ 0 h 3500635"/>
              <a:gd name="connsiteX3" fmla="*/ 5114428 w 5114508"/>
              <a:gd name="connsiteY3" fmla="*/ 68943 h 3500635"/>
              <a:gd name="connsiteX4" fmla="*/ 5114428 w 5114508"/>
              <a:gd name="connsiteY4" fmla="*/ 3266453 h 3500635"/>
              <a:gd name="connsiteX5" fmla="*/ 0 w 5114508"/>
              <a:gd name="connsiteY5" fmla="*/ 3266453 h 3500635"/>
              <a:gd name="connsiteX6" fmla="*/ 0 w 5114508"/>
              <a:gd name="connsiteY6" fmla="*/ 68943 h 3500635"/>
              <a:gd name="connsiteX0" fmla="*/ 0 w 5114560"/>
              <a:gd name="connsiteY0" fmla="*/ 68943 h 3266453"/>
              <a:gd name="connsiteX1" fmla="*/ 68943 w 5114560"/>
              <a:gd name="connsiteY1" fmla="*/ 0 h 3266453"/>
              <a:gd name="connsiteX2" fmla="*/ 5045485 w 5114560"/>
              <a:gd name="connsiteY2" fmla="*/ 0 h 3266453"/>
              <a:gd name="connsiteX3" fmla="*/ 5114428 w 5114560"/>
              <a:gd name="connsiteY3" fmla="*/ 68943 h 3266453"/>
              <a:gd name="connsiteX4" fmla="*/ 5114428 w 5114560"/>
              <a:gd name="connsiteY4" fmla="*/ 3266453 h 3266453"/>
              <a:gd name="connsiteX5" fmla="*/ 0 w 5114560"/>
              <a:gd name="connsiteY5" fmla="*/ 3266453 h 3266453"/>
              <a:gd name="connsiteX6" fmla="*/ 0 w 5114560"/>
              <a:gd name="connsiteY6" fmla="*/ 68943 h 3266453"/>
              <a:gd name="connsiteX0" fmla="*/ 0 w 5114428"/>
              <a:gd name="connsiteY0" fmla="*/ 68943 h 3266453"/>
              <a:gd name="connsiteX1" fmla="*/ 68943 w 5114428"/>
              <a:gd name="connsiteY1" fmla="*/ 0 h 3266453"/>
              <a:gd name="connsiteX2" fmla="*/ 5045485 w 5114428"/>
              <a:gd name="connsiteY2" fmla="*/ 0 h 3266453"/>
              <a:gd name="connsiteX3" fmla="*/ 5114428 w 5114428"/>
              <a:gd name="connsiteY3" fmla="*/ 68943 h 3266453"/>
              <a:gd name="connsiteX4" fmla="*/ 5114428 w 5114428"/>
              <a:gd name="connsiteY4" fmla="*/ 3266453 h 3266453"/>
              <a:gd name="connsiteX5" fmla="*/ 0 w 5114428"/>
              <a:gd name="connsiteY5" fmla="*/ 3266453 h 3266453"/>
              <a:gd name="connsiteX6" fmla="*/ 0 w 5114428"/>
              <a:gd name="connsiteY6" fmla="*/ 68943 h 3266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14428" h="3266453">
                <a:moveTo>
                  <a:pt x="0" y="68943"/>
                </a:moveTo>
                <a:cubicBezTo>
                  <a:pt x="0" y="30867"/>
                  <a:pt x="30867" y="0"/>
                  <a:pt x="68943" y="0"/>
                </a:cubicBezTo>
                <a:lnTo>
                  <a:pt x="5045485" y="0"/>
                </a:lnTo>
                <a:cubicBezTo>
                  <a:pt x="5083561" y="0"/>
                  <a:pt x="5114428" y="30867"/>
                  <a:pt x="5114428" y="68943"/>
                </a:cubicBezTo>
                <a:lnTo>
                  <a:pt x="5114428" y="3266453"/>
                </a:lnTo>
                <a:lnTo>
                  <a:pt x="0" y="3266453"/>
                </a:lnTo>
                <a:lnTo>
                  <a:pt x="0" y="68943"/>
                </a:lnTo>
                <a:close/>
              </a:path>
            </a:pathLst>
          </a:custGeom>
          <a:solidFill>
            <a:schemeClr val="bg2"/>
          </a:solidFill>
        </p:spPr>
        <p:txBody>
          <a:bodyPr anchor="ctr" anchorCtr="0"/>
          <a:lstStyle>
            <a:lvl1pPr marL="0" indent="0" algn="ctr">
              <a:buNone/>
              <a:defRPr>
                <a:solidFill>
                  <a:schemeClr val="tx1"/>
                </a:solidFill>
              </a:defRPr>
            </a:lvl1pPr>
          </a:lstStyle>
          <a:p>
            <a:r>
              <a:rPr lang="en-BG"/>
              <a:t>Add picture</a:t>
            </a:r>
          </a:p>
        </p:txBody>
      </p:sp>
      <p:sp>
        <p:nvSpPr>
          <p:cNvPr id="2" name="Title 1">
            <a:extLst>
              <a:ext uri="{FF2B5EF4-FFF2-40B4-BE49-F238E27FC236}">
                <a16:creationId xmlns:a16="http://schemas.microsoft.com/office/drawing/2014/main" id="{8936A15B-581A-43DD-9565-BC274543FCC1}"/>
              </a:ext>
            </a:extLst>
          </p:cNvPr>
          <p:cNvSpPr>
            <a:spLocks noGrp="1"/>
          </p:cNvSpPr>
          <p:nvPr>
            <p:ph type="title"/>
          </p:nvPr>
        </p:nvSpPr>
        <p:spPr>
          <a:xfrm>
            <a:off x="723412" y="538164"/>
            <a:ext cx="8007152" cy="909637"/>
          </a:xfrm>
        </p:spPr>
        <p:txBody>
          <a:bodyPr vert="horz"/>
          <a:lstStyle/>
          <a:p>
            <a:r>
              <a:rPr lang="en-GB"/>
              <a:t>Click to edit Master title style</a:t>
            </a:r>
            <a:endParaRPr lang="en-US"/>
          </a:p>
        </p:txBody>
      </p:sp>
      <p:sp>
        <p:nvSpPr>
          <p:cNvPr id="9" name="Text Placeholder 3">
            <a:extLst>
              <a:ext uri="{FF2B5EF4-FFF2-40B4-BE49-F238E27FC236}">
                <a16:creationId xmlns:a16="http://schemas.microsoft.com/office/drawing/2014/main" id="{2C1495B0-558E-4749-9AA1-C0D15CB03176}"/>
              </a:ext>
            </a:extLst>
          </p:cNvPr>
          <p:cNvSpPr>
            <a:spLocks noGrp="1"/>
          </p:cNvSpPr>
          <p:nvPr>
            <p:ph type="body" sz="quarter" idx="12"/>
          </p:nvPr>
        </p:nvSpPr>
        <p:spPr>
          <a:xfrm>
            <a:off x="749605" y="1814513"/>
            <a:ext cx="4886156"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7" name="Slide Number Placeholder 3">
            <a:extLst>
              <a:ext uri="{FF2B5EF4-FFF2-40B4-BE49-F238E27FC236}">
                <a16:creationId xmlns:a16="http://schemas.microsoft.com/office/drawing/2014/main" id="{F81B1CD9-1A1D-DE4D-9DDF-DDB5EE1488A5}"/>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182777621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_Device Slide">
    <p:spTree>
      <p:nvGrpSpPr>
        <p:cNvPr id="1" name=""/>
        <p:cNvGrpSpPr/>
        <p:nvPr/>
      </p:nvGrpSpPr>
      <p:grpSpPr>
        <a:xfrm>
          <a:off x="0" y="0"/>
          <a:ext cx="0" cy="0"/>
          <a:chOff x="0" y="0"/>
          <a:chExt cx="0" cy="0"/>
        </a:xfrm>
      </p:grpSpPr>
      <p:pic>
        <p:nvPicPr>
          <p:cNvPr id="5" name="Picture 4" descr="A picture containing text, monitor, screenshot, electronics&#10;&#10;Description automatically generated">
            <a:extLst>
              <a:ext uri="{FF2B5EF4-FFF2-40B4-BE49-F238E27FC236}">
                <a16:creationId xmlns:a16="http://schemas.microsoft.com/office/drawing/2014/main" id="{B56FEB53-D4A3-4EC0-AFB5-0C95253A53E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960039" y="1527802"/>
            <a:ext cx="5722098" cy="4958781"/>
          </a:xfrm>
          <a:prstGeom prst="rect">
            <a:avLst/>
          </a:prstGeom>
        </p:spPr>
      </p:pic>
      <p:graphicFrame>
        <p:nvGraphicFramePr>
          <p:cNvPr id="4" name="Object 3" hidden="1">
            <a:extLst>
              <a:ext uri="{FF2B5EF4-FFF2-40B4-BE49-F238E27FC236}">
                <a16:creationId xmlns:a16="http://schemas.microsoft.com/office/drawing/2014/main" id="{4E722239-0864-4539-8D4E-F84B76F85FD1}"/>
              </a:ext>
            </a:extLst>
          </p:cNvPr>
          <p:cNvGraphicFramePr>
            <a:graphicFrameLocks noChangeAspect="1"/>
          </p:cNvGraphicFramePr>
          <p:nvPr userDrawn="1">
            <p:custDataLst>
              <p:tags r:id="rId1"/>
            </p:custDataLst>
            <p:extLst>
              <p:ext uri="{D42A27DB-BD31-4B8C-83A1-F6EECF244321}">
                <p14:modId xmlns:p14="http://schemas.microsoft.com/office/powerpoint/2010/main" val="114049400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4" name="Object 3" hidden="1">
                        <a:extLst>
                          <a:ext uri="{FF2B5EF4-FFF2-40B4-BE49-F238E27FC236}">
                            <a16:creationId xmlns:a16="http://schemas.microsoft.com/office/drawing/2014/main" id="{4E722239-0864-4539-8D4E-F84B76F85FD1}"/>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8" name="Picture Placeholder 4">
            <a:extLst>
              <a:ext uri="{FF2B5EF4-FFF2-40B4-BE49-F238E27FC236}">
                <a16:creationId xmlns:a16="http://schemas.microsoft.com/office/drawing/2014/main" id="{C97B4E9E-F000-6B4D-A13B-EE7F4EA8E703}"/>
              </a:ext>
            </a:extLst>
          </p:cNvPr>
          <p:cNvSpPr>
            <a:spLocks noGrp="1"/>
          </p:cNvSpPr>
          <p:nvPr>
            <p:ph type="pic" sz="quarter" idx="11" hasCustomPrompt="1"/>
          </p:nvPr>
        </p:nvSpPr>
        <p:spPr>
          <a:xfrm>
            <a:off x="6298641" y="1828801"/>
            <a:ext cx="5050582" cy="2850506"/>
          </a:xfrm>
          <a:prstGeom prst="roundRect">
            <a:avLst>
              <a:gd name="adj" fmla="val 0"/>
            </a:avLst>
          </a:prstGeom>
          <a:solidFill>
            <a:schemeClr val="bg2"/>
          </a:solidFill>
        </p:spPr>
        <p:txBody>
          <a:bodyPr anchor="ctr" anchorCtr="0"/>
          <a:lstStyle>
            <a:lvl1pPr marL="0" indent="0" algn="ctr">
              <a:buNone/>
              <a:defRPr>
                <a:solidFill>
                  <a:schemeClr val="tx1"/>
                </a:solidFill>
              </a:defRPr>
            </a:lvl1pPr>
          </a:lstStyle>
          <a:p>
            <a:r>
              <a:rPr lang="en-BG"/>
              <a:t>Add picture</a:t>
            </a:r>
          </a:p>
        </p:txBody>
      </p:sp>
      <p:sp>
        <p:nvSpPr>
          <p:cNvPr id="2" name="Title 1">
            <a:extLst>
              <a:ext uri="{FF2B5EF4-FFF2-40B4-BE49-F238E27FC236}">
                <a16:creationId xmlns:a16="http://schemas.microsoft.com/office/drawing/2014/main" id="{9219634F-977E-4F2E-8291-F2190948E867}"/>
              </a:ext>
            </a:extLst>
          </p:cNvPr>
          <p:cNvSpPr>
            <a:spLocks noGrp="1"/>
          </p:cNvSpPr>
          <p:nvPr>
            <p:ph type="title"/>
          </p:nvPr>
        </p:nvSpPr>
        <p:spPr>
          <a:xfrm>
            <a:off x="723412" y="538164"/>
            <a:ext cx="8007152" cy="909637"/>
          </a:xfrm>
        </p:spPr>
        <p:txBody>
          <a:bodyPr vert="horz"/>
          <a:lstStyle/>
          <a:p>
            <a:r>
              <a:rPr lang="en-GB"/>
              <a:t>Click to edit Master title style</a:t>
            </a:r>
            <a:endParaRPr lang="en-US"/>
          </a:p>
        </p:txBody>
      </p:sp>
      <p:sp>
        <p:nvSpPr>
          <p:cNvPr id="9" name="Text Placeholder 3">
            <a:extLst>
              <a:ext uri="{FF2B5EF4-FFF2-40B4-BE49-F238E27FC236}">
                <a16:creationId xmlns:a16="http://schemas.microsoft.com/office/drawing/2014/main" id="{376BFD9F-FFAD-A74E-896E-712D65C4B24E}"/>
              </a:ext>
            </a:extLst>
          </p:cNvPr>
          <p:cNvSpPr>
            <a:spLocks noGrp="1"/>
          </p:cNvSpPr>
          <p:nvPr>
            <p:ph type="body" sz="quarter" idx="12"/>
          </p:nvPr>
        </p:nvSpPr>
        <p:spPr>
          <a:xfrm>
            <a:off x="749605" y="1814513"/>
            <a:ext cx="5249583" cy="448786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7" name="Slide Number Placeholder 3">
            <a:extLst>
              <a:ext uri="{FF2B5EF4-FFF2-40B4-BE49-F238E27FC236}">
                <a16:creationId xmlns:a16="http://schemas.microsoft.com/office/drawing/2014/main" id="{F61C1D7A-BB68-8A4D-BC68-F11DCE6D9E99}"/>
              </a:ext>
            </a:extLst>
          </p:cNvPr>
          <p:cNvSpPr>
            <a:spLocks noGrp="1"/>
          </p:cNvSpPr>
          <p:nvPr>
            <p:ph type="sldNum" sz="quarter" idx="10"/>
          </p:nvPr>
        </p:nvSpPr>
        <p:spPr>
          <a:xfrm>
            <a:off x="9276278" y="6405778"/>
            <a:ext cx="2741612" cy="365125"/>
          </a:xfrm>
        </p:spPr>
        <p:txBody>
          <a:bodyPr/>
          <a:lstStyle/>
          <a:p>
            <a:fld id="{8EBC49CF-66A5-ED48-92B9-E667BCC463F7}" type="slidenum">
              <a:rPr lang="en-US" smtClean="0"/>
              <a:pPr/>
              <a:t>‹#›</a:t>
            </a:fld>
            <a:endParaRPr lang="en-US"/>
          </a:p>
        </p:txBody>
      </p:sp>
    </p:spTree>
    <p:extLst>
      <p:ext uri="{BB962C8B-B14F-4D97-AF65-F5344CB8AC3E}">
        <p14:creationId xmlns:p14="http://schemas.microsoft.com/office/powerpoint/2010/main" val="28213723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_Closing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3A64ED-6E44-CE40-884C-C1F3360861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29548" y="2877421"/>
            <a:ext cx="4729730" cy="1103159"/>
          </a:xfrm>
          <a:prstGeom prst="rect">
            <a:avLst/>
          </a:prstGeom>
        </p:spPr>
      </p:pic>
    </p:spTree>
    <p:extLst>
      <p:ext uri="{BB962C8B-B14F-4D97-AF65-F5344CB8AC3E}">
        <p14:creationId xmlns:p14="http://schemas.microsoft.com/office/powerpoint/2010/main" val="88655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Closing Slide Video">
    <p:spTree>
      <p:nvGrpSpPr>
        <p:cNvPr id="1" name=""/>
        <p:cNvGrpSpPr/>
        <p:nvPr/>
      </p:nvGrpSpPr>
      <p:grpSpPr>
        <a:xfrm>
          <a:off x="0" y="0"/>
          <a:ext cx="0" cy="0"/>
          <a:chOff x="0" y="0"/>
          <a:chExt cx="0" cy="0"/>
        </a:xfrm>
      </p:grpSpPr>
      <p:pic>
        <p:nvPicPr>
          <p:cNvPr id="2" name="Progress Outro no text.mp4" descr="Progress Outro no text.mp4">
            <a:hlinkClick r:id="" action="ppaction://media"/>
            <a:extLst>
              <a:ext uri="{FF2B5EF4-FFF2-40B4-BE49-F238E27FC236}">
                <a16:creationId xmlns:a16="http://schemas.microsoft.com/office/drawing/2014/main" id="{5A546D01-834F-CB40-93EC-185C473ACE24}"/>
              </a:ext>
            </a:extLst>
          </p:cNvPr>
          <p:cNvPicPr>
            <a:picLocks noChangeAspect="1"/>
          </p:cNvPicPr>
          <p:nvPr userDrawn="1">
            <a:videoFile r:link="rId2"/>
            <p:extLst>
              <p:ext uri="{DAA4B4D4-6D71-4841-9C94-3DE7FCFB9230}">
                <p14:media xmlns:p14="http://schemas.microsoft.com/office/powerpoint/2010/main" r:embed="rId1"/>
              </p:ext>
            </p:extLst>
          </p:nvPr>
        </p:nvPicPr>
        <p:blipFill>
          <a:blip r:embed="rId4"/>
          <a:stretch>
            <a:fillRect/>
          </a:stretch>
        </p:blipFill>
        <p:spPr>
          <a:xfrm>
            <a:off x="0" y="0"/>
            <a:ext cx="12188825" cy="6858000"/>
          </a:xfrm>
          <a:prstGeom prst="rect">
            <a:avLst/>
          </a:prstGeom>
        </p:spPr>
      </p:pic>
      <p:pic>
        <p:nvPicPr>
          <p:cNvPr id="5" name="Picture 4">
            <a:extLst>
              <a:ext uri="{FF2B5EF4-FFF2-40B4-BE49-F238E27FC236}">
                <a16:creationId xmlns:a16="http://schemas.microsoft.com/office/drawing/2014/main" id="{BABA8C2F-EEB5-964C-B283-39542BF4C407}"/>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729548" y="2877421"/>
            <a:ext cx="4729730" cy="1103159"/>
          </a:xfrm>
          <a:prstGeom prst="rect">
            <a:avLst/>
          </a:prstGeom>
        </p:spPr>
      </p:pic>
    </p:spTree>
    <p:extLst>
      <p:ext uri="{BB962C8B-B14F-4D97-AF65-F5344CB8AC3E}">
        <p14:creationId xmlns:p14="http://schemas.microsoft.com/office/powerpoint/2010/main" val="2090329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mediacall" presetSubtype="0" fill="hold" nodeType="withEffect">
                                  <p:stCondLst>
                                    <p:cond delay="0"/>
                                  </p:stCondLst>
                                  <p:childTnLst>
                                    <p:cmd type="call" cmd="playFrom(0.0)">
                                      <p:cBhvr>
                                        <p:cTn id="8" dur="601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2"/>
                </p:tgtEl>
              </p:cMediaNode>
            </p:video>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4F5A25-BBBA-554B-B5A4-C5AD7F028361}"/>
              </a:ext>
            </a:extLst>
          </p:cNvPr>
          <p:cNvSpPr>
            <a:spLocks noGrp="1"/>
          </p:cNvSpPr>
          <p:nvPr>
            <p:ph type="sldNum" sz="quarter" idx="10"/>
          </p:nvPr>
        </p:nvSpPr>
        <p:spPr/>
        <p:txBody>
          <a:bodyPr/>
          <a:lstStyle/>
          <a:p>
            <a:fld id="{8EBC49CF-66A5-ED48-92B9-E667BCC463F7}" type="slidenum">
              <a:t>‹#›</a:t>
            </a:fld>
            <a:endParaRPr lang="en-US"/>
          </a:p>
        </p:txBody>
      </p:sp>
      <p:sp>
        <p:nvSpPr>
          <p:cNvPr id="3" name="Title 2">
            <a:extLst>
              <a:ext uri="{FF2B5EF4-FFF2-40B4-BE49-F238E27FC236}">
                <a16:creationId xmlns:a16="http://schemas.microsoft.com/office/drawing/2014/main" id="{7E28F819-B6AD-184C-9924-B340BE07A2A4}"/>
              </a:ext>
            </a:extLst>
          </p:cNvPr>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3911BD-CC85-5881-37CD-50823D6CCDE2}"/>
              </a:ext>
            </a:extLst>
          </p:cNvPr>
          <p:cNvSpPr/>
          <p:nvPr userDrawn="1"/>
        </p:nvSpPr>
        <p:spPr>
          <a:xfrm>
            <a:off x="-3968" y="-18206"/>
            <a:ext cx="12192793" cy="2241086"/>
          </a:xfrm>
          <a:prstGeom prst="rect">
            <a:avLst/>
          </a:prstGeom>
          <a:solidFill>
            <a:srgbClr val="2A22B5"/>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399"/>
          </a:p>
        </p:txBody>
      </p:sp>
      <p:sp>
        <p:nvSpPr>
          <p:cNvPr id="5" name="Title 1">
            <a:extLst>
              <a:ext uri="{FF2B5EF4-FFF2-40B4-BE49-F238E27FC236}">
                <a16:creationId xmlns:a16="http://schemas.microsoft.com/office/drawing/2014/main" id="{563D3286-D04A-559A-5913-4D8C58592F47}"/>
              </a:ext>
            </a:extLst>
          </p:cNvPr>
          <p:cNvSpPr txBox="1">
            <a:spLocks/>
          </p:cNvSpPr>
          <p:nvPr userDrawn="1"/>
        </p:nvSpPr>
        <p:spPr>
          <a:xfrm>
            <a:off x="722125" y="538164"/>
            <a:ext cx="10744575" cy="795337"/>
          </a:xfrm>
          <a:prstGeom prst="rect">
            <a:avLst/>
          </a:prstGeom>
        </p:spPr>
        <p:txBody>
          <a:bodyPr vert="horz" lIns="0" tIns="107972" rIns="0" bIns="0" rtlCol="0" anchor="t" anchorCtr="0">
            <a:noAutofit/>
          </a:bodyPr>
          <a:lstStyle>
            <a:lvl1pPr algn="l" defTabSz="914400" rtl="0" eaLnBrk="1" latinLnBrk="0" hangingPunct="1">
              <a:lnSpc>
                <a:spcPct val="90000"/>
              </a:lnSpc>
              <a:spcBef>
                <a:spcPct val="0"/>
              </a:spcBef>
              <a:buNone/>
              <a:defRPr sz="4000" b="1" i="0" kern="1200" spc="-100"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endParaRPr lang="en-US" sz="3999">
              <a:solidFill>
                <a:schemeClr val="bg1"/>
              </a:solidFill>
            </a:endParaRPr>
          </a:p>
        </p:txBody>
      </p:sp>
      <p:pic>
        <p:nvPicPr>
          <p:cNvPr id="2" name="Graphic 1">
            <a:extLst>
              <a:ext uri="{FF2B5EF4-FFF2-40B4-BE49-F238E27FC236}">
                <a16:creationId xmlns:a16="http://schemas.microsoft.com/office/drawing/2014/main" id="{4EAB9537-9ED9-7ADF-BBA8-DDFFDB2D0D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67852"/>
          <a:stretch/>
        </p:blipFill>
        <p:spPr>
          <a:xfrm>
            <a:off x="-85437" y="-18205"/>
            <a:ext cx="12274261" cy="2241086"/>
          </a:xfrm>
          <a:prstGeom prst="rect">
            <a:avLst/>
          </a:prstGeom>
        </p:spPr>
      </p:pic>
      <p:sp>
        <p:nvSpPr>
          <p:cNvPr id="10" name="Title Placeholder 7">
            <a:extLst>
              <a:ext uri="{FF2B5EF4-FFF2-40B4-BE49-F238E27FC236}">
                <a16:creationId xmlns:a16="http://schemas.microsoft.com/office/drawing/2014/main" id="{31AE144F-D510-93AE-20DC-72A3015E55BD}"/>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lvl1pPr>
              <a:defRPr>
                <a:solidFill>
                  <a:schemeClr val="bg1"/>
                </a:solidFill>
              </a:defRPr>
            </a:lvl1pPr>
          </a:lstStyle>
          <a:p>
            <a:r>
              <a:rPr lang="en-US"/>
              <a:t>Click to edit Master title style</a:t>
            </a:r>
            <a:endParaRPr lang="en-BG"/>
          </a:p>
        </p:txBody>
      </p:sp>
    </p:spTree>
    <p:extLst>
      <p:ext uri="{BB962C8B-B14F-4D97-AF65-F5344CB8AC3E}">
        <p14:creationId xmlns:p14="http://schemas.microsoft.com/office/powerpoint/2010/main" val="8021088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2_Title and Content with Bullet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52287B1-B399-4ED6-9191-9832616F1BC1}"/>
              </a:ext>
            </a:extLst>
          </p:cNvPr>
          <p:cNvGraphicFramePr>
            <a:graphicFrameLocks noChangeAspect="1"/>
          </p:cNvGraphicFramePr>
          <p:nvPr userDrawn="1">
            <p:custDataLst>
              <p:tags r:id="rId1"/>
            </p:custDataLst>
            <p:extLst>
              <p:ext uri="{D42A27DB-BD31-4B8C-83A1-F6EECF244321}">
                <p14:modId xmlns:p14="http://schemas.microsoft.com/office/powerpoint/2010/main" val="3186971996"/>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4" name="Object 3" hidden="1">
                        <a:extLst>
                          <a:ext uri="{FF2B5EF4-FFF2-40B4-BE49-F238E27FC236}">
                            <a16:creationId xmlns:a16="http://schemas.microsoft.com/office/drawing/2014/main" id="{752287B1-B399-4ED6-9191-9832616F1BC1}"/>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pic>
        <p:nvPicPr>
          <p:cNvPr id="19" name="Graphic 18">
            <a:extLst>
              <a:ext uri="{FF2B5EF4-FFF2-40B4-BE49-F238E27FC236}">
                <a16:creationId xmlns:a16="http://schemas.microsoft.com/office/drawing/2014/main" id="{E7759903-BBA8-28C3-E90B-A3540300FA98}"/>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flipH="1">
            <a:off x="0" y="0"/>
            <a:ext cx="12188825" cy="6858000"/>
          </a:xfrm>
          <a:prstGeom prst="rect">
            <a:avLst/>
          </a:prstGeom>
        </p:spPr>
      </p:pic>
      <p:sp>
        <p:nvSpPr>
          <p:cNvPr id="23" name="TextBox 22">
            <a:extLst>
              <a:ext uri="{FF2B5EF4-FFF2-40B4-BE49-F238E27FC236}">
                <a16:creationId xmlns:a16="http://schemas.microsoft.com/office/drawing/2014/main" id="{9BA97396-534B-3D41-0B06-29221B1F0419}"/>
              </a:ext>
            </a:extLst>
          </p:cNvPr>
          <p:cNvSpPr txBox="1"/>
          <p:nvPr userDrawn="1"/>
        </p:nvSpPr>
        <p:spPr>
          <a:xfrm>
            <a:off x="30609948" y="-2312894"/>
            <a:ext cx="0" cy="0"/>
          </a:xfrm>
          <a:prstGeom prst="rect">
            <a:avLst/>
          </a:prstGeom>
        </p:spPr>
        <p:txBody>
          <a:bodyPr vert="horz" wrap="none" lIns="0" tIns="0" rIns="0" bIns="0" rtlCol="0">
            <a:noAutofit/>
          </a:bodyPr>
          <a:lstStyle/>
          <a:p>
            <a:pPr algn="l">
              <a:lnSpc>
                <a:spcPts val="2699"/>
              </a:lnSpc>
            </a:pPr>
            <a:endParaRPr lang="en-BG" sz="2399"/>
          </a:p>
        </p:txBody>
      </p:sp>
      <p:sp>
        <p:nvSpPr>
          <p:cNvPr id="24" name="Slide Number Placeholder 5">
            <a:extLst>
              <a:ext uri="{FF2B5EF4-FFF2-40B4-BE49-F238E27FC236}">
                <a16:creationId xmlns:a16="http://schemas.microsoft.com/office/drawing/2014/main" id="{09F6C531-3CEE-C963-373E-7B0BDC26E728}"/>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dirty="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pic>
        <p:nvPicPr>
          <p:cNvPr id="26" name="Picture 2">
            <a:hlinkClick r:id="rId7"/>
            <a:extLst>
              <a:ext uri="{FF2B5EF4-FFF2-40B4-BE49-F238E27FC236}">
                <a16:creationId xmlns:a16="http://schemas.microsoft.com/office/drawing/2014/main" id="{8ECA1A34-486B-8D33-F782-E741FD2CF4B6}"/>
              </a:ext>
            </a:extLst>
          </p:cNvPr>
          <p:cNvPicPr>
            <a:picLocks noChangeAspect="1"/>
          </p:cNvPicPr>
          <p:nvPr userDrawn="1"/>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493946" y="6453499"/>
            <a:ext cx="939355" cy="217948"/>
          </a:xfrm>
          <a:prstGeom prst="rect">
            <a:avLst/>
          </a:prstGeom>
        </p:spPr>
      </p:pic>
      <p:sp>
        <p:nvSpPr>
          <p:cNvPr id="27" name="TextBox 26">
            <a:extLst>
              <a:ext uri="{FF2B5EF4-FFF2-40B4-BE49-F238E27FC236}">
                <a16:creationId xmlns:a16="http://schemas.microsoft.com/office/drawing/2014/main" id="{0532F9FD-759D-FEE3-B506-FF348A2C545E}"/>
              </a:ext>
            </a:extLst>
          </p:cNvPr>
          <p:cNvSpPr txBox="1"/>
          <p:nvPr userDrawn="1"/>
        </p:nvSpPr>
        <p:spPr>
          <a:xfrm>
            <a:off x="30116425" y="-2464469"/>
            <a:ext cx="0" cy="0"/>
          </a:xfrm>
          <a:prstGeom prst="rect">
            <a:avLst/>
          </a:prstGeom>
        </p:spPr>
        <p:txBody>
          <a:bodyPr vert="horz" wrap="none" lIns="0" tIns="0" rIns="0" bIns="0" rtlCol="0">
            <a:noAutofit/>
          </a:bodyPr>
          <a:lstStyle/>
          <a:p>
            <a:pPr algn="l">
              <a:lnSpc>
                <a:spcPts val="2699"/>
              </a:lnSpc>
            </a:pPr>
            <a:endParaRPr lang="en-BG" sz="2399"/>
          </a:p>
        </p:txBody>
      </p:sp>
      <p:sp>
        <p:nvSpPr>
          <p:cNvPr id="31" name="Title Placeholder 7">
            <a:extLst>
              <a:ext uri="{FF2B5EF4-FFF2-40B4-BE49-F238E27FC236}">
                <a16:creationId xmlns:a16="http://schemas.microsoft.com/office/drawing/2014/main" id="{30F3EE0E-EA46-FC4C-67EB-1F99436CE5AD}"/>
              </a:ext>
            </a:extLst>
          </p:cNvPr>
          <p:cNvSpPr>
            <a:spLocks noGrp="1"/>
          </p:cNvSpPr>
          <p:nvPr>
            <p:ph type="title"/>
          </p:nvPr>
        </p:nvSpPr>
        <p:spPr>
          <a:xfrm>
            <a:off x="722125" y="538164"/>
            <a:ext cx="10744575" cy="1139825"/>
          </a:xfrm>
          <a:prstGeom prst="rect">
            <a:avLst/>
          </a:prstGeom>
        </p:spPr>
        <p:txBody>
          <a:bodyPr vert="horz" lIns="0" tIns="108000" rIns="0" bIns="0" rtlCol="0" anchor="t" anchorCtr="0">
            <a:noAutofit/>
          </a:bodyPr>
          <a:lstStyle/>
          <a:p>
            <a:r>
              <a:rPr lang="en-GB"/>
              <a:t>Click to edit Master title style</a:t>
            </a:r>
            <a:endParaRPr lang="en-BG"/>
          </a:p>
        </p:txBody>
      </p:sp>
      <p:sp>
        <p:nvSpPr>
          <p:cNvPr id="32" name="TextBox 31">
            <a:extLst>
              <a:ext uri="{FF2B5EF4-FFF2-40B4-BE49-F238E27FC236}">
                <a16:creationId xmlns:a16="http://schemas.microsoft.com/office/drawing/2014/main" id="{AF7CD3D7-91BD-F17D-4C26-7C3F2738B99E}"/>
              </a:ext>
            </a:extLst>
          </p:cNvPr>
          <p:cNvSpPr txBox="1"/>
          <p:nvPr userDrawn="1"/>
        </p:nvSpPr>
        <p:spPr>
          <a:xfrm>
            <a:off x="722125" y="1780674"/>
            <a:ext cx="10744575" cy="4449010"/>
          </a:xfrm>
          <a:prstGeom prst="rect">
            <a:avLst/>
          </a:prstGeom>
        </p:spPr>
        <p:txBody>
          <a:bodyPr vert="horz" wrap="square" lIns="0" tIns="0" rIns="0" bIns="0" rtlCol="0">
            <a:noAutofit/>
          </a:bodyPr>
          <a:lstStyle/>
          <a:p>
            <a:pPr algn="l">
              <a:lnSpc>
                <a:spcPts val="2699"/>
              </a:lnSpc>
            </a:pPr>
            <a:endParaRPr lang="en-BG" sz="2399"/>
          </a:p>
        </p:txBody>
      </p:sp>
      <p:sp>
        <p:nvSpPr>
          <p:cNvPr id="33" name="Text Placeholder 5">
            <a:extLst>
              <a:ext uri="{FF2B5EF4-FFF2-40B4-BE49-F238E27FC236}">
                <a16:creationId xmlns:a16="http://schemas.microsoft.com/office/drawing/2014/main" id="{5DE9D42A-ACB4-1860-36EB-483C3D83FA90}"/>
              </a:ext>
            </a:extLst>
          </p:cNvPr>
          <p:cNvSpPr>
            <a:spLocks noGrp="1"/>
          </p:cNvSpPr>
          <p:nvPr>
            <p:ph type="body" sz="quarter" idx="10"/>
          </p:nvPr>
        </p:nvSpPr>
        <p:spPr>
          <a:xfrm>
            <a:off x="722125" y="1863726"/>
            <a:ext cx="10744576" cy="43656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G"/>
          </a:p>
        </p:txBody>
      </p:sp>
      <p:sp>
        <p:nvSpPr>
          <p:cNvPr id="3" name="TextBox 2">
            <a:extLst>
              <a:ext uri="{FF2B5EF4-FFF2-40B4-BE49-F238E27FC236}">
                <a16:creationId xmlns:a16="http://schemas.microsoft.com/office/drawing/2014/main" id="{D80483EF-1CE8-1F85-125B-FFA7B173B274}"/>
              </a:ext>
            </a:extLst>
          </p:cNvPr>
          <p:cNvSpPr txBox="1"/>
          <p:nvPr userDrawn="1"/>
        </p:nvSpPr>
        <p:spPr>
          <a:xfrm>
            <a:off x="4506250" y="6554397"/>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a:cs typeface="Arial"/>
              </a:rPr>
              <a:t>© </a:t>
            </a:r>
            <a:r>
              <a:rPr lang="en-US" sz="600">
                <a:solidFill>
                  <a:srgbClr val="7F7F7F"/>
                </a:solidFill>
                <a:latin typeface="Arial"/>
                <a:cs typeface="Arial"/>
              </a:rPr>
              <a:t>2024</a:t>
            </a:r>
            <a:r>
              <a:rPr lang="en-US" sz="600" b="0" spc="0" baseline="0">
                <a:solidFill>
                  <a:srgbClr val="7F7F7F"/>
                </a:solidFill>
                <a:latin typeface="Arial"/>
                <a:cs typeface="Arial"/>
              </a:rPr>
              <a:t> </a:t>
            </a:r>
            <a:r>
              <a:rPr lang="en-US" sz="600" b="0" i="0" spc="0" baseline="0">
                <a:solidFill>
                  <a:srgbClr val="7F7F7F"/>
                </a:solidFill>
                <a:latin typeface="Arial"/>
                <a:cs typeface="Arial"/>
              </a:rPr>
              <a:t>Progress</a:t>
            </a:r>
            <a:r>
              <a:rPr lang="en-US" sz="600" b="0" spc="0" baseline="0">
                <a:solidFill>
                  <a:srgbClr val="7F7F7F"/>
                </a:solidFill>
                <a:latin typeface="Arial"/>
                <a:cs typeface="Arial"/>
              </a:rPr>
              <a:t> Software Corporation and/or its subsidiaries or affiliates. All rights reserved.</a:t>
            </a:r>
          </a:p>
        </p:txBody>
      </p:sp>
      <p:sp>
        <p:nvSpPr>
          <p:cNvPr id="2" name="TextBox 1">
            <a:extLst>
              <a:ext uri="{FF2B5EF4-FFF2-40B4-BE49-F238E27FC236}">
                <a16:creationId xmlns:a16="http://schemas.microsoft.com/office/drawing/2014/main" id="{2AF96959-AD7B-D2D4-8B35-C1511FD39B54}"/>
              </a:ext>
            </a:extLst>
          </p:cNvPr>
          <p:cNvSpPr txBox="1"/>
          <p:nvPr userDrawn="1"/>
        </p:nvSpPr>
        <p:spPr>
          <a:xfrm>
            <a:off x="4897295" y="-212271"/>
            <a:ext cx="0" cy="0"/>
          </a:xfrm>
          <a:prstGeom prst="rect">
            <a:avLst/>
          </a:prstGeom>
        </p:spPr>
        <p:txBody>
          <a:bodyPr vert="horz" wrap="none" lIns="0" tIns="0" rIns="0" bIns="0" rtlCol="0">
            <a:noAutofit/>
          </a:bodyPr>
          <a:lstStyle/>
          <a:p>
            <a:pPr algn="l">
              <a:lnSpc>
                <a:spcPts val="2699"/>
              </a:lnSpc>
            </a:pPr>
            <a:endParaRPr lang="en-BG" sz="2399"/>
          </a:p>
        </p:txBody>
      </p:sp>
    </p:spTree>
    <p:extLst>
      <p:ext uri="{BB962C8B-B14F-4D97-AF65-F5344CB8AC3E}">
        <p14:creationId xmlns:p14="http://schemas.microsoft.com/office/powerpoint/2010/main" val="2784633462"/>
      </p:ext>
    </p:extLst>
  </p:cSld>
  <p:clrMapOvr>
    <a:masterClrMapping/>
  </p:clrMapOvr>
  <p:transition spd="slow">
    <p:push/>
  </p:transition>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1DD18AA-0C2A-904B-AC96-43A2241D3356}"/>
              </a:ext>
            </a:extLst>
          </p:cNvPr>
          <p:cNvSpPr/>
          <p:nvPr userDrawn="1"/>
        </p:nvSpPr>
        <p:spPr>
          <a:xfrm>
            <a:off x="0" y="0"/>
            <a:ext cx="12188825"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b="0" i="0">
              <a:latin typeface="Source Sans Pro" panose="020B0503030403020204" pitchFamily="34" charset="0"/>
            </a:endParaRPr>
          </a:p>
        </p:txBody>
      </p:sp>
      <p:sp>
        <p:nvSpPr>
          <p:cNvPr id="12" name="Text Placeholder 11">
            <a:extLst>
              <a:ext uri="{FF2B5EF4-FFF2-40B4-BE49-F238E27FC236}">
                <a16:creationId xmlns:a16="http://schemas.microsoft.com/office/drawing/2014/main" id="{9221A6E7-6046-4CD3-AF07-D229FA3D826E}"/>
              </a:ext>
            </a:extLst>
          </p:cNvPr>
          <p:cNvSpPr>
            <a:spLocks noGrp="1"/>
          </p:cNvSpPr>
          <p:nvPr>
            <p:ph type="body" sz="quarter" idx="11" hasCustomPrompt="1"/>
          </p:nvPr>
        </p:nvSpPr>
        <p:spPr>
          <a:xfrm>
            <a:off x="1223127" y="3541412"/>
            <a:ext cx="5571319" cy="368300"/>
          </a:xfrm>
        </p:spPr>
        <p:txBody>
          <a:bodyPr>
            <a:noAutofit/>
          </a:bodyPr>
          <a:lstStyle>
            <a:lvl1pPr marL="8464" indent="0">
              <a:buNone/>
              <a:defRPr sz="2399">
                <a:latin typeface="Source Sans Pro" panose="020B0503030403020204" pitchFamily="34" charset="0"/>
                <a:ea typeface="Source Sans Pro" panose="020B0503030403020204" pitchFamily="34" charset="0"/>
                <a:cs typeface="Arial" panose="020B0604020202020204" pitchFamily="34" charset="0"/>
              </a:defRPr>
            </a:lvl1pPr>
          </a:lstStyle>
          <a:p>
            <a:pPr lvl="0"/>
            <a:r>
              <a:rPr lang="en-US"/>
              <a:t>Click to add text</a:t>
            </a:r>
            <a:endParaRPr lang="en-IE"/>
          </a:p>
        </p:txBody>
      </p:sp>
      <p:sp>
        <p:nvSpPr>
          <p:cNvPr id="10" name="Text Placeholder 9">
            <a:extLst>
              <a:ext uri="{FF2B5EF4-FFF2-40B4-BE49-F238E27FC236}">
                <a16:creationId xmlns:a16="http://schemas.microsoft.com/office/drawing/2014/main" id="{DB77B782-374E-4309-B79F-2643A652501C}"/>
              </a:ext>
            </a:extLst>
          </p:cNvPr>
          <p:cNvSpPr>
            <a:spLocks noGrp="1"/>
          </p:cNvSpPr>
          <p:nvPr>
            <p:ph type="body" sz="quarter" idx="10" hasCustomPrompt="1"/>
          </p:nvPr>
        </p:nvSpPr>
        <p:spPr>
          <a:xfrm>
            <a:off x="1214663" y="2193491"/>
            <a:ext cx="5579783" cy="1200329"/>
          </a:xfrm>
        </p:spPr>
        <p:txBody>
          <a:bodyPr>
            <a:noAutofit/>
          </a:bodyPr>
          <a:lstStyle>
            <a:lvl1pPr marL="8464" indent="0">
              <a:buNone/>
              <a:defRPr sz="3999" b="1">
                <a:latin typeface="Source Sans Pro" panose="020B0503030403020204" pitchFamily="34" charset="0"/>
                <a:ea typeface="Source Sans Pro" panose="020B0503030403020204" pitchFamily="34" charset="0"/>
                <a:cs typeface="Arial" panose="020B0604020202020204" pitchFamily="34" charset="0"/>
              </a:defRPr>
            </a:lvl1pPr>
            <a:lvl2pPr>
              <a:defRPr sz="4399" b="1"/>
            </a:lvl2pPr>
            <a:lvl3pPr>
              <a:defRPr sz="4399" b="1"/>
            </a:lvl3pPr>
            <a:lvl4pPr>
              <a:defRPr sz="4399" b="1"/>
            </a:lvl4pPr>
            <a:lvl5pPr>
              <a:defRPr sz="4399" b="1"/>
            </a:lvl5pPr>
          </a:lstStyle>
          <a:p>
            <a:pPr lvl="0"/>
            <a:r>
              <a:rPr lang="en-US"/>
              <a:t>Click to Add Title</a:t>
            </a:r>
          </a:p>
        </p:txBody>
      </p:sp>
      <p:sp>
        <p:nvSpPr>
          <p:cNvPr id="16" name="Text Placeholder 14">
            <a:extLst>
              <a:ext uri="{FF2B5EF4-FFF2-40B4-BE49-F238E27FC236}">
                <a16:creationId xmlns:a16="http://schemas.microsoft.com/office/drawing/2014/main" id="{646CBAFF-F28A-104B-A8AE-8CE43A96F9B1}"/>
              </a:ext>
            </a:extLst>
          </p:cNvPr>
          <p:cNvSpPr>
            <a:spLocks noGrp="1"/>
          </p:cNvSpPr>
          <p:nvPr>
            <p:ph type="body" sz="quarter" idx="12" hasCustomPrompt="1"/>
          </p:nvPr>
        </p:nvSpPr>
        <p:spPr>
          <a:xfrm>
            <a:off x="1223128" y="4985684"/>
            <a:ext cx="5861111" cy="361828"/>
          </a:xfrm>
          <a:prstGeom prst="rect">
            <a:avLst/>
          </a:prstGeom>
        </p:spPr>
        <p:txBody>
          <a:bodyPr>
            <a:normAutofit/>
          </a:bodyPr>
          <a:lstStyle>
            <a:lvl1pPr>
              <a:defRPr sz="1799">
                <a:latin typeface="Source Sans Pro" panose="020B0503030403020204" pitchFamily="34" charset="0"/>
                <a:ea typeface="Source Sans Pro" panose="020B0503030403020204" pitchFamily="34" charset="0"/>
                <a:cs typeface="Arial" panose="020B0604020202020204" pitchFamily="34" charset="0"/>
              </a:defRPr>
            </a:lvl1pPr>
          </a:lstStyle>
          <a:p>
            <a:pPr lvl="0"/>
            <a:r>
              <a:rPr lang="en-US"/>
              <a:t>Speaker Name</a:t>
            </a:r>
          </a:p>
        </p:txBody>
      </p:sp>
      <p:sp>
        <p:nvSpPr>
          <p:cNvPr id="17" name="Text Placeholder 14">
            <a:extLst>
              <a:ext uri="{FF2B5EF4-FFF2-40B4-BE49-F238E27FC236}">
                <a16:creationId xmlns:a16="http://schemas.microsoft.com/office/drawing/2014/main" id="{5163A254-0F37-0247-B17B-686AA3157428}"/>
              </a:ext>
            </a:extLst>
          </p:cNvPr>
          <p:cNvSpPr>
            <a:spLocks noGrp="1"/>
          </p:cNvSpPr>
          <p:nvPr>
            <p:ph type="body" sz="quarter" idx="13" hasCustomPrompt="1"/>
          </p:nvPr>
        </p:nvSpPr>
        <p:spPr>
          <a:xfrm>
            <a:off x="1223128" y="5367821"/>
            <a:ext cx="5861111" cy="361828"/>
          </a:xfrm>
          <a:prstGeom prst="rect">
            <a:avLst/>
          </a:prstGeom>
        </p:spPr>
        <p:txBody>
          <a:bodyPr/>
          <a:lstStyle>
            <a:lvl1pPr>
              <a:defRPr sz="1600">
                <a:latin typeface="Source Sans Pro" panose="020B0503030403020204" pitchFamily="34" charset="0"/>
                <a:ea typeface="Source Sans Pro" panose="020B0503030403020204" pitchFamily="34" charset="0"/>
                <a:cs typeface="Arial" panose="020B0604020202020204" pitchFamily="34" charset="0"/>
              </a:defRPr>
            </a:lvl1pPr>
          </a:lstStyle>
          <a:p>
            <a:pPr lvl="0"/>
            <a:r>
              <a:rPr lang="en-US"/>
              <a:t>Title</a:t>
            </a:r>
          </a:p>
        </p:txBody>
      </p:sp>
      <p:sp>
        <p:nvSpPr>
          <p:cNvPr id="18" name="Text Placeholder 14">
            <a:extLst>
              <a:ext uri="{FF2B5EF4-FFF2-40B4-BE49-F238E27FC236}">
                <a16:creationId xmlns:a16="http://schemas.microsoft.com/office/drawing/2014/main" id="{F686582C-67DE-CA45-8A43-68BE1A485E4E}"/>
              </a:ext>
            </a:extLst>
          </p:cNvPr>
          <p:cNvSpPr>
            <a:spLocks noGrp="1"/>
          </p:cNvSpPr>
          <p:nvPr>
            <p:ph type="body" sz="quarter" idx="14" hasCustomPrompt="1"/>
          </p:nvPr>
        </p:nvSpPr>
        <p:spPr>
          <a:xfrm>
            <a:off x="1223128" y="5755099"/>
            <a:ext cx="5861111" cy="361828"/>
          </a:xfrm>
          <a:prstGeom prst="rect">
            <a:avLst/>
          </a:prstGeom>
        </p:spPr>
        <p:txBody>
          <a:bodyPr>
            <a:normAutofit/>
          </a:bodyPr>
          <a:lstStyle>
            <a:lvl1pPr>
              <a:defRPr sz="1600">
                <a:latin typeface="Source Sans Pro" panose="020B0503030403020204" pitchFamily="34" charset="0"/>
                <a:ea typeface="Source Sans Pro" panose="020B0503030403020204" pitchFamily="34" charset="0"/>
                <a:cs typeface="Arial" panose="020B0604020202020204" pitchFamily="34" charset="0"/>
              </a:defRPr>
            </a:lvl1pPr>
          </a:lstStyle>
          <a:p>
            <a:pPr lvl="0"/>
            <a:r>
              <a:rPr lang="en-US"/>
              <a:t>Date</a:t>
            </a:r>
          </a:p>
        </p:txBody>
      </p:sp>
      <p:pic>
        <p:nvPicPr>
          <p:cNvPr id="14" name="Picture 13">
            <a:extLst>
              <a:ext uri="{FF2B5EF4-FFF2-40B4-BE49-F238E27FC236}">
                <a16:creationId xmlns:a16="http://schemas.microsoft.com/office/drawing/2014/main" id="{A9D21345-E64F-8E4F-9F6C-87F463533EF4}"/>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644431" y="548373"/>
            <a:ext cx="4285434" cy="566148"/>
          </a:xfrm>
          <a:prstGeom prst="rect">
            <a:avLst/>
          </a:prstGeom>
        </p:spPr>
      </p:pic>
      <p:pic>
        <p:nvPicPr>
          <p:cNvPr id="11" name="Picture 10">
            <a:extLst>
              <a:ext uri="{FF2B5EF4-FFF2-40B4-BE49-F238E27FC236}">
                <a16:creationId xmlns:a16="http://schemas.microsoft.com/office/drawing/2014/main" id="{AE4D8D6E-AC0E-CF48-8AC1-1D884104FE1F}"/>
              </a:ext>
            </a:extLst>
          </p:cNvPr>
          <p:cNvPicPr>
            <a:picLocks noChangeAspect="1"/>
          </p:cNvPicPr>
          <p:nvPr userDrawn="1"/>
        </p:nvPicPr>
        <p:blipFill>
          <a:blip r:embed="rId5"/>
          <a:stretch>
            <a:fillRect/>
          </a:stretch>
        </p:blipFill>
        <p:spPr>
          <a:xfrm>
            <a:off x="7132382" y="831074"/>
            <a:ext cx="5056443" cy="6027520"/>
          </a:xfrm>
          <a:prstGeom prst="rect">
            <a:avLst/>
          </a:prstGeom>
        </p:spPr>
      </p:pic>
    </p:spTree>
    <p:custDataLst>
      <p:tags r:id="rId1"/>
    </p:custDataLst>
    <p:extLst>
      <p:ext uri="{BB962C8B-B14F-4D97-AF65-F5344CB8AC3E}">
        <p14:creationId xmlns:p14="http://schemas.microsoft.com/office/powerpoint/2010/main" val="363519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ransition_1">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5DD0A7B-E0AB-4CF0-B735-A85F22C43CE7}"/>
              </a:ext>
            </a:extLst>
          </p:cNvPr>
          <p:cNvPicPr>
            <a:picLocks noChangeAspect="1"/>
          </p:cNvPicPr>
          <p:nvPr userDrawn="1"/>
        </p:nvPicPr>
        <p:blipFill>
          <a:blip r:embed="rId2"/>
          <a:srcRect/>
          <a:stretch/>
        </p:blipFill>
        <p:spPr>
          <a:xfrm>
            <a:off x="0" y="1786"/>
            <a:ext cx="12188825" cy="6854429"/>
          </a:xfrm>
          <a:prstGeom prst="rect">
            <a:avLst/>
          </a:prstGeom>
        </p:spPr>
      </p:pic>
      <p:sp>
        <p:nvSpPr>
          <p:cNvPr id="3" name="Slide Number Placeholder 2">
            <a:extLst>
              <a:ext uri="{FF2B5EF4-FFF2-40B4-BE49-F238E27FC236}">
                <a16:creationId xmlns:a16="http://schemas.microsoft.com/office/drawing/2014/main" id="{FC6A6C3D-5888-8D4F-BA13-F081087F697E}"/>
              </a:ext>
            </a:extLst>
          </p:cNvPr>
          <p:cNvSpPr>
            <a:spLocks noGrp="1"/>
          </p:cNvSpPr>
          <p:nvPr>
            <p:ph type="sldNum" sz="quarter" idx="10"/>
          </p:nvPr>
        </p:nvSpPr>
        <p:spPr>
          <a:xfrm>
            <a:off x="8982277" y="6491818"/>
            <a:ext cx="2742486" cy="366183"/>
          </a:xfrm>
          <a:prstGeom prst="rect">
            <a:avLst/>
          </a:prstGeom>
        </p:spPr>
        <p:txBody>
          <a:bodyPr/>
          <a:lstStyle>
            <a:lvl1pPr>
              <a:defRPr b="0" i="0">
                <a:latin typeface="Source Sans Pro" panose="020B0503030403020204" pitchFamily="34" charset="0"/>
              </a:defRPr>
            </a:lvl1pPr>
          </a:lstStyle>
          <a:p>
            <a:fld id="{C45785D6-B140-9142-8F85-070B401C400F}" type="slidenum">
              <a:rPr lang="en-US" smtClean="0"/>
              <a:pPr/>
              <a:t>‹#›</a:t>
            </a:fld>
            <a:endParaRPr lang="en-US" sz="900"/>
          </a:p>
        </p:txBody>
      </p:sp>
      <p:sp>
        <p:nvSpPr>
          <p:cNvPr id="7" name="Text Placeholder 14">
            <a:extLst>
              <a:ext uri="{FF2B5EF4-FFF2-40B4-BE49-F238E27FC236}">
                <a16:creationId xmlns:a16="http://schemas.microsoft.com/office/drawing/2014/main" id="{C99C95B2-58D0-4548-8CB5-B4CA8A530781}"/>
              </a:ext>
            </a:extLst>
          </p:cNvPr>
          <p:cNvSpPr>
            <a:spLocks noGrp="1"/>
          </p:cNvSpPr>
          <p:nvPr>
            <p:ph type="body" sz="quarter" idx="11" hasCustomPrompt="1"/>
          </p:nvPr>
        </p:nvSpPr>
        <p:spPr>
          <a:xfrm>
            <a:off x="2312383" y="2886286"/>
            <a:ext cx="7560883" cy="568114"/>
          </a:xfrm>
        </p:spPr>
        <p:txBody>
          <a:bodyPr>
            <a:noAutofit/>
          </a:bodyPr>
          <a:lstStyle>
            <a:lvl1pPr marL="0" indent="0" algn="ctr">
              <a:buNone/>
              <a:defRPr sz="3599" b="1">
                <a:solidFill>
                  <a:schemeClr val="bg1"/>
                </a:solidFill>
                <a:latin typeface="Source Sans Pro" panose="020B0503030403020204" pitchFamily="34" charset="0"/>
                <a:ea typeface="Source Sans Pro" panose="020B0503030403020204" pitchFamily="34" charset="0"/>
                <a:cs typeface="Arial" panose="020B0604020202020204" pitchFamily="34" charset="0"/>
              </a:defRPr>
            </a:lvl1pPr>
            <a:lvl2pPr marL="456789" indent="0" algn="ctr">
              <a:buNone/>
              <a:defRPr/>
            </a:lvl2pPr>
            <a:lvl3pPr marL="913578" indent="0" algn="ctr">
              <a:buNone/>
              <a:defRPr/>
            </a:lvl3pPr>
            <a:lvl4pPr marL="1370367" indent="0" algn="ctr">
              <a:buNone/>
              <a:defRPr/>
            </a:lvl4pPr>
            <a:lvl5pPr marL="1827156" indent="0" algn="ctr">
              <a:buNone/>
              <a:defRPr/>
            </a:lvl5pPr>
          </a:lstStyle>
          <a:p>
            <a:pPr lvl="0"/>
            <a:r>
              <a:rPr lang="en-US"/>
              <a:t>Click to Edit Master Title Style</a:t>
            </a:r>
          </a:p>
        </p:txBody>
      </p:sp>
      <p:sp>
        <p:nvSpPr>
          <p:cNvPr id="8" name="Rectangle 5">
            <a:extLst>
              <a:ext uri="{FF2B5EF4-FFF2-40B4-BE49-F238E27FC236}">
                <a16:creationId xmlns:a16="http://schemas.microsoft.com/office/drawing/2014/main" id="{40C851A2-D217-E543-9CFC-0B33D6DCF947}"/>
              </a:ext>
            </a:extLst>
          </p:cNvPr>
          <p:cNvSpPr>
            <a:spLocks noChangeArrowheads="1"/>
          </p:cNvSpPr>
          <p:nvPr userDrawn="1"/>
        </p:nvSpPr>
        <p:spPr bwMode="black">
          <a:xfrm>
            <a:off x="4245044" y="6621282"/>
            <a:ext cx="3318955" cy="107722"/>
          </a:xfrm>
          <a:prstGeom prst="rect">
            <a:avLst/>
          </a:prstGeom>
          <a:noFill/>
          <a:ln w="9525">
            <a:noFill/>
            <a:miter lim="800000"/>
            <a:headEnd/>
            <a:tailEnd/>
          </a:ln>
          <a:effectLst/>
        </p:spPr>
        <p:txBody>
          <a:bodyPr wrap="none" lIns="0" tIns="0" rIns="0" bIns="0">
            <a:spAutoFit/>
          </a:bodyPr>
          <a:lstStyle/>
          <a:p>
            <a:pPr algn="l" eaLnBrk="0" hangingPunct="0">
              <a:buSzTx/>
              <a:defRPr/>
            </a:pPr>
            <a:r>
              <a:rPr lang="en-US" sz="700" b="0" i="0">
                <a:solidFill>
                  <a:schemeClr val="tx1">
                    <a:lumMod val="50000"/>
                    <a:lumOff val="50000"/>
                  </a:schemeClr>
                </a:solidFill>
                <a:latin typeface="Source Sans Pro Light" panose="020B0403030403020204" pitchFamily="34" charset="0"/>
              </a:rPr>
              <a:t>© 2021 Progress Software Corporation and/or its subsidiaries or affiliates. All rights reserved.</a:t>
            </a:r>
          </a:p>
        </p:txBody>
      </p:sp>
      <p:pic>
        <p:nvPicPr>
          <p:cNvPr id="11" name="Picture 10">
            <a:extLst>
              <a:ext uri="{FF2B5EF4-FFF2-40B4-BE49-F238E27FC236}">
                <a16:creationId xmlns:a16="http://schemas.microsoft.com/office/drawing/2014/main" id="{C7E931F2-368F-A44F-BE5A-0D11B34BDED2}"/>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478615" y="6475544"/>
            <a:ext cx="1833769" cy="242259"/>
          </a:xfrm>
          <a:prstGeom prst="rect">
            <a:avLst/>
          </a:prstGeom>
        </p:spPr>
      </p:pic>
    </p:spTree>
    <p:extLst>
      <p:ext uri="{BB962C8B-B14F-4D97-AF65-F5344CB8AC3E}">
        <p14:creationId xmlns:p14="http://schemas.microsoft.com/office/powerpoint/2010/main" val="4049553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ransition_3">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11A2854-11C4-492D-BA42-ED89AB472663}"/>
              </a:ext>
            </a:extLst>
          </p:cNvPr>
          <p:cNvPicPr>
            <a:picLocks noChangeAspect="1"/>
          </p:cNvPicPr>
          <p:nvPr userDrawn="1"/>
        </p:nvPicPr>
        <p:blipFill>
          <a:blip r:embed="rId3"/>
          <a:srcRect/>
          <a:stretch/>
        </p:blipFill>
        <p:spPr>
          <a:xfrm>
            <a:off x="8521" y="0"/>
            <a:ext cx="12183891" cy="6858000"/>
          </a:xfrm>
          <a:prstGeom prst="rect">
            <a:avLst/>
          </a:prstGeom>
        </p:spPr>
      </p:pic>
      <p:sp>
        <p:nvSpPr>
          <p:cNvPr id="14" name="Title 1">
            <a:extLst>
              <a:ext uri="{FF2B5EF4-FFF2-40B4-BE49-F238E27FC236}">
                <a16:creationId xmlns:a16="http://schemas.microsoft.com/office/drawing/2014/main" id="{2EE4CF74-7C9F-9F44-9FDB-B5956FD75299}"/>
              </a:ext>
            </a:extLst>
          </p:cNvPr>
          <p:cNvSpPr>
            <a:spLocks noGrp="1"/>
          </p:cNvSpPr>
          <p:nvPr>
            <p:ph type="title" hasCustomPrompt="1"/>
          </p:nvPr>
        </p:nvSpPr>
        <p:spPr>
          <a:xfrm>
            <a:off x="1083800" y="2969632"/>
            <a:ext cx="5010613" cy="1200329"/>
          </a:xfrm>
          <a:prstGeom prst="rect">
            <a:avLst/>
          </a:prstGeom>
        </p:spPr>
        <p:txBody>
          <a:bodyPr anchor="t"/>
          <a:lstStyle>
            <a:lvl1pPr>
              <a:defRPr sz="3997" b="1">
                <a:solidFill>
                  <a:schemeClr val="tx2"/>
                </a:solidFill>
                <a:latin typeface="Source Sans Pro" panose="020B0503030403020204" pitchFamily="34" charset="0"/>
                <a:ea typeface="Source Sans Pro" panose="020B0503030403020204" pitchFamily="34" charset="0"/>
                <a:cs typeface="Arial" panose="020B0604020202020204" pitchFamily="34" charset="0"/>
              </a:defRPr>
            </a:lvl1pPr>
          </a:lstStyle>
          <a:p>
            <a:r>
              <a:rPr lang="en-US"/>
              <a:t>Transition Slide</a:t>
            </a:r>
          </a:p>
        </p:txBody>
      </p:sp>
      <p:pic>
        <p:nvPicPr>
          <p:cNvPr id="9" name="Picture 8">
            <a:extLst>
              <a:ext uri="{FF2B5EF4-FFF2-40B4-BE49-F238E27FC236}">
                <a16:creationId xmlns:a16="http://schemas.microsoft.com/office/drawing/2014/main" id="{94EE1B9E-3DEB-F340-B513-9A66C22792D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644431" y="548373"/>
            <a:ext cx="4285434" cy="566148"/>
          </a:xfrm>
          <a:prstGeom prst="rect">
            <a:avLst/>
          </a:prstGeom>
        </p:spPr>
      </p:pic>
      <p:pic>
        <p:nvPicPr>
          <p:cNvPr id="4" name="Graphic 3">
            <a:extLst>
              <a:ext uri="{FF2B5EF4-FFF2-40B4-BE49-F238E27FC236}">
                <a16:creationId xmlns:a16="http://schemas.microsoft.com/office/drawing/2014/main" id="{F7AFBCE3-A0B7-489B-B6D8-39C8456DA0A0}"/>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046727" y="659908"/>
            <a:ext cx="5275476" cy="5819775"/>
          </a:xfrm>
          <a:prstGeom prst="rect">
            <a:avLst/>
          </a:prstGeom>
        </p:spPr>
      </p:pic>
    </p:spTree>
    <p:custDataLst>
      <p:tags r:id="rId1"/>
    </p:custDataLst>
    <p:extLst>
      <p:ext uri="{BB962C8B-B14F-4D97-AF65-F5344CB8AC3E}">
        <p14:creationId xmlns:p14="http://schemas.microsoft.com/office/powerpoint/2010/main" val="1259929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ransition_4">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2EE4CF74-7C9F-9F44-9FDB-B5956FD75299}"/>
              </a:ext>
            </a:extLst>
          </p:cNvPr>
          <p:cNvSpPr>
            <a:spLocks noGrp="1"/>
          </p:cNvSpPr>
          <p:nvPr>
            <p:ph type="title" hasCustomPrompt="1"/>
          </p:nvPr>
        </p:nvSpPr>
        <p:spPr>
          <a:xfrm>
            <a:off x="1083800" y="2968421"/>
            <a:ext cx="6294086" cy="1200329"/>
          </a:xfrm>
          <a:prstGeom prst="rect">
            <a:avLst/>
          </a:prstGeom>
        </p:spPr>
        <p:txBody>
          <a:bodyPr anchor="t"/>
          <a:lstStyle>
            <a:lvl1pPr>
              <a:defRPr sz="3997" b="1">
                <a:solidFill>
                  <a:schemeClr val="tx2"/>
                </a:solidFill>
                <a:latin typeface="Source Sans Pro" panose="020B0503030403020204" pitchFamily="34" charset="0"/>
                <a:ea typeface="Source Sans Pro" panose="020B0503030403020204" pitchFamily="34" charset="0"/>
                <a:cs typeface="Arial" panose="020B0604020202020204" pitchFamily="34" charset="0"/>
              </a:defRPr>
            </a:lvl1pPr>
          </a:lstStyle>
          <a:p>
            <a:r>
              <a:rPr lang="en-US"/>
              <a:t>Transition Slide</a:t>
            </a:r>
          </a:p>
        </p:txBody>
      </p:sp>
      <p:pic>
        <p:nvPicPr>
          <p:cNvPr id="9" name="Picture 8">
            <a:extLst>
              <a:ext uri="{FF2B5EF4-FFF2-40B4-BE49-F238E27FC236}">
                <a16:creationId xmlns:a16="http://schemas.microsoft.com/office/drawing/2014/main" id="{94EE1B9E-3DEB-F340-B513-9A66C22792D0}"/>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644431" y="548373"/>
            <a:ext cx="4285434" cy="566148"/>
          </a:xfrm>
          <a:prstGeom prst="rect">
            <a:avLst/>
          </a:prstGeom>
        </p:spPr>
      </p:pic>
    </p:spTree>
    <p:custDataLst>
      <p:tags r:id="rId1"/>
    </p:custDataLst>
    <p:extLst>
      <p:ext uri="{BB962C8B-B14F-4D97-AF65-F5344CB8AC3E}">
        <p14:creationId xmlns:p14="http://schemas.microsoft.com/office/powerpoint/2010/main" val="281699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FF9C466-3ACF-4ECF-97E3-967E6B309B2B}"/>
              </a:ext>
            </a:extLst>
          </p:cNvPr>
          <p:cNvPicPr>
            <a:picLocks noChangeAspect="1"/>
          </p:cNvPicPr>
          <p:nvPr userDrawn="1"/>
        </p:nvPicPr>
        <p:blipFill>
          <a:blip r:embed="rId3"/>
          <a:srcRect/>
          <a:stretch/>
        </p:blipFill>
        <p:spPr>
          <a:xfrm>
            <a:off x="8521" y="0"/>
            <a:ext cx="12183891" cy="6858000"/>
          </a:xfrm>
          <a:prstGeom prst="rect">
            <a:avLst/>
          </a:prstGeom>
        </p:spPr>
      </p:pic>
      <p:sp>
        <p:nvSpPr>
          <p:cNvPr id="7" name="Title 1">
            <a:extLst>
              <a:ext uri="{FF2B5EF4-FFF2-40B4-BE49-F238E27FC236}">
                <a16:creationId xmlns:a16="http://schemas.microsoft.com/office/drawing/2014/main" id="{14213FC3-722C-8444-B4A4-D38F9A6A0048}"/>
              </a:ext>
            </a:extLst>
          </p:cNvPr>
          <p:cNvSpPr>
            <a:spLocks noGrp="1"/>
          </p:cNvSpPr>
          <p:nvPr>
            <p:ph type="ctrTitle" hasCustomPrompt="1"/>
          </p:nvPr>
        </p:nvSpPr>
        <p:spPr>
          <a:xfrm>
            <a:off x="478243" y="369206"/>
            <a:ext cx="5616170" cy="646795"/>
          </a:xfrm>
        </p:spPr>
        <p:txBody>
          <a:bodyPr anchor="t" anchorCtr="0"/>
          <a:lstStyle>
            <a:lvl1pPr algn="l" fontAlgn="t">
              <a:defRPr sz="3599" baseline="0"/>
            </a:lvl1pPr>
          </a:lstStyle>
          <a:p>
            <a:r>
              <a:rPr lang="en-US"/>
              <a:t>Agenda</a:t>
            </a:r>
          </a:p>
        </p:txBody>
      </p:sp>
      <p:sp>
        <p:nvSpPr>
          <p:cNvPr id="17" name="Text Placeholder 2">
            <a:extLst>
              <a:ext uri="{FF2B5EF4-FFF2-40B4-BE49-F238E27FC236}">
                <a16:creationId xmlns:a16="http://schemas.microsoft.com/office/drawing/2014/main" id="{DDA2DD40-A645-446E-B57C-5B2E6A45CCAB}"/>
              </a:ext>
            </a:extLst>
          </p:cNvPr>
          <p:cNvSpPr>
            <a:spLocks noGrp="1"/>
          </p:cNvSpPr>
          <p:nvPr>
            <p:ph type="body" idx="1"/>
          </p:nvPr>
        </p:nvSpPr>
        <p:spPr>
          <a:xfrm>
            <a:off x="587222" y="1808164"/>
            <a:ext cx="4331403" cy="3508461"/>
          </a:xfrm>
        </p:spPr>
        <p:txBody>
          <a:bodyPr>
            <a:normAutofit/>
          </a:bodyPr>
          <a:lstStyle>
            <a:lvl1pPr marL="0" marR="0" indent="0" algn="l" defTabSz="914103" rtl="0" eaLnBrk="1" fontAlgn="auto" latinLnBrk="0" hangingPunct="1">
              <a:lnSpc>
                <a:spcPct val="90000"/>
              </a:lnSpc>
              <a:spcBef>
                <a:spcPts val="1000"/>
              </a:spcBef>
              <a:spcAft>
                <a:spcPts val="0"/>
              </a:spcAft>
              <a:buClrTx/>
              <a:buSzTx/>
              <a:buFont typeface="Arial" panose="020B0604020202020204" pitchFamily="34" charset="0"/>
              <a:buNone/>
              <a:tabLst/>
              <a:defRPr sz="1600" baseline="0">
                <a:solidFill>
                  <a:schemeClr val="tx1"/>
                </a:solidFill>
              </a:defRPr>
            </a:lvl1pPr>
            <a:lvl2pPr marL="457052" indent="0">
              <a:buNone/>
              <a:defRPr sz="1600">
                <a:solidFill>
                  <a:schemeClr val="tx1"/>
                </a:solidFill>
              </a:defRPr>
            </a:lvl2pPr>
            <a:lvl3pPr marL="914103" indent="0">
              <a:buNone/>
              <a:defRPr sz="1600">
                <a:solidFill>
                  <a:schemeClr val="tx1"/>
                </a:solidFill>
              </a:defRPr>
            </a:lvl3pPr>
            <a:lvl4pPr marL="1371155" indent="0">
              <a:buNone/>
              <a:defRPr sz="1600">
                <a:solidFill>
                  <a:schemeClr val="tx1"/>
                </a:solidFill>
              </a:defRPr>
            </a:lvl4pPr>
            <a:lvl5pPr marL="1828205" indent="0">
              <a:buNone/>
              <a:defRPr sz="1600">
                <a:solidFill>
                  <a:schemeClr val="tx1"/>
                </a:solidFill>
              </a:defRPr>
            </a:lvl5pPr>
            <a:lvl6pPr marL="2285257" indent="0">
              <a:buNone/>
              <a:defRPr sz="1600">
                <a:solidFill>
                  <a:schemeClr val="tx1">
                    <a:tint val="75000"/>
                  </a:schemeClr>
                </a:solidFill>
              </a:defRPr>
            </a:lvl6pPr>
            <a:lvl7pPr marL="2742308" indent="0">
              <a:buNone/>
              <a:defRPr sz="1600">
                <a:solidFill>
                  <a:schemeClr val="tx1">
                    <a:tint val="75000"/>
                  </a:schemeClr>
                </a:solidFill>
              </a:defRPr>
            </a:lvl7pPr>
            <a:lvl8pPr marL="3199360" indent="0">
              <a:buNone/>
              <a:defRPr sz="1600">
                <a:solidFill>
                  <a:schemeClr val="tx1">
                    <a:tint val="75000"/>
                  </a:schemeClr>
                </a:solidFill>
              </a:defRPr>
            </a:lvl8pPr>
            <a:lvl9pPr marL="3656412" indent="0">
              <a:buNone/>
              <a:defRPr sz="1600">
                <a:solidFill>
                  <a:schemeClr val="tx1">
                    <a:tint val="75000"/>
                  </a:schemeClr>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9" name="Graphic 18">
            <a:extLst>
              <a:ext uri="{FF2B5EF4-FFF2-40B4-BE49-F238E27FC236}">
                <a16:creationId xmlns:a16="http://schemas.microsoft.com/office/drawing/2014/main" id="{2CDE77C3-A859-4D7B-9430-93332A85B08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174186" y="0"/>
            <a:ext cx="3788231" cy="6858000"/>
          </a:xfrm>
          <a:prstGeom prst="rect">
            <a:avLst/>
          </a:prstGeom>
        </p:spPr>
      </p:pic>
    </p:spTree>
    <p:custDataLst>
      <p:tags r:id="rId1"/>
    </p:custDataLst>
    <p:extLst>
      <p:ext uri="{BB962C8B-B14F-4D97-AF65-F5344CB8AC3E}">
        <p14:creationId xmlns:p14="http://schemas.microsoft.com/office/powerpoint/2010/main" val="169089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66594-E882-F643-A0B4-945519C67FD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19024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White Blank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84338-72A3-4EB3-A832-C252B8950C7A}"/>
              </a:ext>
            </a:extLst>
          </p:cNvPr>
          <p:cNvSpPr>
            <a:spLocks noGrp="1"/>
          </p:cNvSpPr>
          <p:nvPr>
            <p:ph type="title"/>
          </p:nvPr>
        </p:nvSpPr>
        <p:spPr>
          <a:xfrm>
            <a:off x="478244" y="365126"/>
            <a:ext cx="11232869" cy="1325563"/>
          </a:xfrm>
        </p:spPr>
        <p:txBody>
          <a:bodyPr/>
          <a:lstStyle>
            <a:lvl1pPr>
              <a:defRPr sz="3599"/>
            </a:lvl1pPr>
          </a:lstStyle>
          <a:p>
            <a:r>
              <a:rPr lang="en-US"/>
              <a:t>Click to edit Master title style</a:t>
            </a:r>
            <a:endParaRPr lang="en-IE"/>
          </a:p>
        </p:txBody>
      </p:sp>
      <p:sp>
        <p:nvSpPr>
          <p:cNvPr id="3" name="Text Placeholder 2">
            <a:extLst>
              <a:ext uri="{FF2B5EF4-FFF2-40B4-BE49-F238E27FC236}">
                <a16:creationId xmlns:a16="http://schemas.microsoft.com/office/drawing/2014/main" id="{5789CB0F-23A1-4799-AAE6-516D61A77E4D}"/>
              </a:ext>
            </a:extLst>
          </p:cNvPr>
          <p:cNvSpPr>
            <a:spLocks noGrp="1"/>
          </p:cNvSpPr>
          <p:nvPr>
            <p:ph type="body" idx="1"/>
          </p:nvPr>
        </p:nvSpPr>
        <p:spPr>
          <a:xfrm>
            <a:off x="478244" y="1915886"/>
            <a:ext cx="11232869" cy="4173766"/>
          </a:xfrm>
        </p:spPr>
        <p:txBody>
          <a:bodyPr>
            <a:normAutofit/>
          </a:bodyPr>
          <a:lstStyle>
            <a:lvl1pPr marL="0" marR="0" indent="0" algn="l" defTabSz="914103" rtl="0" eaLnBrk="1" fontAlgn="auto" latinLnBrk="0" hangingPunct="1">
              <a:lnSpc>
                <a:spcPct val="90000"/>
              </a:lnSpc>
              <a:spcBef>
                <a:spcPts val="1000"/>
              </a:spcBef>
              <a:spcAft>
                <a:spcPts val="0"/>
              </a:spcAft>
              <a:buClrTx/>
              <a:buSzTx/>
              <a:buFont typeface="Arial" panose="020B0604020202020204" pitchFamily="34" charset="0"/>
              <a:buNone/>
              <a:tabLst/>
              <a:defRPr sz="1600" baseline="0">
                <a:solidFill>
                  <a:schemeClr val="tx2"/>
                </a:solidFill>
              </a:defRPr>
            </a:lvl1pPr>
            <a:lvl2pPr marL="457052" indent="0">
              <a:buNone/>
              <a:defRPr sz="1600">
                <a:solidFill>
                  <a:schemeClr val="tx2"/>
                </a:solidFill>
              </a:defRPr>
            </a:lvl2pPr>
            <a:lvl3pPr marL="914103" indent="0">
              <a:buNone/>
              <a:defRPr sz="1600">
                <a:solidFill>
                  <a:schemeClr val="tx2"/>
                </a:solidFill>
              </a:defRPr>
            </a:lvl3pPr>
            <a:lvl4pPr marL="1371155" indent="0">
              <a:buNone/>
              <a:defRPr sz="1600">
                <a:solidFill>
                  <a:schemeClr val="tx2"/>
                </a:solidFill>
              </a:defRPr>
            </a:lvl4pPr>
            <a:lvl5pPr marL="1828205" indent="0">
              <a:buNone/>
              <a:defRPr sz="1600">
                <a:solidFill>
                  <a:schemeClr val="tx2"/>
                </a:solidFill>
              </a:defRPr>
            </a:lvl5pPr>
            <a:lvl6pPr marL="2285257" indent="0">
              <a:buNone/>
              <a:defRPr sz="1600">
                <a:solidFill>
                  <a:schemeClr val="tx1">
                    <a:tint val="75000"/>
                  </a:schemeClr>
                </a:solidFill>
              </a:defRPr>
            </a:lvl6pPr>
            <a:lvl7pPr marL="2742308" indent="0">
              <a:buNone/>
              <a:defRPr sz="1600">
                <a:solidFill>
                  <a:schemeClr val="tx1">
                    <a:tint val="75000"/>
                  </a:schemeClr>
                </a:solidFill>
              </a:defRPr>
            </a:lvl7pPr>
            <a:lvl8pPr marL="3199360" indent="0">
              <a:buNone/>
              <a:defRPr sz="1600">
                <a:solidFill>
                  <a:schemeClr val="tx1">
                    <a:tint val="75000"/>
                  </a:schemeClr>
                </a:solidFill>
              </a:defRPr>
            </a:lvl8pPr>
            <a:lvl9pPr marL="3656412" indent="0">
              <a:buNone/>
              <a:defRPr sz="1600">
                <a:solidFill>
                  <a:schemeClr val="tx1">
                    <a:tint val="75000"/>
                  </a:schemeClr>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1146693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iagram Full Slide">
    <p:spTree>
      <p:nvGrpSpPr>
        <p:cNvPr id="1" name=""/>
        <p:cNvGrpSpPr/>
        <p:nvPr/>
      </p:nvGrpSpPr>
      <p:grpSpPr>
        <a:xfrm>
          <a:off x="0" y="0"/>
          <a:ext cx="0" cy="0"/>
          <a:chOff x="0" y="0"/>
          <a:chExt cx="0" cy="0"/>
        </a:xfrm>
      </p:grpSpPr>
      <p:sp>
        <p:nvSpPr>
          <p:cNvPr id="2" name="Title 1"/>
          <p:cNvSpPr>
            <a:spLocks noGrp="1"/>
          </p:cNvSpPr>
          <p:nvPr>
            <p:ph type="title"/>
          </p:nvPr>
        </p:nvSpPr>
        <p:spPr>
          <a:xfrm>
            <a:off x="478244" y="365126"/>
            <a:ext cx="11232869" cy="650874"/>
          </a:xfrm>
        </p:spPr>
        <p:txBody>
          <a:bodyPr/>
          <a:lstStyle>
            <a:lvl1pPr>
              <a:defRPr sz="3599">
                <a:latin typeface="Source Sans Pro" panose="020B0503030403020204" pitchFamily="34" charset="0"/>
                <a:ea typeface="Source Sans Pro SemiBold" panose="020B0603030403020204" pitchFamily="34" charset="0"/>
                <a:cs typeface="Segoe UI Semibold" panose="020B0702040204020203" pitchFamily="34" charset="0"/>
              </a:defRPr>
            </a:lvl1pPr>
          </a:lstStyle>
          <a:p>
            <a:r>
              <a:rPr lang="en-US"/>
              <a:t>Click to edit Master title style</a:t>
            </a:r>
          </a:p>
        </p:txBody>
      </p:sp>
      <p:sp>
        <p:nvSpPr>
          <p:cNvPr id="5" name="Picture Placeholder 4">
            <a:extLst>
              <a:ext uri="{FF2B5EF4-FFF2-40B4-BE49-F238E27FC236}">
                <a16:creationId xmlns:a16="http://schemas.microsoft.com/office/drawing/2014/main" id="{3C62F1CD-EBA0-4BC3-9CE2-188525661C75}"/>
              </a:ext>
            </a:extLst>
          </p:cNvPr>
          <p:cNvSpPr>
            <a:spLocks noGrp="1"/>
          </p:cNvSpPr>
          <p:nvPr>
            <p:ph type="pic" sz="quarter" idx="10"/>
          </p:nvPr>
        </p:nvSpPr>
        <p:spPr>
          <a:xfrm>
            <a:off x="478244" y="1430338"/>
            <a:ext cx="11232868" cy="4754562"/>
          </a:xfrm>
        </p:spPr>
        <p:txBody>
          <a:bodyPr/>
          <a:lstStyle/>
          <a:p>
            <a:r>
              <a:rPr lang="en-US"/>
              <a:t>Click icon to add picture</a:t>
            </a:r>
            <a:endParaRPr lang="en-IE"/>
          </a:p>
        </p:txBody>
      </p:sp>
    </p:spTree>
    <p:custDataLst>
      <p:tags r:id="rId1"/>
    </p:custDataLst>
    <p:extLst>
      <p:ext uri="{BB962C8B-B14F-4D97-AF65-F5344CB8AC3E}">
        <p14:creationId xmlns:p14="http://schemas.microsoft.com/office/powerpoint/2010/main" val="385198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 no text boxes">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9E826A-20F4-8143-84EB-BF387FEA453D}"/>
              </a:ext>
            </a:extLst>
          </p:cNvPr>
          <p:cNvSpPr txBox="1"/>
          <p:nvPr userDrawn="1"/>
        </p:nvSpPr>
        <p:spPr bwMode="auto">
          <a:xfrm>
            <a:off x="10752083" y="6547945"/>
            <a:ext cx="0" cy="0"/>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noAutofit/>
          </a:bodyPr>
          <a:lstStyle/>
          <a:p>
            <a:pPr algn="l">
              <a:buSzTx/>
            </a:pPr>
            <a:endParaRPr lang="en-US" i="0"/>
          </a:p>
        </p:txBody>
      </p:sp>
      <p:sp>
        <p:nvSpPr>
          <p:cNvPr id="3" name="Slide Number Placeholder 2">
            <a:extLst>
              <a:ext uri="{FF2B5EF4-FFF2-40B4-BE49-F238E27FC236}">
                <a16:creationId xmlns:a16="http://schemas.microsoft.com/office/drawing/2014/main" id="{EADFEEA1-B8A6-4E4E-A353-BE0640212F15}"/>
              </a:ext>
            </a:extLst>
          </p:cNvPr>
          <p:cNvSpPr>
            <a:spLocks noGrp="1"/>
          </p:cNvSpPr>
          <p:nvPr>
            <p:ph type="sldNum" sz="quarter" idx="10"/>
          </p:nvPr>
        </p:nvSpPr>
        <p:spPr/>
        <p:txBody>
          <a:bodyPr/>
          <a:lstStyle/>
          <a:p>
            <a:fld id="{8EBC49CF-66A5-ED48-92B9-E667BCC463F7}" type="slidenum">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hart Layout Ful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DD147-BDFA-445C-8707-61985B60F860}"/>
              </a:ext>
            </a:extLst>
          </p:cNvPr>
          <p:cNvSpPr>
            <a:spLocks noGrp="1"/>
          </p:cNvSpPr>
          <p:nvPr>
            <p:ph type="title"/>
          </p:nvPr>
        </p:nvSpPr>
        <p:spPr>
          <a:xfrm>
            <a:off x="478244" y="365126"/>
            <a:ext cx="11232869" cy="650875"/>
          </a:xfrm>
        </p:spPr>
        <p:txBody>
          <a:bodyPr/>
          <a:lstStyle/>
          <a:p>
            <a:r>
              <a:rPr lang="en-US"/>
              <a:t>Click to edit Master title style</a:t>
            </a:r>
            <a:endParaRPr lang="en-IE"/>
          </a:p>
        </p:txBody>
      </p:sp>
      <p:sp>
        <p:nvSpPr>
          <p:cNvPr id="4" name="Chart Placeholder 3">
            <a:extLst>
              <a:ext uri="{FF2B5EF4-FFF2-40B4-BE49-F238E27FC236}">
                <a16:creationId xmlns:a16="http://schemas.microsoft.com/office/drawing/2014/main" id="{59E1E7A4-65B3-4B00-90EC-52B0C36B23C5}"/>
              </a:ext>
            </a:extLst>
          </p:cNvPr>
          <p:cNvSpPr>
            <a:spLocks noGrp="1"/>
          </p:cNvSpPr>
          <p:nvPr>
            <p:ph type="chart" sz="quarter" idx="10"/>
          </p:nvPr>
        </p:nvSpPr>
        <p:spPr>
          <a:xfrm>
            <a:off x="478244" y="1484314"/>
            <a:ext cx="11232869" cy="4591050"/>
          </a:xfrm>
        </p:spPr>
        <p:txBody>
          <a:bodyPr/>
          <a:lstStyle/>
          <a:p>
            <a:r>
              <a:rPr lang="en-US"/>
              <a:t>Click icon to add chart</a:t>
            </a:r>
            <a:endParaRPr lang="en-IE"/>
          </a:p>
        </p:txBody>
      </p:sp>
    </p:spTree>
    <p:custDataLst>
      <p:tags r:id="rId1"/>
    </p:custDataLst>
    <p:extLst>
      <p:ext uri="{BB962C8B-B14F-4D97-AF65-F5344CB8AC3E}">
        <p14:creationId xmlns:p14="http://schemas.microsoft.com/office/powerpoint/2010/main" val="330020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1837283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tatistic Full">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9C09A701-5350-4673-9F42-08423B248405}"/>
              </a:ext>
            </a:extLst>
          </p:cNvPr>
          <p:cNvSpPr>
            <a:spLocks noGrp="1"/>
          </p:cNvSpPr>
          <p:nvPr>
            <p:ph type="body" sz="quarter" idx="12" hasCustomPrompt="1"/>
          </p:nvPr>
        </p:nvSpPr>
        <p:spPr>
          <a:xfrm>
            <a:off x="1809279" y="4729164"/>
            <a:ext cx="5742079" cy="346075"/>
          </a:xfrm>
        </p:spPr>
        <p:txBody>
          <a:bodyPr/>
          <a:lstStyle>
            <a:lvl1pPr marL="8464" indent="0">
              <a:buNone/>
              <a:defRPr/>
            </a:lvl1pPr>
            <a:lvl2pPr marL="211598" indent="0">
              <a:buNone/>
              <a:defRPr/>
            </a:lvl2pPr>
            <a:lvl3pPr marL="501488" indent="0">
              <a:buNone/>
              <a:defRPr/>
            </a:lvl3pPr>
            <a:lvl4pPr marL="888711" indent="0">
              <a:buNone/>
              <a:defRPr/>
            </a:lvl4pPr>
            <a:lvl5pPr marL="888711" indent="0">
              <a:buNone/>
              <a:defRPr/>
            </a:lvl5pPr>
          </a:lstStyle>
          <a:p>
            <a:pPr lvl="0"/>
            <a:r>
              <a:rPr lang="en-US"/>
              <a:t>Source Name, Company</a:t>
            </a:r>
            <a:endParaRPr lang="en-IE"/>
          </a:p>
        </p:txBody>
      </p:sp>
      <p:sp>
        <p:nvSpPr>
          <p:cNvPr id="11" name="Text Placeholder 10">
            <a:extLst>
              <a:ext uri="{FF2B5EF4-FFF2-40B4-BE49-F238E27FC236}">
                <a16:creationId xmlns:a16="http://schemas.microsoft.com/office/drawing/2014/main" id="{59F1B507-63E9-4424-AC70-3C8B132166F7}"/>
              </a:ext>
            </a:extLst>
          </p:cNvPr>
          <p:cNvSpPr>
            <a:spLocks noGrp="1"/>
          </p:cNvSpPr>
          <p:nvPr>
            <p:ph type="body" sz="quarter" idx="11" hasCustomPrompt="1"/>
          </p:nvPr>
        </p:nvSpPr>
        <p:spPr>
          <a:xfrm>
            <a:off x="1660093" y="1485900"/>
            <a:ext cx="4072464" cy="2300288"/>
          </a:xfrm>
        </p:spPr>
        <p:txBody>
          <a:bodyPr/>
          <a:lstStyle>
            <a:lvl1pPr marL="8464" indent="0">
              <a:buNone/>
              <a:defRPr sz="19994" b="1">
                <a:solidFill>
                  <a:schemeClr val="tx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90</a:t>
            </a:r>
            <a:endParaRPr lang="en-IE"/>
          </a:p>
        </p:txBody>
      </p:sp>
      <p:sp>
        <p:nvSpPr>
          <p:cNvPr id="9" name="Text Placeholder 8">
            <a:extLst>
              <a:ext uri="{FF2B5EF4-FFF2-40B4-BE49-F238E27FC236}">
                <a16:creationId xmlns:a16="http://schemas.microsoft.com/office/drawing/2014/main" id="{6608440B-1F07-45E3-9EE0-619B802CB5D3}"/>
              </a:ext>
            </a:extLst>
          </p:cNvPr>
          <p:cNvSpPr>
            <a:spLocks noGrp="1"/>
          </p:cNvSpPr>
          <p:nvPr>
            <p:ph type="body" sz="quarter" idx="10" hasCustomPrompt="1"/>
          </p:nvPr>
        </p:nvSpPr>
        <p:spPr>
          <a:xfrm>
            <a:off x="1809978" y="3856039"/>
            <a:ext cx="5741380" cy="803275"/>
          </a:xfrm>
        </p:spPr>
        <p:txBody>
          <a:bodyPr>
            <a:noAutofit/>
          </a:bodyPr>
          <a:lstStyle>
            <a:lvl1pPr marL="8464" indent="0">
              <a:buNone/>
              <a:defRPr sz="2399" b="1"/>
            </a:lvl1pPr>
            <a:lvl2pPr marL="211598" indent="0">
              <a:buNone/>
              <a:defRPr sz="2399" b="1"/>
            </a:lvl2pPr>
            <a:lvl3pPr marL="501488" indent="0">
              <a:buNone/>
              <a:defRPr sz="2399" b="1"/>
            </a:lvl3pPr>
            <a:lvl4pPr marL="888711" indent="0">
              <a:buNone/>
              <a:defRPr sz="2399" b="1"/>
            </a:lvl4pPr>
            <a:lvl5pPr marL="888711" indent="0">
              <a:buNone/>
              <a:defRPr sz="2399" b="1"/>
            </a:lvl5pPr>
          </a:lstStyle>
          <a:p>
            <a:pPr lvl="0"/>
            <a:r>
              <a:rPr lang="en-US"/>
              <a:t>Insert text here, Fill 2 lines </a:t>
            </a:r>
          </a:p>
          <a:p>
            <a:pPr lvl="0"/>
            <a:r>
              <a:rPr lang="en-US"/>
              <a:t>or adjust source to fit</a:t>
            </a:r>
            <a:endParaRPr lang="en-IE"/>
          </a:p>
        </p:txBody>
      </p:sp>
      <p:sp>
        <p:nvSpPr>
          <p:cNvPr id="3" name="Title 2">
            <a:extLst>
              <a:ext uri="{FF2B5EF4-FFF2-40B4-BE49-F238E27FC236}">
                <a16:creationId xmlns:a16="http://schemas.microsoft.com/office/drawing/2014/main" id="{812DAF6C-1ACA-D94B-A7EE-4CAC61D4ECE4}"/>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4022126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icture_Small_White">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2D7EC9FC-BAF4-4386-AA73-ECFC441969C8}"/>
              </a:ext>
            </a:extLst>
          </p:cNvPr>
          <p:cNvSpPr>
            <a:spLocks noGrp="1"/>
          </p:cNvSpPr>
          <p:nvPr>
            <p:ph type="body" idx="1"/>
          </p:nvPr>
        </p:nvSpPr>
        <p:spPr>
          <a:xfrm>
            <a:off x="587222" y="1808164"/>
            <a:ext cx="4331403" cy="3508461"/>
          </a:xfrm>
        </p:spPr>
        <p:txBody>
          <a:bodyPr>
            <a:normAutofit/>
          </a:bodyPr>
          <a:lstStyle>
            <a:lvl1pPr marL="0" marR="0" indent="0" algn="l" defTabSz="914103" rtl="0" eaLnBrk="1" fontAlgn="auto" latinLnBrk="0" hangingPunct="1">
              <a:lnSpc>
                <a:spcPct val="90000"/>
              </a:lnSpc>
              <a:spcBef>
                <a:spcPts val="1000"/>
              </a:spcBef>
              <a:spcAft>
                <a:spcPts val="0"/>
              </a:spcAft>
              <a:buClrTx/>
              <a:buSzTx/>
              <a:buFont typeface="Arial" panose="020B0604020202020204" pitchFamily="34" charset="0"/>
              <a:buNone/>
              <a:tabLst/>
              <a:defRPr sz="1600" baseline="0">
                <a:solidFill>
                  <a:schemeClr val="tx1"/>
                </a:solidFill>
              </a:defRPr>
            </a:lvl1pPr>
            <a:lvl2pPr marL="457052" indent="0">
              <a:buNone/>
              <a:defRPr sz="1600">
                <a:solidFill>
                  <a:schemeClr val="tx1"/>
                </a:solidFill>
              </a:defRPr>
            </a:lvl2pPr>
            <a:lvl3pPr marL="914103" indent="0">
              <a:buNone/>
              <a:defRPr sz="1600">
                <a:solidFill>
                  <a:schemeClr val="tx1"/>
                </a:solidFill>
              </a:defRPr>
            </a:lvl3pPr>
            <a:lvl4pPr marL="1371155" indent="0">
              <a:buNone/>
              <a:defRPr sz="1600">
                <a:solidFill>
                  <a:schemeClr val="tx1"/>
                </a:solidFill>
              </a:defRPr>
            </a:lvl4pPr>
            <a:lvl5pPr marL="1828205" indent="0">
              <a:buNone/>
              <a:defRPr sz="1600">
                <a:solidFill>
                  <a:schemeClr val="tx1"/>
                </a:solidFill>
              </a:defRPr>
            </a:lvl5pPr>
            <a:lvl6pPr marL="2285257" indent="0">
              <a:buNone/>
              <a:defRPr sz="1600">
                <a:solidFill>
                  <a:schemeClr val="tx1">
                    <a:tint val="75000"/>
                  </a:schemeClr>
                </a:solidFill>
              </a:defRPr>
            </a:lvl6pPr>
            <a:lvl7pPr marL="2742308" indent="0">
              <a:buNone/>
              <a:defRPr sz="1600">
                <a:solidFill>
                  <a:schemeClr val="tx1">
                    <a:tint val="75000"/>
                  </a:schemeClr>
                </a:solidFill>
              </a:defRPr>
            </a:lvl7pPr>
            <a:lvl8pPr marL="3199360" indent="0">
              <a:buNone/>
              <a:defRPr sz="1600">
                <a:solidFill>
                  <a:schemeClr val="tx1">
                    <a:tint val="75000"/>
                  </a:schemeClr>
                </a:solidFill>
              </a:defRPr>
            </a:lvl8pPr>
            <a:lvl9pPr marL="3656412" indent="0">
              <a:buNone/>
              <a:defRPr sz="1600">
                <a:solidFill>
                  <a:schemeClr val="tx1">
                    <a:tint val="75000"/>
                  </a:schemeClr>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4">
            <a:extLst>
              <a:ext uri="{FF2B5EF4-FFF2-40B4-BE49-F238E27FC236}">
                <a16:creationId xmlns:a16="http://schemas.microsoft.com/office/drawing/2014/main" id="{E2D735FD-9B1A-41AA-B4F5-5A6075CE6221}"/>
              </a:ext>
            </a:extLst>
          </p:cNvPr>
          <p:cNvSpPr>
            <a:spLocks noGrp="1"/>
          </p:cNvSpPr>
          <p:nvPr>
            <p:ph type="pic" sz="quarter" idx="10" hasCustomPrompt="1"/>
          </p:nvPr>
        </p:nvSpPr>
        <p:spPr>
          <a:xfrm>
            <a:off x="6867081" y="0"/>
            <a:ext cx="5321745" cy="6864350"/>
          </a:xfrm>
          <a:custGeom>
            <a:avLst/>
            <a:gdLst>
              <a:gd name="connsiteX0" fmla="*/ 0 w 4332531"/>
              <a:gd name="connsiteY0" fmla="*/ 0 h 6858000"/>
              <a:gd name="connsiteX1" fmla="*/ 4332531 w 4332531"/>
              <a:gd name="connsiteY1" fmla="*/ 0 h 6858000"/>
              <a:gd name="connsiteX2" fmla="*/ 4332531 w 4332531"/>
              <a:gd name="connsiteY2" fmla="*/ 6858000 h 6858000"/>
              <a:gd name="connsiteX3" fmla="*/ 0 w 4332531"/>
              <a:gd name="connsiteY3" fmla="*/ 6858000 h 6858000"/>
              <a:gd name="connsiteX4" fmla="*/ 0 w 4332531"/>
              <a:gd name="connsiteY4" fmla="*/ 0 h 6858000"/>
              <a:gd name="connsiteX0" fmla="*/ 990600 w 5323131"/>
              <a:gd name="connsiteY0" fmla="*/ 0 h 6858000"/>
              <a:gd name="connsiteX1" fmla="*/ 5323131 w 5323131"/>
              <a:gd name="connsiteY1" fmla="*/ 0 h 6858000"/>
              <a:gd name="connsiteX2" fmla="*/ 5323131 w 5323131"/>
              <a:gd name="connsiteY2" fmla="*/ 6858000 h 6858000"/>
              <a:gd name="connsiteX3" fmla="*/ 0 w 5323131"/>
              <a:gd name="connsiteY3" fmla="*/ 6845300 h 6858000"/>
              <a:gd name="connsiteX4" fmla="*/ 990600 w 5323131"/>
              <a:gd name="connsiteY4" fmla="*/ 0 h 6858000"/>
              <a:gd name="connsiteX0" fmla="*/ 965200 w 5323131"/>
              <a:gd name="connsiteY0" fmla="*/ 0 h 6864350"/>
              <a:gd name="connsiteX1" fmla="*/ 5323131 w 5323131"/>
              <a:gd name="connsiteY1" fmla="*/ 6350 h 6864350"/>
              <a:gd name="connsiteX2" fmla="*/ 5323131 w 5323131"/>
              <a:gd name="connsiteY2" fmla="*/ 6864350 h 6864350"/>
              <a:gd name="connsiteX3" fmla="*/ 0 w 5323131"/>
              <a:gd name="connsiteY3" fmla="*/ 6851650 h 6864350"/>
              <a:gd name="connsiteX4" fmla="*/ 965200 w 5323131"/>
              <a:gd name="connsiteY4" fmla="*/ 0 h 686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3131" h="6864350">
                <a:moveTo>
                  <a:pt x="965200" y="0"/>
                </a:moveTo>
                <a:lnTo>
                  <a:pt x="5323131" y="6350"/>
                </a:lnTo>
                <a:lnTo>
                  <a:pt x="5323131" y="6864350"/>
                </a:lnTo>
                <a:lnTo>
                  <a:pt x="0" y="6851650"/>
                </a:lnTo>
                <a:lnTo>
                  <a:pt x="965200" y="0"/>
                </a:lnTo>
                <a:close/>
              </a:path>
            </a:pathLst>
          </a:custGeom>
        </p:spPr>
        <p:txBody>
          <a:bodyPr/>
          <a:lstStyle>
            <a:lvl1pPr>
              <a:defRPr/>
            </a:lvl1pPr>
          </a:lstStyle>
          <a:p>
            <a:r>
              <a:rPr lang="en-GB"/>
              <a:t>picture</a:t>
            </a:r>
            <a:endParaRPr lang="en-IE"/>
          </a:p>
        </p:txBody>
      </p:sp>
      <p:sp>
        <p:nvSpPr>
          <p:cNvPr id="4" name="Title 3">
            <a:extLst>
              <a:ext uri="{FF2B5EF4-FFF2-40B4-BE49-F238E27FC236}">
                <a16:creationId xmlns:a16="http://schemas.microsoft.com/office/drawing/2014/main" id="{B3D1FF7F-2850-8E44-A20C-1CD84C5D0A1B}"/>
              </a:ext>
            </a:extLst>
          </p:cNvPr>
          <p:cNvSpPr>
            <a:spLocks noGrp="1"/>
          </p:cNvSpPr>
          <p:nvPr>
            <p:ph type="title"/>
          </p:nvPr>
        </p:nvSpPr>
        <p:spPr>
          <a:xfrm>
            <a:off x="478244" y="365125"/>
            <a:ext cx="6388837" cy="1135429"/>
          </a:xfrm>
        </p:spPr>
        <p:txBody>
          <a:bodyPr/>
          <a:lstStyle/>
          <a:p>
            <a:r>
              <a:rPr lang="en-US"/>
              <a:t>Click to edit Master title style</a:t>
            </a:r>
          </a:p>
        </p:txBody>
      </p:sp>
    </p:spTree>
    <p:custDataLst>
      <p:tags r:id="rId1"/>
    </p:custDataLst>
    <p:extLst>
      <p:ext uri="{BB962C8B-B14F-4D97-AF65-F5344CB8AC3E}">
        <p14:creationId xmlns:p14="http://schemas.microsoft.com/office/powerpoint/2010/main" val="163526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CB11BB-068C-CF4A-A873-F6C26F9C4112}"/>
              </a:ext>
            </a:extLst>
          </p:cNvPr>
          <p:cNvSpPr>
            <a:spLocks noGrp="1"/>
          </p:cNvSpPr>
          <p:nvPr>
            <p:ph sz="half" idx="1"/>
          </p:nvPr>
        </p:nvSpPr>
        <p:spPr>
          <a:xfrm>
            <a:off x="837982" y="1825625"/>
            <a:ext cx="5180251"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37593A-6C8C-D341-BE32-29DF35FD8C52}"/>
              </a:ext>
            </a:extLst>
          </p:cNvPr>
          <p:cNvSpPr>
            <a:spLocks noGrp="1"/>
          </p:cNvSpPr>
          <p:nvPr>
            <p:ph sz="half" idx="2"/>
          </p:nvPr>
        </p:nvSpPr>
        <p:spPr>
          <a:xfrm>
            <a:off x="6170592" y="1825625"/>
            <a:ext cx="5180251"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1">
            <a:extLst>
              <a:ext uri="{FF2B5EF4-FFF2-40B4-BE49-F238E27FC236}">
                <a16:creationId xmlns:a16="http://schemas.microsoft.com/office/drawing/2014/main" id="{B6B4615C-B648-134C-963A-13D3EBA353AB}"/>
              </a:ext>
            </a:extLst>
          </p:cNvPr>
          <p:cNvSpPr>
            <a:spLocks noGrp="1"/>
          </p:cNvSpPr>
          <p:nvPr>
            <p:ph type="title"/>
          </p:nvPr>
        </p:nvSpPr>
        <p:spPr>
          <a:xfrm>
            <a:off x="478244" y="365125"/>
            <a:ext cx="11232869" cy="1135429"/>
          </a:xfrm>
        </p:spPr>
        <p:txBody>
          <a:bodyPr/>
          <a:lstStyle/>
          <a:p>
            <a:r>
              <a:rPr lang="en-US"/>
              <a:t>Click to edit Master title style</a:t>
            </a:r>
          </a:p>
        </p:txBody>
      </p:sp>
    </p:spTree>
    <p:extLst>
      <p:ext uri="{BB962C8B-B14F-4D97-AF65-F5344CB8AC3E}">
        <p14:creationId xmlns:p14="http://schemas.microsoft.com/office/powerpoint/2010/main" val="2913399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56947-2E13-284F-A574-3B04C77FF76F}"/>
              </a:ext>
            </a:extLst>
          </p:cNvPr>
          <p:cNvSpPr>
            <a:spLocks noGrp="1"/>
          </p:cNvSpPr>
          <p:nvPr>
            <p:ph type="title"/>
          </p:nvPr>
        </p:nvSpPr>
        <p:spPr>
          <a:xfrm>
            <a:off x="839570" y="457200"/>
            <a:ext cx="3931213" cy="1600200"/>
          </a:xfrm>
          <a:prstGeom prst="rect">
            <a:avLst/>
          </a:prstGeom>
        </p:spPr>
        <p:txBody>
          <a:bodyPr anchor="t"/>
          <a:lstStyle>
            <a:lvl1pPr>
              <a:defRPr sz="3199"/>
            </a:lvl1pPr>
          </a:lstStyle>
          <a:p>
            <a:r>
              <a:rPr lang="en-US"/>
              <a:t>Click to edit Master title style</a:t>
            </a:r>
          </a:p>
        </p:txBody>
      </p:sp>
      <p:sp>
        <p:nvSpPr>
          <p:cNvPr id="3" name="Picture Placeholder 2">
            <a:extLst>
              <a:ext uri="{FF2B5EF4-FFF2-40B4-BE49-F238E27FC236}">
                <a16:creationId xmlns:a16="http://schemas.microsoft.com/office/drawing/2014/main" id="{69C8E764-00C9-0E44-B277-5F2F0587A603}"/>
              </a:ext>
            </a:extLst>
          </p:cNvPr>
          <p:cNvSpPr>
            <a:spLocks noGrp="1"/>
          </p:cNvSpPr>
          <p:nvPr>
            <p:ph type="pic" idx="1"/>
          </p:nvPr>
        </p:nvSpPr>
        <p:spPr>
          <a:xfrm>
            <a:off x="5181838" y="987426"/>
            <a:ext cx="6170593" cy="4873625"/>
          </a:xfrm>
          <a:prstGeom prst="rect">
            <a:avLst/>
          </a:prstGeom>
        </p:spPr>
        <p:txBody>
          <a:bodyPr>
            <a:normAutofit/>
          </a:bodyPr>
          <a:lstStyle>
            <a:lvl1pPr marL="0" indent="0">
              <a:buNone/>
              <a:defRPr sz="1600"/>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endParaRPr lang="en-US"/>
          </a:p>
        </p:txBody>
      </p:sp>
      <p:sp>
        <p:nvSpPr>
          <p:cNvPr id="4" name="Text Placeholder 3">
            <a:extLst>
              <a:ext uri="{FF2B5EF4-FFF2-40B4-BE49-F238E27FC236}">
                <a16:creationId xmlns:a16="http://schemas.microsoft.com/office/drawing/2014/main" id="{E79B7B2F-CEE4-4E4B-9D8B-33076F41BD68}"/>
              </a:ext>
            </a:extLst>
          </p:cNvPr>
          <p:cNvSpPr>
            <a:spLocks noGrp="1"/>
          </p:cNvSpPr>
          <p:nvPr>
            <p:ph type="body" sz="half" idx="2"/>
          </p:nvPr>
        </p:nvSpPr>
        <p:spPr>
          <a:xfrm>
            <a:off x="839570" y="2057400"/>
            <a:ext cx="3931213" cy="3811588"/>
          </a:xfrm>
          <a:prstGeom prst="rect">
            <a:avLst/>
          </a:prstGeo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Tree>
    <p:extLst>
      <p:ext uri="{BB962C8B-B14F-4D97-AF65-F5344CB8AC3E}">
        <p14:creationId xmlns:p14="http://schemas.microsoft.com/office/powerpoint/2010/main" val="2902390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C372A-58CC-294A-BEA3-2C543AA2AF38}"/>
              </a:ext>
            </a:extLst>
          </p:cNvPr>
          <p:cNvSpPr>
            <a:spLocks noGrp="1"/>
          </p:cNvSpPr>
          <p:nvPr>
            <p:ph type="title"/>
          </p:nvPr>
        </p:nvSpPr>
        <p:spPr>
          <a:xfrm>
            <a:off x="839570" y="457200"/>
            <a:ext cx="3931213" cy="1600200"/>
          </a:xfrm>
          <a:prstGeom prst="rect">
            <a:avLst/>
          </a:prstGeom>
        </p:spPr>
        <p:txBody>
          <a:bodyPr anchor="t"/>
          <a:lstStyle>
            <a:lvl1pPr>
              <a:defRPr sz="3199"/>
            </a:lvl1pPr>
          </a:lstStyle>
          <a:p>
            <a:r>
              <a:rPr lang="en-US"/>
              <a:t>Click to edit Master title style</a:t>
            </a:r>
          </a:p>
        </p:txBody>
      </p:sp>
      <p:sp>
        <p:nvSpPr>
          <p:cNvPr id="3" name="Content Placeholder 2">
            <a:extLst>
              <a:ext uri="{FF2B5EF4-FFF2-40B4-BE49-F238E27FC236}">
                <a16:creationId xmlns:a16="http://schemas.microsoft.com/office/drawing/2014/main" id="{EC7C0143-7DE3-7A46-A4AB-5355389E5DAB}"/>
              </a:ext>
            </a:extLst>
          </p:cNvPr>
          <p:cNvSpPr>
            <a:spLocks noGrp="1"/>
          </p:cNvSpPr>
          <p:nvPr>
            <p:ph idx="1"/>
          </p:nvPr>
        </p:nvSpPr>
        <p:spPr>
          <a:xfrm>
            <a:off x="5181838" y="987426"/>
            <a:ext cx="6170593" cy="4873625"/>
          </a:xfrm>
          <a:prstGeom prst="rect">
            <a:avLst/>
          </a:prstGeom>
        </p:spPr>
        <p:txBody>
          <a:bodyPr>
            <a:normAutofit/>
          </a:bodyPr>
          <a:lstStyle>
            <a:lvl1pPr>
              <a:defRPr sz="1600"/>
            </a:lvl1pPr>
            <a:lvl2pPr>
              <a:defRPr sz="1400"/>
            </a:lvl2pPr>
            <a:lvl3pPr>
              <a:defRPr sz="1200"/>
            </a:lvl3pPr>
            <a:lvl4pPr>
              <a:defRPr sz="1100"/>
            </a:lvl4pPr>
            <a:lvl5pPr>
              <a:defRPr sz="1100"/>
            </a:lvl5pPr>
            <a:lvl6pPr>
              <a:defRPr sz="1999"/>
            </a:lvl6pPr>
            <a:lvl7pPr>
              <a:defRPr sz="1999"/>
            </a:lvl7pPr>
            <a:lvl8pPr>
              <a:defRPr sz="1999"/>
            </a:lvl8pPr>
            <a:lvl9pPr>
              <a:defRPr sz="19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F96F1F6-2559-2A40-BC2A-2C016C7E95BB}"/>
              </a:ext>
            </a:extLst>
          </p:cNvPr>
          <p:cNvSpPr>
            <a:spLocks noGrp="1"/>
          </p:cNvSpPr>
          <p:nvPr>
            <p:ph type="body" sz="half" idx="2"/>
          </p:nvPr>
        </p:nvSpPr>
        <p:spPr>
          <a:xfrm>
            <a:off x="839570" y="2057400"/>
            <a:ext cx="3931213" cy="3811588"/>
          </a:xfrm>
          <a:prstGeom prst="rect">
            <a:avLst/>
          </a:prstGeo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Tree>
    <p:extLst>
      <p:ext uri="{BB962C8B-B14F-4D97-AF65-F5344CB8AC3E}">
        <p14:creationId xmlns:p14="http://schemas.microsoft.com/office/powerpoint/2010/main" val="1429348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9" y="365127"/>
            <a:ext cx="2628215"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7983" y="365127"/>
            <a:ext cx="7732286"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984115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White 50% 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2652DF3-C4E5-7F42-B170-4F80354399B4}"/>
              </a:ext>
            </a:extLst>
          </p:cNvPr>
          <p:cNvSpPr/>
          <p:nvPr userDrawn="1"/>
        </p:nvSpPr>
        <p:spPr>
          <a:xfrm>
            <a:off x="3597939" y="6569998"/>
            <a:ext cx="5979793" cy="288002"/>
          </a:xfrm>
          <a:prstGeom prst="rect">
            <a:avLst/>
          </a:prstGeom>
          <a:gradFill>
            <a:gsLst>
              <a:gs pos="0">
                <a:srgbClr val="F6F9FE">
                  <a:lumMod val="68854"/>
                  <a:lumOff val="31146"/>
                </a:srgbClr>
              </a:gs>
              <a:gs pos="100000">
                <a:srgbClr val="F6F9FE"/>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b="0" i="0">
              <a:latin typeface="Source Sans Pro" panose="020B0503030403020204" pitchFamily="34" charset="0"/>
            </a:endParaRPr>
          </a:p>
        </p:txBody>
      </p:sp>
      <p:sp>
        <p:nvSpPr>
          <p:cNvPr id="2" name="Title 1"/>
          <p:cNvSpPr>
            <a:spLocks noGrp="1"/>
          </p:cNvSpPr>
          <p:nvPr>
            <p:ph type="title"/>
          </p:nvPr>
        </p:nvSpPr>
        <p:spPr>
          <a:xfrm>
            <a:off x="478243" y="357720"/>
            <a:ext cx="3529796" cy="1685267"/>
          </a:xfrm>
        </p:spPr>
        <p:txBody>
          <a:bodyPr anchor="t" anchorCtr="0"/>
          <a:lstStyle>
            <a:lvl1pPr>
              <a:defRPr sz="3599" baseline="0">
                <a:solidFill>
                  <a:schemeClr val="tx2"/>
                </a:solidFill>
              </a:defRPr>
            </a:lvl1pPr>
          </a:lstStyle>
          <a:p>
            <a:r>
              <a:rPr lang="en-US"/>
              <a:t>Click to edit Master title style</a:t>
            </a:r>
          </a:p>
        </p:txBody>
      </p:sp>
      <p:sp>
        <p:nvSpPr>
          <p:cNvPr id="3" name="Text Placeholder 2"/>
          <p:cNvSpPr>
            <a:spLocks noGrp="1"/>
          </p:cNvSpPr>
          <p:nvPr>
            <p:ph type="body" idx="1"/>
          </p:nvPr>
        </p:nvSpPr>
        <p:spPr>
          <a:xfrm>
            <a:off x="478244" y="2321698"/>
            <a:ext cx="4331403" cy="3508461"/>
          </a:xfrm>
        </p:spPr>
        <p:txBody>
          <a:bodyPr>
            <a:normAutofit/>
          </a:bodyPr>
          <a:lstStyle>
            <a:lvl1pPr marL="0" marR="0" indent="0" algn="l" defTabSz="914103" rtl="0" eaLnBrk="1" fontAlgn="auto" latinLnBrk="0" hangingPunct="1">
              <a:lnSpc>
                <a:spcPct val="90000"/>
              </a:lnSpc>
              <a:spcBef>
                <a:spcPts val="1000"/>
              </a:spcBef>
              <a:spcAft>
                <a:spcPts val="0"/>
              </a:spcAft>
              <a:buClrTx/>
              <a:buSzTx/>
              <a:buFont typeface="Arial" panose="020B0604020202020204" pitchFamily="34" charset="0"/>
              <a:buNone/>
              <a:tabLst/>
              <a:defRPr sz="1799" baseline="0">
                <a:solidFill>
                  <a:schemeClr val="tx2"/>
                </a:solidFill>
              </a:defRPr>
            </a:lvl1pPr>
            <a:lvl2pPr marL="457052" indent="0">
              <a:buNone/>
              <a:defRPr sz="1799">
                <a:solidFill>
                  <a:schemeClr val="tx1">
                    <a:tint val="75000"/>
                  </a:schemeClr>
                </a:solidFill>
              </a:defRPr>
            </a:lvl2pPr>
            <a:lvl3pPr marL="914103" indent="0">
              <a:buNone/>
              <a:defRPr sz="1799">
                <a:solidFill>
                  <a:schemeClr val="tx1">
                    <a:tint val="75000"/>
                  </a:schemeClr>
                </a:solidFill>
              </a:defRPr>
            </a:lvl3pPr>
            <a:lvl4pPr marL="1371155" indent="0">
              <a:buNone/>
              <a:defRPr sz="1799">
                <a:solidFill>
                  <a:schemeClr val="tx1">
                    <a:tint val="75000"/>
                  </a:schemeClr>
                </a:solidFill>
              </a:defRPr>
            </a:lvl4pPr>
            <a:lvl5pPr marL="1828205" indent="0">
              <a:buNone/>
              <a:defRPr sz="1799">
                <a:solidFill>
                  <a:schemeClr val="tx1">
                    <a:tint val="75000"/>
                  </a:schemeClr>
                </a:solidFill>
              </a:defRPr>
            </a:lvl5pPr>
            <a:lvl6pPr marL="2285257" indent="0">
              <a:buNone/>
              <a:defRPr sz="1600">
                <a:solidFill>
                  <a:schemeClr val="tx1">
                    <a:tint val="75000"/>
                  </a:schemeClr>
                </a:solidFill>
              </a:defRPr>
            </a:lvl6pPr>
            <a:lvl7pPr marL="2742308" indent="0">
              <a:buNone/>
              <a:defRPr sz="1600">
                <a:solidFill>
                  <a:schemeClr val="tx1">
                    <a:tint val="75000"/>
                  </a:schemeClr>
                </a:solidFill>
              </a:defRPr>
            </a:lvl7pPr>
            <a:lvl8pPr marL="3199360" indent="0">
              <a:buNone/>
              <a:defRPr sz="1600">
                <a:solidFill>
                  <a:schemeClr val="tx1">
                    <a:tint val="75000"/>
                  </a:schemeClr>
                </a:solidFill>
              </a:defRPr>
            </a:lvl8pPr>
            <a:lvl9pPr marL="3656412" indent="0">
              <a:buNone/>
              <a:defRPr sz="1600">
                <a:solidFill>
                  <a:schemeClr val="tx1">
                    <a:tint val="75000"/>
                  </a:schemeClr>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FB5BBDA9-69F2-482D-A32E-749393970D35}"/>
              </a:ext>
            </a:extLst>
          </p:cNvPr>
          <p:cNvSpPr>
            <a:spLocks noGrp="1"/>
          </p:cNvSpPr>
          <p:nvPr>
            <p:ph type="pic" sz="quarter" idx="10"/>
          </p:nvPr>
        </p:nvSpPr>
        <p:spPr>
          <a:xfrm>
            <a:off x="6094412" y="0"/>
            <a:ext cx="6094413" cy="6858000"/>
          </a:xfrm>
        </p:spPr>
        <p:txBody>
          <a:bodyPr/>
          <a:lstStyle/>
          <a:p>
            <a:endParaRPr lang="en-IE"/>
          </a:p>
        </p:txBody>
      </p:sp>
    </p:spTree>
    <p:custDataLst>
      <p:tags r:id="rId1"/>
    </p:custDataLst>
    <p:extLst>
      <p:ext uri="{BB962C8B-B14F-4D97-AF65-F5344CB8AC3E}">
        <p14:creationId xmlns:p14="http://schemas.microsoft.com/office/powerpoint/2010/main" val="3464549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2 Card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0EBFB-E9A5-40B7-BDF9-100AF13DA7BD}"/>
              </a:ext>
            </a:extLst>
          </p:cNvPr>
          <p:cNvSpPr>
            <a:spLocks noGrp="1"/>
          </p:cNvSpPr>
          <p:nvPr>
            <p:ph type="title"/>
          </p:nvPr>
        </p:nvSpPr>
        <p:spPr>
          <a:xfrm>
            <a:off x="478244" y="365126"/>
            <a:ext cx="11232869" cy="663165"/>
          </a:xfrm>
        </p:spPr>
        <p:txBody>
          <a:bodyPr/>
          <a:lstStyle/>
          <a:p>
            <a:r>
              <a:rPr lang="en-US"/>
              <a:t>Click to edit Master title style</a:t>
            </a:r>
            <a:endParaRPr lang="en-IE"/>
          </a:p>
        </p:txBody>
      </p:sp>
      <p:sp>
        <p:nvSpPr>
          <p:cNvPr id="4" name="Rectangle 3">
            <a:extLst>
              <a:ext uri="{FF2B5EF4-FFF2-40B4-BE49-F238E27FC236}">
                <a16:creationId xmlns:a16="http://schemas.microsoft.com/office/drawing/2014/main" id="{A615B6AF-0EA9-4E32-8C01-32E3C2FA232E}"/>
              </a:ext>
            </a:extLst>
          </p:cNvPr>
          <p:cNvSpPr/>
          <p:nvPr userDrawn="1"/>
        </p:nvSpPr>
        <p:spPr>
          <a:xfrm>
            <a:off x="592146" y="1418254"/>
            <a:ext cx="5228589" cy="475631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b="0" i="0">
              <a:latin typeface="Source Sans Pro" panose="020B0503030403020204" pitchFamily="34" charset="0"/>
            </a:endParaRPr>
          </a:p>
        </p:txBody>
      </p:sp>
      <p:sp>
        <p:nvSpPr>
          <p:cNvPr id="23" name="Text Placeholder 19">
            <a:extLst>
              <a:ext uri="{FF2B5EF4-FFF2-40B4-BE49-F238E27FC236}">
                <a16:creationId xmlns:a16="http://schemas.microsoft.com/office/drawing/2014/main" id="{B8ED3707-4A2A-4413-8708-97086A50A62C}"/>
              </a:ext>
            </a:extLst>
          </p:cNvPr>
          <p:cNvSpPr>
            <a:spLocks noGrp="1"/>
          </p:cNvSpPr>
          <p:nvPr>
            <p:ph type="body" sz="quarter" idx="11"/>
          </p:nvPr>
        </p:nvSpPr>
        <p:spPr>
          <a:xfrm>
            <a:off x="884379" y="2455818"/>
            <a:ext cx="4644124" cy="3373892"/>
          </a:xfrm>
        </p:spPr>
        <p:txBody>
          <a:bodyPr>
            <a:normAutofit/>
          </a:bodyPr>
          <a:lstStyle>
            <a:lvl1pPr marL="8464" indent="0" algn="l">
              <a:buNone/>
              <a:defRPr sz="1799"/>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27" name="Text Placeholder 25">
            <a:extLst>
              <a:ext uri="{FF2B5EF4-FFF2-40B4-BE49-F238E27FC236}">
                <a16:creationId xmlns:a16="http://schemas.microsoft.com/office/drawing/2014/main" id="{DD7C6642-C5AB-4107-A7CC-18C2D77A193E}"/>
              </a:ext>
            </a:extLst>
          </p:cNvPr>
          <p:cNvSpPr>
            <a:spLocks noGrp="1"/>
          </p:cNvSpPr>
          <p:nvPr>
            <p:ph type="body" sz="quarter" idx="14" hasCustomPrompt="1"/>
          </p:nvPr>
        </p:nvSpPr>
        <p:spPr>
          <a:xfrm>
            <a:off x="884379" y="1813198"/>
            <a:ext cx="2133044" cy="423863"/>
          </a:xfrm>
        </p:spPr>
        <p:txBody>
          <a:bodyPr>
            <a:noAutofit/>
          </a:bodyPr>
          <a:lstStyle>
            <a:lvl1pPr marL="8464" indent="0" algn="l">
              <a:buNone/>
              <a:defRPr sz="1999">
                <a:solidFill>
                  <a:schemeClr val="tx2"/>
                </a:solidFill>
                <a:latin typeface="Source Sans Pro SemiBold" panose="020B06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6" name="Rectangle 15">
            <a:extLst>
              <a:ext uri="{FF2B5EF4-FFF2-40B4-BE49-F238E27FC236}">
                <a16:creationId xmlns:a16="http://schemas.microsoft.com/office/drawing/2014/main" id="{A46FA6DB-2F5D-4997-BC81-0EA4A32E9948}"/>
              </a:ext>
            </a:extLst>
          </p:cNvPr>
          <p:cNvSpPr/>
          <p:nvPr userDrawn="1"/>
        </p:nvSpPr>
        <p:spPr>
          <a:xfrm>
            <a:off x="6373014" y="1418254"/>
            <a:ext cx="5228589" cy="475631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b="0" i="0">
              <a:latin typeface="Source Sans Pro" panose="020B0503030403020204" pitchFamily="34" charset="0"/>
            </a:endParaRPr>
          </a:p>
        </p:txBody>
      </p:sp>
      <p:sp>
        <p:nvSpPr>
          <p:cNvPr id="18" name="Text Placeholder 19">
            <a:extLst>
              <a:ext uri="{FF2B5EF4-FFF2-40B4-BE49-F238E27FC236}">
                <a16:creationId xmlns:a16="http://schemas.microsoft.com/office/drawing/2014/main" id="{F3D51004-6FFA-4F94-82D5-E5AD1E31F462}"/>
              </a:ext>
            </a:extLst>
          </p:cNvPr>
          <p:cNvSpPr>
            <a:spLocks noGrp="1"/>
          </p:cNvSpPr>
          <p:nvPr>
            <p:ph type="body" sz="quarter" idx="15"/>
          </p:nvPr>
        </p:nvSpPr>
        <p:spPr>
          <a:xfrm>
            <a:off x="6670171" y="2455818"/>
            <a:ext cx="4644124" cy="3373892"/>
          </a:xfrm>
        </p:spPr>
        <p:txBody>
          <a:bodyPr>
            <a:normAutofit/>
          </a:bodyPr>
          <a:lstStyle>
            <a:lvl1pPr marL="8464" indent="0" algn="l">
              <a:buNone/>
              <a:defRPr sz="1799"/>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19" name="Text Placeholder 25">
            <a:extLst>
              <a:ext uri="{FF2B5EF4-FFF2-40B4-BE49-F238E27FC236}">
                <a16:creationId xmlns:a16="http://schemas.microsoft.com/office/drawing/2014/main" id="{4696B04C-D629-4480-B69D-E61B364AA7F5}"/>
              </a:ext>
            </a:extLst>
          </p:cNvPr>
          <p:cNvSpPr>
            <a:spLocks noGrp="1"/>
          </p:cNvSpPr>
          <p:nvPr>
            <p:ph type="body" sz="quarter" idx="16" hasCustomPrompt="1"/>
          </p:nvPr>
        </p:nvSpPr>
        <p:spPr>
          <a:xfrm>
            <a:off x="6670171" y="1813198"/>
            <a:ext cx="2133044" cy="423863"/>
          </a:xfrm>
        </p:spPr>
        <p:txBody>
          <a:bodyPr>
            <a:noAutofit/>
          </a:bodyPr>
          <a:lstStyle>
            <a:lvl1pPr marL="8464" indent="0" algn="l">
              <a:buNone/>
              <a:defRPr sz="1999">
                <a:solidFill>
                  <a:schemeClr val="tx2"/>
                </a:solidFill>
                <a:latin typeface="Source Sans Pro SemiBold" panose="020B06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Tree>
    <p:custDataLst>
      <p:tags r:id="rId1"/>
    </p:custDataLst>
    <p:extLst>
      <p:ext uri="{BB962C8B-B14F-4D97-AF65-F5344CB8AC3E}">
        <p14:creationId xmlns:p14="http://schemas.microsoft.com/office/powerpoint/2010/main" val="950127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5" name="Text Placeholder 3">
            <a:extLst>
              <a:ext uri="{FF2B5EF4-FFF2-40B4-BE49-F238E27FC236}">
                <a16:creationId xmlns:a16="http://schemas.microsoft.com/office/drawing/2014/main" id="{B1AA0DB6-5A8E-3741-A2E5-D936D902DDC8}"/>
              </a:ext>
            </a:extLst>
          </p:cNvPr>
          <p:cNvSpPr>
            <a:spLocks noGrp="1"/>
          </p:cNvSpPr>
          <p:nvPr>
            <p:ph type="body" sz="quarter" idx="12" hasCustomPrompt="1"/>
          </p:nvPr>
        </p:nvSpPr>
        <p:spPr>
          <a:xfrm>
            <a:off x="738781" y="4846683"/>
            <a:ext cx="5277062" cy="388554"/>
          </a:xfrm>
        </p:spPr>
        <p:txBody>
          <a:bodyPr tIns="36000" anchor="ctr" anchorCtr="0">
            <a:noAutofit/>
          </a:bodyPr>
          <a:lstStyle>
            <a:lvl1pPr marL="0" indent="0" algn="l">
              <a:lnSpc>
                <a:spcPts val="1799"/>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26" name="Text Placeholder 3">
            <a:extLst>
              <a:ext uri="{FF2B5EF4-FFF2-40B4-BE49-F238E27FC236}">
                <a16:creationId xmlns:a16="http://schemas.microsoft.com/office/drawing/2014/main" id="{ED3701CF-5DFA-EE46-92C6-82EBEFFD8348}"/>
              </a:ext>
            </a:extLst>
          </p:cNvPr>
          <p:cNvSpPr>
            <a:spLocks noGrp="1"/>
          </p:cNvSpPr>
          <p:nvPr>
            <p:ph type="body" sz="quarter" idx="14" hasCustomPrompt="1"/>
          </p:nvPr>
        </p:nvSpPr>
        <p:spPr>
          <a:xfrm>
            <a:off x="738781" y="5312131"/>
            <a:ext cx="5277062" cy="312131"/>
          </a:xfrm>
        </p:spPr>
        <p:txBody>
          <a:bodyPr tIns="72000" anchor="ctr" anchorCtr="0">
            <a:noAutofit/>
          </a:bodyPr>
          <a:lstStyle>
            <a:lvl1pPr marL="0" indent="0" algn="l">
              <a:lnSpc>
                <a:spcPts val="1799"/>
              </a:lnSpc>
              <a:buNone/>
              <a:defRPr sz="1799" b="0" baseline="0">
                <a:solidFill>
                  <a:schemeClr val="tx1"/>
                </a:solidFill>
              </a:defRPr>
            </a:lvl1pPr>
          </a:lstStyle>
          <a:p>
            <a:pPr lvl="0"/>
            <a:r>
              <a:rPr lang="en-US"/>
              <a:t>Speaker Title</a:t>
            </a:r>
          </a:p>
        </p:txBody>
      </p:sp>
      <p:sp>
        <p:nvSpPr>
          <p:cNvPr id="27" name="Text Placeholder 3">
            <a:extLst>
              <a:ext uri="{FF2B5EF4-FFF2-40B4-BE49-F238E27FC236}">
                <a16:creationId xmlns:a16="http://schemas.microsoft.com/office/drawing/2014/main" id="{08E4E795-5B28-AA4F-9CA0-12577F806AAC}"/>
              </a:ext>
            </a:extLst>
          </p:cNvPr>
          <p:cNvSpPr>
            <a:spLocks noGrp="1"/>
          </p:cNvSpPr>
          <p:nvPr>
            <p:ph type="body" sz="quarter" idx="15" hasCustomPrompt="1"/>
          </p:nvPr>
        </p:nvSpPr>
        <p:spPr>
          <a:xfrm>
            <a:off x="738781" y="5771693"/>
            <a:ext cx="52770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28" name="Title 3">
            <a:extLst>
              <a:ext uri="{FF2B5EF4-FFF2-40B4-BE49-F238E27FC236}">
                <a16:creationId xmlns:a16="http://schemas.microsoft.com/office/drawing/2014/main" id="{9EE63D74-8A47-0A4F-A4FD-DE60CD33AB69}"/>
              </a:ext>
            </a:extLst>
          </p:cNvPr>
          <p:cNvSpPr>
            <a:spLocks noGrp="1"/>
          </p:cNvSpPr>
          <p:nvPr>
            <p:ph type="title"/>
          </p:nvPr>
        </p:nvSpPr>
        <p:spPr>
          <a:xfrm>
            <a:off x="738780" y="1594771"/>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13" name="Picture 2">
            <a:extLst>
              <a:ext uri="{FF2B5EF4-FFF2-40B4-BE49-F238E27FC236}">
                <a16:creationId xmlns:a16="http://schemas.microsoft.com/office/drawing/2014/main" id="{77BE795C-072A-459C-8648-8D68BC93FAA5}"/>
              </a:ext>
            </a:extLst>
          </p:cNvPr>
          <p:cNvPicPr>
            <a:picLocks noChangeAspect="1"/>
          </p:cNvPicPr>
          <p:nvPr userDrawn="1"/>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pic>
        <p:nvPicPr>
          <p:cNvPr id="30" name="Picture 29">
            <a:extLst>
              <a:ext uri="{FF2B5EF4-FFF2-40B4-BE49-F238E27FC236}">
                <a16:creationId xmlns:a16="http://schemas.microsoft.com/office/drawing/2014/main" id="{4D3546BD-7E45-4960-A98F-8DEA36022CB4}"/>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6435699" y="0"/>
            <a:ext cx="5753624" cy="6858594"/>
          </a:xfrm>
          <a:prstGeom prst="rect">
            <a:avLst/>
          </a:prstGeom>
        </p:spPr>
      </p:pic>
      <p:sp>
        <p:nvSpPr>
          <p:cNvPr id="4" name="Text Placeholder 3">
            <a:extLst>
              <a:ext uri="{FF2B5EF4-FFF2-40B4-BE49-F238E27FC236}">
                <a16:creationId xmlns:a16="http://schemas.microsoft.com/office/drawing/2014/main" id="{66B76E93-9883-F34D-AFCA-0B3B56986894}"/>
              </a:ext>
            </a:extLst>
          </p:cNvPr>
          <p:cNvSpPr>
            <a:spLocks noGrp="1"/>
          </p:cNvSpPr>
          <p:nvPr>
            <p:ph type="body" sz="quarter" idx="16" hasCustomPrompt="1"/>
          </p:nvPr>
        </p:nvSpPr>
        <p:spPr>
          <a:xfrm>
            <a:off x="738781" y="3356069"/>
            <a:ext cx="5292933" cy="674687"/>
          </a:xfrm>
        </p:spPr>
        <p:txBody>
          <a:bodyPr/>
          <a:lstStyle>
            <a:lvl1pPr marL="0" indent="0">
              <a:buNone/>
              <a:defRPr sz="2799">
                <a:solidFill>
                  <a:schemeClr val="tx1">
                    <a:lumMod val="50000"/>
                    <a:lumOff val="50000"/>
                  </a:schemeClr>
                </a:solidFill>
              </a:defRPr>
            </a:lvl1pPr>
          </a:lstStyle>
          <a:p>
            <a:pPr lvl="0"/>
            <a:r>
              <a:rPr lang="en-GB" err="1"/>
              <a:t>Subheadline</a:t>
            </a:r>
            <a:endParaRPr lang="en-BG"/>
          </a:p>
        </p:txBody>
      </p:sp>
    </p:spTree>
    <p:extLst>
      <p:ext uri="{BB962C8B-B14F-4D97-AF65-F5344CB8AC3E}">
        <p14:creationId xmlns:p14="http://schemas.microsoft.com/office/powerpoint/2010/main" val="387290361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 Card Image/Diagram">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0DD4A8BE-E787-4C6F-853E-D7C97FF2A8BA}"/>
              </a:ext>
            </a:extLst>
          </p:cNvPr>
          <p:cNvSpPr/>
          <p:nvPr userDrawn="1"/>
        </p:nvSpPr>
        <p:spPr>
          <a:xfrm>
            <a:off x="6373014" y="1418254"/>
            <a:ext cx="5228589" cy="4756318"/>
          </a:xfrm>
          <a:prstGeom prst="roundRect">
            <a:avLst>
              <a:gd name="adj" fmla="val 310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5" name="Rectangle: Rounded Corners 4">
            <a:extLst>
              <a:ext uri="{FF2B5EF4-FFF2-40B4-BE49-F238E27FC236}">
                <a16:creationId xmlns:a16="http://schemas.microsoft.com/office/drawing/2014/main" id="{AA49CA38-69F3-4CD6-82EE-7EAAA6D37345}"/>
              </a:ext>
            </a:extLst>
          </p:cNvPr>
          <p:cNvSpPr/>
          <p:nvPr userDrawn="1"/>
        </p:nvSpPr>
        <p:spPr>
          <a:xfrm>
            <a:off x="587223" y="1418254"/>
            <a:ext cx="5228589" cy="4756318"/>
          </a:xfrm>
          <a:prstGeom prst="roundRect">
            <a:avLst>
              <a:gd name="adj" fmla="val 310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2" name="Title 1">
            <a:extLst>
              <a:ext uri="{FF2B5EF4-FFF2-40B4-BE49-F238E27FC236}">
                <a16:creationId xmlns:a16="http://schemas.microsoft.com/office/drawing/2014/main" id="{9410EBFB-E9A5-40B7-BDF9-100AF13DA7BD}"/>
              </a:ext>
            </a:extLst>
          </p:cNvPr>
          <p:cNvSpPr>
            <a:spLocks noGrp="1"/>
          </p:cNvSpPr>
          <p:nvPr>
            <p:ph type="title"/>
          </p:nvPr>
        </p:nvSpPr>
        <p:spPr>
          <a:xfrm>
            <a:off x="478244" y="365126"/>
            <a:ext cx="11232869" cy="648921"/>
          </a:xfrm>
        </p:spPr>
        <p:txBody>
          <a:bodyPr/>
          <a:lstStyle>
            <a:lvl1pPr>
              <a:defRPr sz="3599"/>
            </a:lvl1pPr>
          </a:lstStyle>
          <a:p>
            <a:r>
              <a:rPr lang="en-US"/>
              <a:t>Click to edit Master title style</a:t>
            </a:r>
            <a:endParaRPr lang="en-IE"/>
          </a:p>
        </p:txBody>
      </p:sp>
      <p:sp>
        <p:nvSpPr>
          <p:cNvPr id="23" name="Text Placeholder 19">
            <a:extLst>
              <a:ext uri="{FF2B5EF4-FFF2-40B4-BE49-F238E27FC236}">
                <a16:creationId xmlns:a16="http://schemas.microsoft.com/office/drawing/2014/main" id="{B8ED3707-4A2A-4413-8708-97086A50A62C}"/>
              </a:ext>
            </a:extLst>
          </p:cNvPr>
          <p:cNvSpPr>
            <a:spLocks noGrp="1"/>
          </p:cNvSpPr>
          <p:nvPr>
            <p:ph type="body" sz="quarter" idx="11"/>
          </p:nvPr>
        </p:nvSpPr>
        <p:spPr>
          <a:xfrm>
            <a:off x="884379" y="2455818"/>
            <a:ext cx="4644124" cy="3373892"/>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27" name="Text Placeholder 25">
            <a:extLst>
              <a:ext uri="{FF2B5EF4-FFF2-40B4-BE49-F238E27FC236}">
                <a16:creationId xmlns:a16="http://schemas.microsoft.com/office/drawing/2014/main" id="{DD7C6642-C5AB-4107-A7CC-18C2D77A193E}"/>
              </a:ext>
            </a:extLst>
          </p:cNvPr>
          <p:cNvSpPr>
            <a:spLocks noGrp="1"/>
          </p:cNvSpPr>
          <p:nvPr>
            <p:ph type="body" sz="quarter" idx="14" hasCustomPrompt="1"/>
          </p:nvPr>
        </p:nvSpPr>
        <p:spPr>
          <a:xfrm>
            <a:off x="884379" y="1813198"/>
            <a:ext cx="2133044" cy="423863"/>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3" name="Picture Placeholder 3">
            <a:extLst>
              <a:ext uri="{FF2B5EF4-FFF2-40B4-BE49-F238E27FC236}">
                <a16:creationId xmlns:a16="http://schemas.microsoft.com/office/drawing/2014/main" id="{9B295DDE-29E3-4C86-AE4D-3A1A83F32877}"/>
              </a:ext>
            </a:extLst>
          </p:cNvPr>
          <p:cNvSpPr>
            <a:spLocks noGrp="1"/>
          </p:cNvSpPr>
          <p:nvPr>
            <p:ph type="pic" sz="quarter" idx="21"/>
          </p:nvPr>
        </p:nvSpPr>
        <p:spPr>
          <a:xfrm>
            <a:off x="6588120" y="1627188"/>
            <a:ext cx="4799228" cy="4349750"/>
          </a:xfrm>
        </p:spPr>
        <p:txBody>
          <a:bodyPr/>
          <a:lstStyle/>
          <a:p>
            <a:endParaRPr lang="en-IE"/>
          </a:p>
        </p:txBody>
      </p:sp>
    </p:spTree>
    <p:custDataLst>
      <p:tags r:id="rId1"/>
    </p:custDataLst>
    <p:extLst>
      <p:ext uri="{BB962C8B-B14F-4D97-AF65-F5344CB8AC3E}">
        <p14:creationId xmlns:p14="http://schemas.microsoft.com/office/powerpoint/2010/main" val="2843650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 Card Yellow">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892BB95A-660B-489C-9BB2-863873E53256}"/>
              </a:ext>
            </a:extLst>
          </p:cNvPr>
          <p:cNvSpPr/>
          <p:nvPr userDrawn="1"/>
        </p:nvSpPr>
        <p:spPr>
          <a:xfrm>
            <a:off x="1101505" y="1418255"/>
            <a:ext cx="2826791" cy="4489785"/>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2" name="Title 1">
            <a:extLst>
              <a:ext uri="{FF2B5EF4-FFF2-40B4-BE49-F238E27FC236}">
                <a16:creationId xmlns:a16="http://schemas.microsoft.com/office/drawing/2014/main" id="{9410EBFB-E9A5-40B7-BDF9-100AF13DA7BD}"/>
              </a:ext>
            </a:extLst>
          </p:cNvPr>
          <p:cNvSpPr>
            <a:spLocks noGrp="1"/>
          </p:cNvSpPr>
          <p:nvPr>
            <p:ph type="title"/>
          </p:nvPr>
        </p:nvSpPr>
        <p:spPr>
          <a:xfrm>
            <a:off x="478244" y="365126"/>
            <a:ext cx="11232869" cy="650874"/>
          </a:xfrm>
        </p:spPr>
        <p:txBody>
          <a:bodyPr/>
          <a:lstStyle>
            <a:lvl1pPr>
              <a:defRPr sz="3599"/>
            </a:lvl1pPr>
          </a:lstStyle>
          <a:p>
            <a:r>
              <a:rPr lang="en-US"/>
              <a:t>Click to edit Master title style</a:t>
            </a:r>
            <a:endParaRPr lang="en-IE"/>
          </a:p>
        </p:txBody>
      </p:sp>
      <p:sp>
        <p:nvSpPr>
          <p:cNvPr id="20" name="Text Placeholder 19">
            <a:extLst>
              <a:ext uri="{FF2B5EF4-FFF2-40B4-BE49-F238E27FC236}">
                <a16:creationId xmlns:a16="http://schemas.microsoft.com/office/drawing/2014/main" id="{B0B22761-EF58-4D93-A594-D51894A82349}"/>
              </a:ext>
            </a:extLst>
          </p:cNvPr>
          <p:cNvSpPr>
            <a:spLocks noGrp="1"/>
          </p:cNvSpPr>
          <p:nvPr>
            <p:ph type="body" sz="quarter" idx="10"/>
          </p:nvPr>
        </p:nvSpPr>
        <p:spPr>
          <a:xfrm>
            <a:off x="1448446" y="2423161"/>
            <a:ext cx="2132908" cy="3168749"/>
          </a:xfrm>
        </p:spPr>
        <p:txBody>
          <a:bodyPr>
            <a:normAutofit/>
          </a:bodyPr>
          <a:lstStyle>
            <a:lvl1pPr marL="8464" indent="0" algn="ctr">
              <a:buNone/>
              <a:defRPr sz="1600"/>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26" name="Text Placeholder 25">
            <a:extLst>
              <a:ext uri="{FF2B5EF4-FFF2-40B4-BE49-F238E27FC236}">
                <a16:creationId xmlns:a16="http://schemas.microsoft.com/office/drawing/2014/main" id="{A89DC27A-2EA9-4940-9290-D78BE387A43E}"/>
              </a:ext>
            </a:extLst>
          </p:cNvPr>
          <p:cNvSpPr>
            <a:spLocks noGrp="1"/>
          </p:cNvSpPr>
          <p:nvPr>
            <p:ph type="body" sz="quarter" idx="13" hasCustomPrompt="1"/>
          </p:nvPr>
        </p:nvSpPr>
        <p:spPr>
          <a:xfrm>
            <a:off x="1448378" y="1833926"/>
            <a:ext cx="2133044" cy="423863"/>
          </a:xfrm>
        </p:spPr>
        <p:txBody>
          <a:bodyPr>
            <a:noAutofit/>
          </a:bodyPr>
          <a:lstStyle>
            <a:lvl1pPr marL="8464" indent="0" algn="ctr">
              <a:buNone/>
              <a:defRPr sz="19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7" name="Rectangle: Rounded Corners 16">
            <a:extLst>
              <a:ext uri="{FF2B5EF4-FFF2-40B4-BE49-F238E27FC236}">
                <a16:creationId xmlns:a16="http://schemas.microsoft.com/office/drawing/2014/main" id="{378A66BB-A6F9-450F-842B-A0E5F00384FE}"/>
              </a:ext>
            </a:extLst>
          </p:cNvPr>
          <p:cNvSpPr/>
          <p:nvPr userDrawn="1"/>
        </p:nvSpPr>
        <p:spPr>
          <a:xfrm>
            <a:off x="4681017" y="1418255"/>
            <a:ext cx="2826791" cy="4489785"/>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18" name="Text Placeholder 19">
            <a:extLst>
              <a:ext uri="{FF2B5EF4-FFF2-40B4-BE49-F238E27FC236}">
                <a16:creationId xmlns:a16="http://schemas.microsoft.com/office/drawing/2014/main" id="{2EC02E64-4AF7-46F9-86B9-932AE134099D}"/>
              </a:ext>
            </a:extLst>
          </p:cNvPr>
          <p:cNvSpPr>
            <a:spLocks noGrp="1"/>
          </p:cNvSpPr>
          <p:nvPr>
            <p:ph type="body" sz="quarter" idx="14"/>
          </p:nvPr>
        </p:nvSpPr>
        <p:spPr>
          <a:xfrm>
            <a:off x="5027958" y="2423161"/>
            <a:ext cx="2132908" cy="3168749"/>
          </a:xfrm>
        </p:spPr>
        <p:txBody>
          <a:bodyPr>
            <a:normAutofit/>
          </a:bodyPr>
          <a:lstStyle>
            <a:lvl1pPr marL="8464" indent="0" algn="ctr">
              <a:buNone/>
              <a:defRPr sz="1600"/>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19" name="Text Placeholder 25">
            <a:extLst>
              <a:ext uri="{FF2B5EF4-FFF2-40B4-BE49-F238E27FC236}">
                <a16:creationId xmlns:a16="http://schemas.microsoft.com/office/drawing/2014/main" id="{EEEB9AC0-CF58-482E-8CF3-C25930529956}"/>
              </a:ext>
            </a:extLst>
          </p:cNvPr>
          <p:cNvSpPr>
            <a:spLocks noGrp="1"/>
          </p:cNvSpPr>
          <p:nvPr>
            <p:ph type="body" sz="quarter" idx="15" hasCustomPrompt="1"/>
          </p:nvPr>
        </p:nvSpPr>
        <p:spPr>
          <a:xfrm>
            <a:off x="5027890" y="1833926"/>
            <a:ext cx="2133044" cy="423863"/>
          </a:xfrm>
        </p:spPr>
        <p:txBody>
          <a:bodyPr>
            <a:noAutofit/>
          </a:bodyPr>
          <a:lstStyle>
            <a:lvl1pPr marL="8464" indent="0" algn="ctr">
              <a:buNone/>
              <a:defRPr sz="19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21" name="Rectangle: Rounded Corners 20">
            <a:extLst>
              <a:ext uri="{FF2B5EF4-FFF2-40B4-BE49-F238E27FC236}">
                <a16:creationId xmlns:a16="http://schemas.microsoft.com/office/drawing/2014/main" id="{76050991-6B6B-4E51-801D-E67E65870BE3}"/>
              </a:ext>
            </a:extLst>
          </p:cNvPr>
          <p:cNvSpPr/>
          <p:nvPr userDrawn="1"/>
        </p:nvSpPr>
        <p:spPr>
          <a:xfrm>
            <a:off x="8278997" y="1418255"/>
            <a:ext cx="2826791" cy="4489785"/>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25" name="Text Placeholder 19">
            <a:extLst>
              <a:ext uri="{FF2B5EF4-FFF2-40B4-BE49-F238E27FC236}">
                <a16:creationId xmlns:a16="http://schemas.microsoft.com/office/drawing/2014/main" id="{9CCFB417-73AD-47E0-90AA-F5BB5BB7863C}"/>
              </a:ext>
            </a:extLst>
          </p:cNvPr>
          <p:cNvSpPr>
            <a:spLocks noGrp="1"/>
          </p:cNvSpPr>
          <p:nvPr>
            <p:ph type="body" sz="quarter" idx="16"/>
          </p:nvPr>
        </p:nvSpPr>
        <p:spPr>
          <a:xfrm>
            <a:off x="8625937" y="2423161"/>
            <a:ext cx="2132908" cy="3168749"/>
          </a:xfrm>
        </p:spPr>
        <p:txBody>
          <a:bodyPr>
            <a:normAutofit/>
          </a:bodyPr>
          <a:lstStyle>
            <a:lvl1pPr marL="8464" indent="0" algn="ctr">
              <a:buNone/>
              <a:defRPr sz="1600"/>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29" name="Text Placeholder 25">
            <a:extLst>
              <a:ext uri="{FF2B5EF4-FFF2-40B4-BE49-F238E27FC236}">
                <a16:creationId xmlns:a16="http://schemas.microsoft.com/office/drawing/2014/main" id="{EEEEC37B-EFD5-49F7-931F-137FC3766306}"/>
              </a:ext>
            </a:extLst>
          </p:cNvPr>
          <p:cNvSpPr>
            <a:spLocks noGrp="1"/>
          </p:cNvSpPr>
          <p:nvPr>
            <p:ph type="body" sz="quarter" idx="17" hasCustomPrompt="1"/>
          </p:nvPr>
        </p:nvSpPr>
        <p:spPr>
          <a:xfrm>
            <a:off x="8625869" y="1833926"/>
            <a:ext cx="2133044" cy="423863"/>
          </a:xfrm>
        </p:spPr>
        <p:txBody>
          <a:bodyPr>
            <a:noAutofit/>
          </a:bodyPr>
          <a:lstStyle>
            <a:lvl1pPr marL="8464" indent="0" algn="ctr">
              <a:buNone/>
              <a:defRPr sz="19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Tree>
    <p:custDataLst>
      <p:tags r:id="rId1"/>
    </p:custDataLst>
    <p:extLst>
      <p:ext uri="{BB962C8B-B14F-4D97-AF65-F5344CB8AC3E}">
        <p14:creationId xmlns:p14="http://schemas.microsoft.com/office/powerpoint/2010/main" val="4252176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Card Layout">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3826088-427C-4BCD-9BAF-AAADAED7DC27}"/>
              </a:ext>
            </a:extLst>
          </p:cNvPr>
          <p:cNvSpPr/>
          <p:nvPr userDrawn="1"/>
        </p:nvSpPr>
        <p:spPr>
          <a:xfrm>
            <a:off x="712657" y="1658303"/>
            <a:ext cx="2282893" cy="4249737"/>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b="0" i="0">
              <a:latin typeface="Source Sans Pro" panose="020B0503030403020204" pitchFamily="34" charset="0"/>
            </a:endParaRPr>
          </a:p>
        </p:txBody>
      </p:sp>
      <p:sp>
        <p:nvSpPr>
          <p:cNvPr id="2" name="Title 1">
            <a:extLst>
              <a:ext uri="{FF2B5EF4-FFF2-40B4-BE49-F238E27FC236}">
                <a16:creationId xmlns:a16="http://schemas.microsoft.com/office/drawing/2014/main" id="{0B2C2589-89C3-4B12-A665-0F6E6B60C6DF}"/>
              </a:ext>
            </a:extLst>
          </p:cNvPr>
          <p:cNvSpPr>
            <a:spLocks noGrp="1"/>
          </p:cNvSpPr>
          <p:nvPr>
            <p:ph type="title"/>
          </p:nvPr>
        </p:nvSpPr>
        <p:spPr>
          <a:xfrm>
            <a:off x="478244" y="365126"/>
            <a:ext cx="11232869" cy="650875"/>
          </a:xfrm>
        </p:spPr>
        <p:txBody>
          <a:bodyPr/>
          <a:lstStyle/>
          <a:p>
            <a:r>
              <a:rPr lang="en-US"/>
              <a:t>Click to edit Master title style</a:t>
            </a:r>
            <a:endParaRPr lang="en-IE"/>
          </a:p>
        </p:txBody>
      </p:sp>
      <p:sp>
        <p:nvSpPr>
          <p:cNvPr id="21" name="Text Placeholder 20">
            <a:extLst>
              <a:ext uri="{FF2B5EF4-FFF2-40B4-BE49-F238E27FC236}">
                <a16:creationId xmlns:a16="http://schemas.microsoft.com/office/drawing/2014/main" id="{47B4AC3A-0A52-4283-AD33-4929B877A3A4}"/>
              </a:ext>
            </a:extLst>
          </p:cNvPr>
          <p:cNvSpPr>
            <a:spLocks noGrp="1"/>
          </p:cNvSpPr>
          <p:nvPr>
            <p:ph type="body" sz="quarter" idx="10"/>
          </p:nvPr>
        </p:nvSpPr>
        <p:spPr>
          <a:xfrm>
            <a:off x="952638" y="3601720"/>
            <a:ext cx="1802930" cy="1989954"/>
          </a:xfrm>
        </p:spPr>
        <p:txBody>
          <a:bodyPr>
            <a:noAutofit/>
          </a:bodyPr>
          <a:lstStyle>
            <a:lvl1pPr marL="8464" indent="0" algn="ctr">
              <a:buNone/>
              <a:defRPr sz="1799"/>
            </a:lvl1pPr>
            <a:lvl2pPr>
              <a:defRPr sz="1600"/>
            </a:lvl2pPr>
            <a:lvl3pPr>
              <a:defRPr sz="1600"/>
            </a:lvl3pPr>
            <a:lvl4pPr>
              <a:defRPr sz="1600"/>
            </a:lvl4pPr>
            <a:lvl5pPr>
              <a:defRPr sz="1600"/>
            </a:lvl5pPr>
          </a:lstStyle>
          <a:p>
            <a:pPr lvl="0"/>
            <a:r>
              <a:rPr lang="en-US"/>
              <a:t>Edit Master text styles</a:t>
            </a:r>
          </a:p>
        </p:txBody>
      </p:sp>
      <p:sp>
        <p:nvSpPr>
          <p:cNvPr id="26" name="Text Placeholder 25">
            <a:extLst>
              <a:ext uri="{FF2B5EF4-FFF2-40B4-BE49-F238E27FC236}">
                <a16:creationId xmlns:a16="http://schemas.microsoft.com/office/drawing/2014/main" id="{FD1A03A6-A4EB-487B-804D-43F8ADFE6C30}"/>
              </a:ext>
            </a:extLst>
          </p:cNvPr>
          <p:cNvSpPr>
            <a:spLocks noGrp="1"/>
          </p:cNvSpPr>
          <p:nvPr>
            <p:ph type="body" sz="quarter" idx="14" hasCustomPrompt="1"/>
          </p:nvPr>
        </p:nvSpPr>
        <p:spPr>
          <a:xfrm>
            <a:off x="952638" y="3102610"/>
            <a:ext cx="1802930" cy="285750"/>
          </a:xfrm>
        </p:spPr>
        <p:txBody>
          <a:bodyPr>
            <a:noAutofit/>
          </a:bodyPr>
          <a:lstStyle>
            <a:lvl1pPr marL="8464" indent="0" algn="ctr">
              <a:buNone/>
              <a:defRPr sz="1799" b="1">
                <a:solidFill>
                  <a:schemeClr val="tx1"/>
                </a:solidFill>
                <a:latin typeface="Source Sans Pro" panose="020B0503030403020204" pitchFamily="34" charset="0"/>
                <a:ea typeface="Source Sans Pro SemiBold" panose="020B0603030403020204" pitchFamily="34" charset="0"/>
              </a:defRPr>
            </a:lvl1pPr>
          </a:lstStyle>
          <a:p>
            <a:pPr lvl="0"/>
            <a:r>
              <a:rPr lang="en-US"/>
              <a:t>Edit Text</a:t>
            </a:r>
            <a:endParaRPr lang="en-IE"/>
          </a:p>
        </p:txBody>
      </p:sp>
      <p:sp>
        <p:nvSpPr>
          <p:cNvPr id="25" name="Rectangle: Rounded Corners 24">
            <a:extLst>
              <a:ext uri="{FF2B5EF4-FFF2-40B4-BE49-F238E27FC236}">
                <a16:creationId xmlns:a16="http://schemas.microsoft.com/office/drawing/2014/main" id="{1A731ECB-F63D-4BD8-8A46-5BCD162CFAAE}"/>
              </a:ext>
            </a:extLst>
          </p:cNvPr>
          <p:cNvSpPr/>
          <p:nvPr userDrawn="1"/>
        </p:nvSpPr>
        <p:spPr>
          <a:xfrm>
            <a:off x="3539530" y="1658303"/>
            <a:ext cx="2282893" cy="4249737"/>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b="0" i="0">
              <a:latin typeface="Source Sans Pro" panose="020B0503030403020204" pitchFamily="34" charset="0"/>
            </a:endParaRPr>
          </a:p>
        </p:txBody>
      </p:sp>
      <p:sp>
        <p:nvSpPr>
          <p:cNvPr id="30" name="Text Placeholder 20">
            <a:extLst>
              <a:ext uri="{FF2B5EF4-FFF2-40B4-BE49-F238E27FC236}">
                <a16:creationId xmlns:a16="http://schemas.microsoft.com/office/drawing/2014/main" id="{85E0A086-1901-4078-A173-9299695D8FFD}"/>
              </a:ext>
            </a:extLst>
          </p:cNvPr>
          <p:cNvSpPr>
            <a:spLocks noGrp="1"/>
          </p:cNvSpPr>
          <p:nvPr>
            <p:ph type="body" sz="quarter" idx="15"/>
          </p:nvPr>
        </p:nvSpPr>
        <p:spPr>
          <a:xfrm>
            <a:off x="3779512" y="3601720"/>
            <a:ext cx="1802930" cy="1989954"/>
          </a:xfrm>
        </p:spPr>
        <p:txBody>
          <a:bodyPr>
            <a:noAutofit/>
          </a:bodyPr>
          <a:lstStyle>
            <a:lvl1pPr marL="8464" indent="0" algn="ctr">
              <a:buNone/>
              <a:defRPr sz="1799"/>
            </a:lvl1pPr>
            <a:lvl2pPr>
              <a:defRPr sz="1600"/>
            </a:lvl2pPr>
            <a:lvl3pPr>
              <a:defRPr sz="1600"/>
            </a:lvl3pPr>
            <a:lvl4pPr>
              <a:defRPr sz="1600"/>
            </a:lvl4pPr>
            <a:lvl5pPr>
              <a:defRPr sz="1600"/>
            </a:lvl5pPr>
          </a:lstStyle>
          <a:p>
            <a:pPr lvl="0"/>
            <a:r>
              <a:rPr lang="en-US"/>
              <a:t>Edit Master text styles</a:t>
            </a:r>
          </a:p>
        </p:txBody>
      </p:sp>
      <p:sp>
        <p:nvSpPr>
          <p:cNvPr id="31" name="Text Placeholder 25">
            <a:extLst>
              <a:ext uri="{FF2B5EF4-FFF2-40B4-BE49-F238E27FC236}">
                <a16:creationId xmlns:a16="http://schemas.microsoft.com/office/drawing/2014/main" id="{2F395C35-B6A0-4262-9AF4-2BFFC36A276E}"/>
              </a:ext>
            </a:extLst>
          </p:cNvPr>
          <p:cNvSpPr>
            <a:spLocks noGrp="1"/>
          </p:cNvSpPr>
          <p:nvPr>
            <p:ph type="body" sz="quarter" idx="16" hasCustomPrompt="1"/>
          </p:nvPr>
        </p:nvSpPr>
        <p:spPr>
          <a:xfrm>
            <a:off x="3779512" y="3102610"/>
            <a:ext cx="1802930" cy="285750"/>
          </a:xfrm>
        </p:spPr>
        <p:txBody>
          <a:bodyPr>
            <a:noAutofit/>
          </a:bodyPr>
          <a:lstStyle>
            <a:lvl1pPr marL="8464" indent="0" algn="ctr">
              <a:buNone/>
              <a:defRPr sz="1799" b="1">
                <a:solidFill>
                  <a:schemeClr val="tx1"/>
                </a:solidFill>
                <a:latin typeface="Source Sans Pro" panose="020B0503030403020204" pitchFamily="34" charset="0"/>
                <a:ea typeface="Source Sans Pro SemiBold" panose="020B0603030403020204" pitchFamily="34" charset="0"/>
              </a:defRPr>
            </a:lvl1pPr>
          </a:lstStyle>
          <a:p>
            <a:pPr lvl="0"/>
            <a:r>
              <a:rPr lang="en-US"/>
              <a:t>Edit Text</a:t>
            </a:r>
            <a:endParaRPr lang="en-IE"/>
          </a:p>
        </p:txBody>
      </p:sp>
      <p:sp>
        <p:nvSpPr>
          <p:cNvPr id="32" name="Rectangle: Rounded Corners 31">
            <a:extLst>
              <a:ext uri="{FF2B5EF4-FFF2-40B4-BE49-F238E27FC236}">
                <a16:creationId xmlns:a16="http://schemas.microsoft.com/office/drawing/2014/main" id="{F1D1AD37-1D1C-4843-B61D-03B721306C53}"/>
              </a:ext>
            </a:extLst>
          </p:cNvPr>
          <p:cNvSpPr/>
          <p:nvPr userDrawn="1"/>
        </p:nvSpPr>
        <p:spPr>
          <a:xfrm>
            <a:off x="6366404" y="1658303"/>
            <a:ext cx="2282893" cy="4249737"/>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b="0" i="0">
              <a:latin typeface="Source Sans Pro" panose="020B0503030403020204" pitchFamily="34" charset="0"/>
            </a:endParaRPr>
          </a:p>
        </p:txBody>
      </p:sp>
      <p:sp>
        <p:nvSpPr>
          <p:cNvPr id="33" name="Text Placeholder 20">
            <a:extLst>
              <a:ext uri="{FF2B5EF4-FFF2-40B4-BE49-F238E27FC236}">
                <a16:creationId xmlns:a16="http://schemas.microsoft.com/office/drawing/2014/main" id="{52DF4FBA-040F-48DC-9CAD-4907DB52FD9E}"/>
              </a:ext>
            </a:extLst>
          </p:cNvPr>
          <p:cNvSpPr>
            <a:spLocks noGrp="1"/>
          </p:cNvSpPr>
          <p:nvPr>
            <p:ph type="body" sz="quarter" idx="17"/>
          </p:nvPr>
        </p:nvSpPr>
        <p:spPr>
          <a:xfrm>
            <a:off x="6606385" y="3601720"/>
            <a:ext cx="1802930" cy="1989954"/>
          </a:xfrm>
        </p:spPr>
        <p:txBody>
          <a:bodyPr>
            <a:noAutofit/>
          </a:bodyPr>
          <a:lstStyle>
            <a:lvl1pPr marL="8464" indent="0" algn="ctr">
              <a:buNone/>
              <a:defRPr sz="1799"/>
            </a:lvl1pPr>
            <a:lvl2pPr>
              <a:defRPr sz="1600"/>
            </a:lvl2pPr>
            <a:lvl3pPr>
              <a:defRPr sz="1600"/>
            </a:lvl3pPr>
            <a:lvl4pPr>
              <a:defRPr sz="1600"/>
            </a:lvl4pPr>
            <a:lvl5pPr>
              <a:defRPr sz="1600"/>
            </a:lvl5pPr>
          </a:lstStyle>
          <a:p>
            <a:pPr lvl="0"/>
            <a:r>
              <a:rPr lang="en-US"/>
              <a:t>Edit Master text styles</a:t>
            </a:r>
          </a:p>
        </p:txBody>
      </p:sp>
      <p:sp>
        <p:nvSpPr>
          <p:cNvPr id="34" name="Text Placeholder 25">
            <a:extLst>
              <a:ext uri="{FF2B5EF4-FFF2-40B4-BE49-F238E27FC236}">
                <a16:creationId xmlns:a16="http://schemas.microsoft.com/office/drawing/2014/main" id="{E9DCCE7E-1653-422B-9CE3-B35B597A4734}"/>
              </a:ext>
            </a:extLst>
          </p:cNvPr>
          <p:cNvSpPr>
            <a:spLocks noGrp="1"/>
          </p:cNvSpPr>
          <p:nvPr>
            <p:ph type="body" sz="quarter" idx="18" hasCustomPrompt="1"/>
          </p:nvPr>
        </p:nvSpPr>
        <p:spPr>
          <a:xfrm>
            <a:off x="6606385" y="3102610"/>
            <a:ext cx="1802930" cy="285750"/>
          </a:xfrm>
        </p:spPr>
        <p:txBody>
          <a:bodyPr>
            <a:noAutofit/>
          </a:bodyPr>
          <a:lstStyle>
            <a:lvl1pPr marL="8464" indent="0" algn="ctr">
              <a:buNone/>
              <a:defRPr sz="1799" b="1">
                <a:solidFill>
                  <a:schemeClr val="tx1"/>
                </a:solidFill>
                <a:latin typeface="Source Sans Pro" panose="020B0503030403020204" pitchFamily="34" charset="0"/>
                <a:ea typeface="Source Sans Pro SemiBold" panose="020B0603030403020204" pitchFamily="34" charset="0"/>
              </a:defRPr>
            </a:lvl1pPr>
          </a:lstStyle>
          <a:p>
            <a:pPr lvl="0"/>
            <a:r>
              <a:rPr lang="en-US"/>
              <a:t>Edit Text</a:t>
            </a:r>
            <a:endParaRPr lang="en-IE"/>
          </a:p>
        </p:txBody>
      </p:sp>
      <p:sp>
        <p:nvSpPr>
          <p:cNvPr id="36" name="Rectangle: Rounded Corners 35">
            <a:extLst>
              <a:ext uri="{FF2B5EF4-FFF2-40B4-BE49-F238E27FC236}">
                <a16:creationId xmlns:a16="http://schemas.microsoft.com/office/drawing/2014/main" id="{5D6C5158-1D35-4311-A29D-44BA26D974B2}"/>
              </a:ext>
            </a:extLst>
          </p:cNvPr>
          <p:cNvSpPr/>
          <p:nvPr userDrawn="1"/>
        </p:nvSpPr>
        <p:spPr>
          <a:xfrm>
            <a:off x="9193277" y="1658303"/>
            <a:ext cx="2282893" cy="4249737"/>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b="0" i="0">
              <a:latin typeface="Source Sans Pro" panose="020B0503030403020204" pitchFamily="34" charset="0"/>
            </a:endParaRPr>
          </a:p>
        </p:txBody>
      </p:sp>
      <p:sp>
        <p:nvSpPr>
          <p:cNvPr id="37" name="Text Placeholder 20">
            <a:extLst>
              <a:ext uri="{FF2B5EF4-FFF2-40B4-BE49-F238E27FC236}">
                <a16:creationId xmlns:a16="http://schemas.microsoft.com/office/drawing/2014/main" id="{FF589EDF-2A59-4BE8-A8DD-AEF19E62B5EB}"/>
              </a:ext>
            </a:extLst>
          </p:cNvPr>
          <p:cNvSpPr>
            <a:spLocks noGrp="1"/>
          </p:cNvSpPr>
          <p:nvPr>
            <p:ph type="body" sz="quarter" idx="19"/>
          </p:nvPr>
        </p:nvSpPr>
        <p:spPr>
          <a:xfrm>
            <a:off x="9433259" y="3601720"/>
            <a:ext cx="1802930" cy="1989954"/>
          </a:xfrm>
        </p:spPr>
        <p:txBody>
          <a:bodyPr>
            <a:noAutofit/>
          </a:bodyPr>
          <a:lstStyle>
            <a:lvl1pPr marL="8464" indent="0" algn="ctr">
              <a:buNone/>
              <a:defRPr sz="1799"/>
            </a:lvl1pPr>
            <a:lvl2pPr>
              <a:defRPr sz="1600"/>
            </a:lvl2pPr>
            <a:lvl3pPr>
              <a:defRPr sz="1600"/>
            </a:lvl3pPr>
            <a:lvl4pPr>
              <a:defRPr sz="1600"/>
            </a:lvl4pPr>
            <a:lvl5pPr>
              <a:defRPr sz="1600"/>
            </a:lvl5pPr>
          </a:lstStyle>
          <a:p>
            <a:pPr lvl="0"/>
            <a:r>
              <a:rPr lang="en-US"/>
              <a:t>Edit Master text styles</a:t>
            </a:r>
          </a:p>
        </p:txBody>
      </p:sp>
      <p:sp>
        <p:nvSpPr>
          <p:cNvPr id="38" name="Text Placeholder 25">
            <a:extLst>
              <a:ext uri="{FF2B5EF4-FFF2-40B4-BE49-F238E27FC236}">
                <a16:creationId xmlns:a16="http://schemas.microsoft.com/office/drawing/2014/main" id="{3C09FEAF-BAEE-4A83-A604-2504C0FF5E03}"/>
              </a:ext>
            </a:extLst>
          </p:cNvPr>
          <p:cNvSpPr>
            <a:spLocks noGrp="1"/>
          </p:cNvSpPr>
          <p:nvPr>
            <p:ph type="body" sz="quarter" idx="20" hasCustomPrompt="1"/>
          </p:nvPr>
        </p:nvSpPr>
        <p:spPr>
          <a:xfrm>
            <a:off x="9433259" y="3102610"/>
            <a:ext cx="1802930" cy="285750"/>
          </a:xfrm>
        </p:spPr>
        <p:txBody>
          <a:bodyPr>
            <a:noAutofit/>
          </a:bodyPr>
          <a:lstStyle>
            <a:lvl1pPr marL="8464" indent="0" algn="ctr">
              <a:buNone/>
              <a:defRPr sz="1799" b="1">
                <a:solidFill>
                  <a:schemeClr val="tx1"/>
                </a:solidFill>
                <a:latin typeface="Source Sans Pro" panose="020B0503030403020204" pitchFamily="34" charset="0"/>
                <a:ea typeface="Source Sans Pro SemiBold" panose="020B0603030403020204" pitchFamily="34" charset="0"/>
              </a:defRPr>
            </a:lvl1pPr>
          </a:lstStyle>
          <a:p>
            <a:pPr lvl="0"/>
            <a:r>
              <a:rPr lang="en-US"/>
              <a:t>Edit Text</a:t>
            </a:r>
            <a:endParaRPr lang="en-IE"/>
          </a:p>
        </p:txBody>
      </p:sp>
      <p:sp>
        <p:nvSpPr>
          <p:cNvPr id="17" name="Picture Placeholder 3">
            <a:extLst>
              <a:ext uri="{FF2B5EF4-FFF2-40B4-BE49-F238E27FC236}">
                <a16:creationId xmlns:a16="http://schemas.microsoft.com/office/drawing/2014/main" id="{9EF4C1F4-DE1E-0047-AAA9-EF8393840ADE}"/>
              </a:ext>
            </a:extLst>
          </p:cNvPr>
          <p:cNvSpPr>
            <a:spLocks noGrp="1"/>
          </p:cNvSpPr>
          <p:nvPr>
            <p:ph type="pic" sz="quarter" idx="21"/>
          </p:nvPr>
        </p:nvSpPr>
        <p:spPr>
          <a:xfrm>
            <a:off x="1467233" y="1962806"/>
            <a:ext cx="773740" cy="773942"/>
          </a:xfrm>
        </p:spPr>
        <p:txBody>
          <a:bodyPr/>
          <a:lstStyle/>
          <a:p>
            <a:endParaRPr lang="en-IE"/>
          </a:p>
        </p:txBody>
      </p:sp>
      <p:sp>
        <p:nvSpPr>
          <p:cNvPr id="18" name="Picture Placeholder 3">
            <a:extLst>
              <a:ext uri="{FF2B5EF4-FFF2-40B4-BE49-F238E27FC236}">
                <a16:creationId xmlns:a16="http://schemas.microsoft.com/office/drawing/2014/main" id="{99EFFF60-356A-434F-88F7-0EA839694081}"/>
              </a:ext>
            </a:extLst>
          </p:cNvPr>
          <p:cNvSpPr>
            <a:spLocks noGrp="1"/>
          </p:cNvSpPr>
          <p:nvPr>
            <p:ph type="pic" sz="quarter" idx="22"/>
          </p:nvPr>
        </p:nvSpPr>
        <p:spPr>
          <a:xfrm>
            <a:off x="4294107" y="1962806"/>
            <a:ext cx="773740" cy="773942"/>
          </a:xfrm>
        </p:spPr>
        <p:txBody>
          <a:bodyPr/>
          <a:lstStyle/>
          <a:p>
            <a:endParaRPr lang="en-IE"/>
          </a:p>
        </p:txBody>
      </p:sp>
      <p:sp>
        <p:nvSpPr>
          <p:cNvPr id="19" name="Picture Placeholder 3">
            <a:extLst>
              <a:ext uri="{FF2B5EF4-FFF2-40B4-BE49-F238E27FC236}">
                <a16:creationId xmlns:a16="http://schemas.microsoft.com/office/drawing/2014/main" id="{B722357D-1FC3-EA4B-81E1-76FE5F893132}"/>
              </a:ext>
            </a:extLst>
          </p:cNvPr>
          <p:cNvSpPr>
            <a:spLocks noGrp="1"/>
          </p:cNvSpPr>
          <p:nvPr>
            <p:ph type="pic" sz="quarter" idx="23"/>
          </p:nvPr>
        </p:nvSpPr>
        <p:spPr>
          <a:xfrm>
            <a:off x="7120980" y="1962806"/>
            <a:ext cx="773740" cy="773942"/>
          </a:xfrm>
        </p:spPr>
        <p:txBody>
          <a:bodyPr/>
          <a:lstStyle/>
          <a:p>
            <a:endParaRPr lang="en-IE"/>
          </a:p>
        </p:txBody>
      </p:sp>
      <p:sp>
        <p:nvSpPr>
          <p:cNvPr id="22" name="Picture Placeholder 3">
            <a:extLst>
              <a:ext uri="{FF2B5EF4-FFF2-40B4-BE49-F238E27FC236}">
                <a16:creationId xmlns:a16="http://schemas.microsoft.com/office/drawing/2014/main" id="{59045ABA-C8F0-C641-9404-EFE1C81617DA}"/>
              </a:ext>
            </a:extLst>
          </p:cNvPr>
          <p:cNvSpPr>
            <a:spLocks noGrp="1"/>
          </p:cNvSpPr>
          <p:nvPr>
            <p:ph type="pic" sz="quarter" idx="24"/>
          </p:nvPr>
        </p:nvSpPr>
        <p:spPr>
          <a:xfrm>
            <a:off x="9947854" y="1962806"/>
            <a:ext cx="773740" cy="773942"/>
          </a:xfrm>
        </p:spPr>
        <p:txBody>
          <a:bodyPr/>
          <a:lstStyle/>
          <a:p>
            <a:endParaRPr lang="en-IE"/>
          </a:p>
        </p:txBody>
      </p:sp>
    </p:spTree>
    <p:custDataLst>
      <p:tags r:id="rId1"/>
    </p:custDataLst>
    <p:extLst>
      <p:ext uri="{BB962C8B-B14F-4D97-AF65-F5344CB8AC3E}">
        <p14:creationId xmlns:p14="http://schemas.microsoft.com/office/powerpoint/2010/main" val="2299653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Car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3826088-427C-4BCD-9BAF-AAADAED7DC27}"/>
              </a:ext>
            </a:extLst>
          </p:cNvPr>
          <p:cNvSpPr/>
          <p:nvPr userDrawn="1"/>
        </p:nvSpPr>
        <p:spPr>
          <a:xfrm>
            <a:off x="712657" y="1658303"/>
            <a:ext cx="2282893" cy="4249737"/>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080" rtl="0" eaLnBrk="1" fontAlgn="auto" latinLnBrk="0" hangingPunct="1">
              <a:lnSpc>
                <a:spcPct val="100000"/>
              </a:lnSpc>
              <a:spcBef>
                <a:spcPts val="0"/>
              </a:spcBef>
              <a:spcAft>
                <a:spcPts val="0"/>
              </a:spcAft>
              <a:buClrTx/>
              <a:buSzTx/>
              <a:buFontTx/>
              <a:buNone/>
              <a:tabLst/>
              <a:defRPr/>
            </a:pPr>
            <a:endParaRPr kumimoji="0" lang="en-IE" sz="1799" b="0" i="0" u="none" strike="noStrike" kern="1200" cap="none" spc="0" normalizeH="0" baseline="0" noProof="0">
              <a:ln>
                <a:noFill/>
              </a:ln>
              <a:solidFill>
                <a:srgbClr val="FFFFFF"/>
              </a:solidFill>
              <a:effectLst/>
              <a:uLnTx/>
              <a:uFillTx/>
              <a:latin typeface="Source Sans Pro" panose="020B0503030403020204" pitchFamily="34" charset="0"/>
              <a:ea typeface="+mn-ea"/>
              <a:cs typeface="+mn-cs"/>
            </a:endParaRPr>
          </a:p>
        </p:txBody>
      </p:sp>
      <p:sp>
        <p:nvSpPr>
          <p:cNvPr id="2" name="Title 1">
            <a:extLst>
              <a:ext uri="{FF2B5EF4-FFF2-40B4-BE49-F238E27FC236}">
                <a16:creationId xmlns:a16="http://schemas.microsoft.com/office/drawing/2014/main" id="{0B2C2589-89C3-4B12-A665-0F6E6B60C6DF}"/>
              </a:ext>
            </a:extLst>
          </p:cNvPr>
          <p:cNvSpPr>
            <a:spLocks noGrp="1"/>
          </p:cNvSpPr>
          <p:nvPr>
            <p:ph type="title"/>
          </p:nvPr>
        </p:nvSpPr>
        <p:spPr>
          <a:xfrm>
            <a:off x="478244" y="365126"/>
            <a:ext cx="11232869" cy="650875"/>
          </a:xfrm>
        </p:spPr>
        <p:txBody>
          <a:bodyPr/>
          <a:lstStyle>
            <a:lvl1pPr>
              <a:defRPr sz="3599"/>
            </a:lvl1pPr>
          </a:lstStyle>
          <a:p>
            <a:r>
              <a:rPr lang="en-US"/>
              <a:t>Click to edit Master title style</a:t>
            </a:r>
            <a:endParaRPr lang="en-IE"/>
          </a:p>
        </p:txBody>
      </p:sp>
      <p:sp>
        <p:nvSpPr>
          <p:cNvPr id="21" name="Text Placeholder 20">
            <a:extLst>
              <a:ext uri="{FF2B5EF4-FFF2-40B4-BE49-F238E27FC236}">
                <a16:creationId xmlns:a16="http://schemas.microsoft.com/office/drawing/2014/main" id="{47B4AC3A-0A52-4283-AD33-4929B877A3A4}"/>
              </a:ext>
            </a:extLst>
          </p:cNvPr>
          <p:cNvSpPr>
            <a:spLocks noGrp="1"/>
          </p:cNvSpPr>
          <p:nvPr>
            <p:ph type="body" sz="quarter" idx="10"/>
          </p:nvPr>
        </p:nvSpPr>
        <p:spPr>
          <a:xfrm>
            <a:off x="952638" y="2496820"/>
            <a:ext cx="1802930" cy="3103880"/>
          </a:xfrm>
        </p:spPr>
        <p:txBody>
          <a:bodyPr>
            <a:noAutofit/>
          </a:bodyPr>
          <a:lstStyle>
            <a:lvl1pPr marL="8464" indent="0" algn="ctr">
              <a:buNone/>
              <a:defRPr sz="1600">
                <a:solidFill>
                  <a:schemeClr val="tx2"/>
                </a:solidFill>
              </a:defRPr>
            </a:lvl1pPr>
            <a:lvl2pPr>
              <a:defRPr sz="1600"/>
            </a:lvl2pPr>
            <a:lvl3pPr>
              <a:defRPr sz="1600"/>
            </a:lvl3pPr>
            <a:lvl4pPr>
              <a:defRPr sz="1600"/>
            </a:lvl4pPr>
            <a:lvl5pPr>
              <a:defRPr sz="1600"/>
            </a:lvl5pPr>
          </a:lstStyle>
          <a:p>
            <a:pPr lvl="0"/>
            <a:r>
              <a:rPr lang="en-US"/>
              <a:t>Edit Master text styles</a:t>
            </a:r>
          </a:p>
        </p:txBody>
      </p:sp>
      <p:sp>
        <p:nvSpPr>
          <p:cNvPr id="26" name="Text Placeholder 25">
            <a:extLst>
              <a:ext uri="{FF2B5EF4-FFF2-40B4-BE49-F238E27FC236}">
                <a16:creationId xmlns:a16="http://schemas.microsoft.com/office/drawing/2014/main" id="{FD1A03A6-A4EB-487B-804D-43F8ADFE6C30}"/>
              </a:ext>
            </a:extLst>
          </p:cNvPr>
          <p:cNvSpPr>
            <a:spLocks noGrp="1"/>
          </p:cNvSpPr>
          <p:nvPr>
            <p:ph type="body" sz="quarter" idx="14" hasCustomPrompt="1"/>
          </p:nvPr>
        </p:nvSpPr>
        <p:spPr>
          <a:xfrm>
            <a:off x="952638" y="1997710"/>
            <a:ext cx="1802930" cy="285750"/>
          </a:xfrm>
        </p:spPr>
        <p:txBody>
          <a:bodyPr>
            <a:noAutofit/>
          </a:bodyPr>
          <a:lstStyle>
            <a:lvl1pPr marL="8464" indent="0" algn="ctr">
              <a:buNone/>
              <a:defRPr sz="1799" b="1">
                <a:solidFill>
                  <a:schemeClr val="tx1"/>
                </a:solidFill>
                <a:latin typeface="Source Sans Pro" panose="020B0503030403020204" pitchFamily="34" charset="0"/>
                <a:ea typeface="Source Sans Pro SemiBold" panose="020B0603030403020204" pitchFamily="34" charset="0"/>
              </a:defRPr>
            </a:lvl1pPr>
          </a:lstStyle>
          <a:p>
            <a:pPr lvl="0"/>
            <a:r>
              <a:rPr lang="en-US"/>
              <a:t>Edit Text</a:t>
            </a:r>
            <a:endParaRPr lang="en-IE"/>
          </a:p>
        </p:txBody>
      </p:sp>
      <p:sp>
        <p:nvSpPr>
          <p:cNvPr id="25" name="Rectangle: Rounded Corners 24">
            <a:extLst>
              <a:ext uri="{FF2B5EF4-FFF2-40B4-BE49-F238E27FC236}">
                <a16:creationId xmlns:a16="http://schemas.microsoft.com/office/drawing/2014/main" id="{1A731ECB-F63D-4BD8-8A46-5BCD162CFAAE}"/>
              </a:ext>
            </a:extLst>
          </p:cNvPr>
          <p:cNvSpPr/>
          <p:nvPr userDrawn="1"/>
        </p:nvSpPr>
        <p:spPr>
          <a:xfrm>
            <a:off x="3539530" y="1658303"/>
            <a:ext cx="2282893" cy="4249737"/>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080" rtl="0" eaLnBrk="1" fontAlgn="auto" latinLnBrk="0" hangingPunct="1">
              <a:lnSpc>
                <a:spcPct val="100000"/>
              </a:lnSpc>
              <a:spcBef>
                <a:spcPts val="0"/>
              </a:spcBef>
              <a:spcAft>
                <a:spcPts val="0"/>
              </a:spcAft>
              <a:buClrTx/>
              <a:buSzTx/>
              <a:buFontTx/>
              <a:buNone/>
              <a:tabLst/>
              <a:defRPr/>
            </a:pPr>
            <a:endParaRPr kumimoji="0" lang="en-IE" sz="1799" b="0" i="0" u="none" strike="noStrike" kern="1200" cap="none" spc="0" normalizeH="0" baseline="0" noProof="0">
              <a:ln>
                <a:noFill/>
              </a:ln>
              <a:solidFill>
                <a:srgbClr val="FFFFFF"/>
              </a:solidFill>
              <a:effectLst/>
              <a:uLnTx/>
              <a:uFillTx/>
              <a:latin typeface="Source Sans Pro" panose="020B0503030403020204" pitchFamily="34" charset="0"/>
              <a:ea typeface="+mn-ea"/>
              <a:cs typeface="+mn-cs"/>
            </a:endParaRPr>
          </a:p>
        </p:txBody>
      </p:sp>
      <p:sp>
        <p:nvSpPr>
          <p:cNvPr id="30" name="Text Placeholder 20">
            <a:extLst>
              <a:ext uri="{FF2B5EF4-FFF2-40B4-BE49-F238E27FC236}">
                <a16:creationId xmlns:a16="http://schemas.microsoft.com/office/drawing/2014/main" id="{85E0A086-1901-4078-A173-9299695D8FFD}"/>
              </a:ext>
            </a:extLst>
          </p:cNvPr>
          <p:cNvSpPr>
            <a:spLocks noGrp="1"/>
          </p:cNvSpPr>
          <p:nvPr>
            <p:ph type="body" sz="quarter" idx="15"/>
          </p:nvPr>
        </p:nvSpPr>
        <p:spPr>
          <a:xfrm>
            <a:off x="3779512" y="2496820"/>
            <a:ext cx="1802930" cy="3103880"/>
          </a:xfrm>
        </p:spPr>
        <p:txBody>
          <a:bodyPr>
            <a:noAutofit/>
          </a:bodyPr>
          <a:lstStyle>
            <a:lvl1pPr marL="8464" indent="0" algn="ctr">
              <a:buNone/>
              <a:defRPr sz="1600">
                <a:solidFill>
                  <a:schemeClr val="tx2"/>
                </a:solidFill>
              </a:defRPr>
            </a:lvl1pPr>
            <a:lvl2pPr>
              <a:defRPr sz="1600"/>
            </a:lvl2pPr>
            <a:lvl3pPr>
              <a:defRPr sz="1600"/>
            </a:lvl3pPr>
            <a:lvl4pPr>
              <a:defRPr sz="1600"/>
            </a:lvl4pPr>
            <a:lvl5pPr>
              <a:defRPr sz="1600"/>
            </a:lvl5pPr>
          </a:lstStyle>
          <a:p>
            <a:pPr lvl="0"/>
            <a:r>
              <a:rPr lang="en-US"/>
              <a:t>Edit Master text styles</a:t>
            </a:r>
          </a:p>
        </p:txBody>
      </p:sp>
      <p:sp>
        <p:nvSpPr>
          <p:cNvPr id="31" name="Text Placeholder 25">
            <a:extLst>
              <a:ext uri="{FF2B5EF4-FFF2-40B4-BE49-F238E27FC236}">
                <a16:creationId xmlns:a16="http://schemas.microsoft.com/office/drawing/2014/main" id="{2F395C35-B6A0-4262-9AF4-2BFFC36A276E}"/>
              </a:ext>
            </a:extLst>
          </p:cNvPr>
          <p:cNvSpPr>
            <a:spLocks noGrp="1"/>
          </p:cNvSpPr>
          <p:nvPr>
            <p:ph type="body" sz="quarter" idx="16" hasCustomPrompt="1"/>
          </p:nvPr>
        </p:nvSpPr>
        <p:spPr>
          <a:xfrm>
            <a:off x="3779512" y="1997710"/>
            <a:ext cx="1802930" cy="285750"/>
          </a:xfrm>
        </p:spPr>
        <p:txBody>
          <a:bodyPr>
            <a:noAutofit/>
          </a:bodyPr>
          <a:lstStyle>
            <a:lvl1pPr marL="8464" indent="0" algn="ctr">
              <a:buNone/>
              <a:defRPr sz="1799" b="1">
                <a:solidFill>
                  <a:schemeClr val="tx1"/>
                </a:solidFill>
                <a:latin typeface="Source Sans Pro" panose="020B0503030403020204" pitchFamily="34" charset="0"/>
                <a:ea typeface="Source Sans Pro SemiBold" panose="020B0603030403020204" pitchFamily="34" charset="0"/>
              </a:defRPr>
            </a:lvl1pPr>
          </a:lstStyle>
          <a:p>
            <a:pPr lvl="0"/>
            <a:r>
              <a:rPr lang="en-US"/>
              <a:t>Edit Text</a:t>
            </a:r>
            <a:endParaRPr lang="en-IE"/>
          </a:p>
        </p:txBody>
      </p:sp>
      <p:sp>
        <p:nvSpPr>
          <p:cNvPr id="32" name="Rectangle: Rounded Corners 31">
            <a:extLst>
              <a:ext uri="{FF2B5EF4-FFF2-40B4-BE49-F238E27FC236}">
                <a16:creationId xmlns:a16="http://schemas.microsoft.com/office/drawing/2014/main" id="{F1D1AD37-1D1C-4843-B61D-03B721306C53}"/>
              </a:ext>
            </a:extLst>
          </p:cNvPr>
          <p:cNvSpPr/>
          <p:nvPr userDrawn="1"/>
        </p:nvSpPr>
        <p:spPr>
          <a:xfrm>
            <a:off x="6366404" y="1658303"/>
            <a:ext cx="2282893" cy="4249737"/>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080" rtl="0" eaLnBrk="1" fontAlgn="auto" latinLnBrk="0" hangingPunct="1">
              <a:lnSpc>
                <a:spcPct val="100000"/>
              </a:lnSpc>
              <a:spcBef>
                <a:spcPts val="0"/>
              </a:spcBef>
              <a:spcAft>
                <a:spcPts val="0"/>
              </a:spcAft>
              <a:buClrTx/>
              <a:buSzTx/>
              <a:buFontTx/>
              <a:buNone/>
              <a:tabLst/>
              <a:defRPr/>
            </a:pPr>
            <a:endParaRPr kumimoji="0" lang="en-IE" sz="1799" b="0" i="0" u="none" strike="noStrike" kern="1200" cap="none" spc="0" normalizeH="0" baseline="0" noProof="0">
              <a:ln>
                <a:noFill/>
              </a:ln>
              <a:solidFill>
                <a:srgbClr val="FFFFFF"/>
              </a:solidFill>
              <a:effectLst/>
              <a:uLnTx/>
              <a:uFillTx/>
              <a:latin typeface="Source Sans Pro" panose="020B0503030403020204" pitchFamily="34" charset="0"/>
              <a:ea typeface="+mn-ea"/>
              <a:cs typeface="+mn-cs"/>
            </a:endParaRPr>
          </a:p>
        </p:txBody>
      </p:sp>
      <p:sp>
        <p:nvSpPr>
          <p:cNvPr id="33" name="Text Placeholder 20">
            <a:extLst>
              <a:ext uri="{FF2B5EF4-FFF2-40B4-BE49-F238E27FC236}">
                <a16:creationId xmlns:a16="http://schemas.microsoft.com/office/drawing/2014/main" id="{52DF4FBA-040F-48DC-9CAD-4907DB52FD9E}"/>
              </a:ext>
            </a:extLst>
          </p:cNvPr>
          <p:cNvSpPr>
            <a:spLocks noGrp="1"/>
          </p:cNvSpPr>
          <p:nvPr>
            <p:ph type="body" sz="quarter" idx="17"/>
          </p:nvPr>
        </p:nvSpPr>
        <p:spPr>
          <a:xfrm>
            <a:off x="6606385" y="2496820"/>
            <a:ext cx="1802930" cy="3103880"/>
          </a:xfrm>
        </p:spPr>
        <p:txBody>
          <a:bodyPr>
            <a:noAutofit/>
          </a:bodyPr>
          <a:lstStyle>
            <a:lvl1pPr marL="8464" indent="0" algn="ctr">
              <a:buNone/>
              <a:defRPr sz="1600">
                <a:solidFill>
                  <a:schemeClr val="tx2"/>
                </a:solidFill>
              </a:defRPr>
            </a:lvl1pPr>
            <a:lvl2pPr>
              <a:defRPr sz="1600"/>
            </a:lvl2pPr>
            <a:lvl3pPr>
              <a:defRPr sz="1600"/>
            </a:lvl3pPr>
            <a:lvl4pPr>
              <a:defRPr sz="1600"/>
            </a:lvl4pPr>
            <a:lvl5pPr>
              <a:defRPr sz="1600"/>
            </a:lvl5pPr>
          </a:lstStyle>
          <a:p>
            <a:pPr lvl="0"/>
            <a:r>
              <a:rPr lang="en-US"/>
              <a:t>Edit Master text styles</a:t>
            </a:r>
          </a:p>
        </p:txBody>
      </p:sp>
      <p:sp>
        <p:nvSpPr>
          <p:cNvPr id="34" name="Text Placeholder 25">
            <a:extLst>
              <a:ext uri="{FF2B5EF4-FFF2-40B4-BE49-F238E27FC236}">
                <a16:creationId xmlns:a16="http://schemas.microsoft.com/office/drawing/2014/main" id="{E9DCCE7E-1653-422B-9CE3-B35B597A4734}"/>
              </a:ext>
            </a:extLst>
          </p:cNvPr>
          <p:cNvSpPr>
            <a:spLocks noGrp="1"/>
          </p:cNvSpPr>
          <p:nvPr>
            <p:ph type="body" sz="quarter" idx="18" hasCustomPrompt="1"/>
          </p:nvPr>
        </p:nvSpPr>
        <p:spPr>
          <a:xfrm>
            <a:off x="6606385" y="1997710"/>
            <a:ext cx="1802930" cy="285750"/>
          </a:xfrm>
        </p:spPr>
        <p:txBody>
          <a:bodyPr>
            <a:noAutofit/>
          </a:bodyPr>
          <a:lstStyle>
            <a:lvl1pPr marL="8464" indent="0" algn="ctr">
              <a:buNone/>
              <a:defRPr sz="1799" b="1">
                <a:solidFill>
                  <a:schemeClr val="tx1"/>
                </a:solidFill>
                <a:latin typeface="Source Sans Pro" panose="020B0503030403020204" pitchFamily="34" charset="0"/>
                <a:ea typeface="Source Sans Pro SemiBold" panose="020B0603030403020204" pitchFamily="34" charset="0"/>
              </a:defRPr>
            </a:lvl1pPr>
          </a:lstStyle>
          <a:p>
            <a:pPr lvl="0"/>
            <a:r>
              <a:rPr lang="en-US"/>
              <a:t>Edit Text</a:t>
            </a:r>
            <a:endParaRPr lang="en-IE"/>
          </a:p>
        </p:txBody>
      </p:sp>
      <p:sp>
        <p:nvSpPr>
          <p:cNvPr id="36" name="Rectangle: Rounded Corners 35">
            <a:extLst>
              <a:ext uri="{FF2B5EF4-FFF2-40B4-BE49-F238E27FC236}">
                <a16:creationId xmlns:a16="http://schemas.microsoft.com/office/drawing/2014/main" id="{5D6C5158-1D35-4311-A29D-44BA26D974B2}"/>
              </a:ext>
            </a:extLst>
          </p:cNvPr>
          <p:cNvSpPr/>
          <p:nvPr userDrawn="1"/>
        </p:nvSpPr>
        <p:spPr>
          <a:xfrm>
            <a:off x="9193277" y="1658303"/>
            <a:ext cx="2282893" cy="4249737"/>
          </a:xfrm>
          <a:prstGeom prst="roundRect">
            <a:avLst>
              <a:gd name="adj" fmla="val 643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080" rtl="0" eaLnBrk="1" fontAlgn="auto" latinLnBrk="0" hangingPunct="1">
              <a:lnSpc>
                <a:spcPct val="100000"/>
              </a:lnSpc>
              <a:spcBef>
                <a:spcPts val="0"/>
              </a:spcBef>
              <a:spcAft>
                <a:spcPts val="0"/>
              </a:spcAft>
              <a:buClrTx/>
              <a:buSzTx/>
              <a:buFontTx/>
              <a:buNone/>
              <a:tabLst/>
              <a:defRPr/>
            </a:pPr>
            <a:endParaRPr kumimoji="0" lang="en-IE" sz="1799" b="0" i="0" u="none" strike="noStrike" kern="1200" cap="none" spc="0" normalizeH="0" baseline="0" noProof="0">
              <a:ln>
                <a:noFill/>
              </a:ln>
              <a:solidFill>
                <a:srgbClr val="FFFFFF"/>
              </a:solidFill>
              <a:effectLst/>
              <a:uLnTx/>
              <a:uFillTx/>
              <a:latin typeface="Source Sans Pro" panose="020B0503030403020204" pitchFamily="34" charset="0"/>
              <a:ea typeface="+mn-ea"/>
              <a:cs typeface="+mn-cs"/>
            </a:endParaRPr>
          </a:p>
        </p:txBody>
      </p:sp>
      <p:sp>
        <p:nvSpPr>
          <p:cNvPr id="37" name="Text Placeholder 20">
            <a:extLst>
              <a:ext uri="{FF2B5EF4-FFF2-40B4-BE49-F238E27FC236}">
                <a16:creationId xmlns:a16="http://schemas.microsoft.com/office/drawing/2014/main" id="{FF589EDF-2A59-4BE8-A8DD-AEF19E62B5EB}"/>
              </a:ext>
            </a:extLst>
          </p:cNvPr>
          <p:cNvSpPr>
            <a:spLocks noGrp="1"/>
          </p:cNvSpPr>
          <p:nvPr>
            <p:ph type="body" sz="quarter" idx="19"/>
          </p:nvPr>
        </p:nvSpPr>
        <p:spPr>
          <a:xfrm>
            <a:off x="9433259" y="2496820"/>
            <a:ext cx="1802930" cy="3103880"/>
          </a:xfrm>
        </p:spPr>
        <p:txBody>
          <a:bodyPr>
            <a:noAutofit/>
          </a:bodyPr>
          <a:lstStyle>
            <a:lvl1pPr marL="8464" indent="0" algn="ctr">
              <a:buNone/>
              <a:defRPr sz="1600">
                <a:solidFill>
                  <a:schemeClr val="tx2"/>
                </a:solidFill>
              </a:defRPr>
            </a:lvl1pPr>
            <a:lvl2pPr>
              <a:defRPr sz="1600"/>
            </a:lvl2pPr>
            <a:lvl3pPr>
              <a:defRPr sz="1600"/>
            </a:lvl3pPr>
            <a:lvl4pPr>
              <a:defRPr sz="1600"/>
            </a:lvl4pPr>
            <a:lvl5pPr>
              <a:defRPr sz="1600"/>
            </a:lvl5pPr>
          </a:lstStyle>
          <a:p>
            <a:pPr lvl="0"/>
            <a:r>
              <a:rPr lang="en-US"/>
              <a:t>Edit Master text styles</a:t>
            </a:r>
          </a:p>
        </p:txBody>
      </p:sp>
      <p:sp>
        <p:nvSpPr>
          <p:cNvPr id="38" name="Text Placeholder 25">
            <a:extLst>
              <a:ext uri="{FF2B5EF4-FFF2-40B4-BE49-F238E27FC236}">
                <a16:creationId xmlns:a16="http://schemas.microsoft.com/office/drawing/2014/main" id="{3C09FEAF-BAEE-4A83-A604-2504C0FF5E03}"/>
              </a:ext>
            </a:extLst>
          </p:cNvPr>
          <p:cNvSpPr>
            <a:spLocks noGrp="1"/>
          </p:cNvSpPr>
          <p:nvPr>
            <p:ph type="body" sz="quarter" idx="20" hasCustomPrompt="1"/>
          </p:nvPr>
        </p:nvSpPr>
        <p:spPr>
          <a:xfrm>
            <a:off x="9433259" y="1997710"/>
            <a:ext cx="1802930" cy="285750"/>
          </a:xfrm>
        </p:spPr>
        <p:txBody>
          <a:bodyPr>
            <a:noAutofit/>
          </a:bodyPr>
          <a:lstStyle>
            <a:lvl1pPr marL="8464" indent="0" algn="ctr">
              <a:buNone/>
              <a:defRPr sz="1799" b="1">
                <a:solidFill>
                  <a:schemeClr val="tx1"/>
                </a:solidFill>
                <a:latin typeface="Source Sans Pro" panose="020B0503030403020204" pitchFamily="34" charset="0"/>
                <a:ea typeface="Source Sans Pro SemiBold" panose="020B0603030403020204" pitchFamily="34" charset="0"/>
              </a:defRPr>
            </a:lvl1pPr>
          </a:lstStyle>
          <a:p>
            <a:pPr lvl="0"/>
            <a:r>
              <a:rPr lang="en-US"/>
              <a:t>Edit Text</a:t>
            </a:r>
            <a:endParaRPr lang="en-IE"/>
          </a:p>
        </p:txBody>
      </p:sp>
    </p:spTree>
    <p:custDataLst>
      <p:tags r:id="rId1"/>
    </p:custDataLst>
    <p:extLst>
      <p:ext uri="{BB962C8B-B14F-4D97-AF65-F5344CB8AC3E}">
        <p14:creationId xmlns:p14="http://schemas.microsoft.com/office/powerpoint/2010/main" val="3855910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mall Card 3 Big Card 1">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0DD4A8BE-E787-4C6F-853E-D7C97FF2A8BA}"/>
              </a:ext>
            </a:extLst>
          </p:cNvPr>
          <p:cNvSpPr/>
          <p:nvPr userDrawn="1"/>
        </p:nvSpPr>
        <p:spPr>
          <a:xfrm>
            <a:off x="6373014" y="1418254"/>
            <a:ext cx="5228589" cy="4756318"/>
          </a:xfrm>
          <a:prstGeom prst="roundRect">
            <a:avLst>
              <a:gd name="adj" fmla="val 310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5" name="Rectangle: Rounded Corners 4">
            <a:extLst>
              <a:ext uri="{FF2B5EF4-FFF2-40B4-BE49-F238E27FC236}">
                <a16:creationId xmlns:a16="http://schemas.microsoft.com/office/drawing/2014/main" id="{AA49CA38-69F3-4CD6-82EE-7EAAA6D37345}"/>
              </a:ext>
            </a:extLst>
          </p:cNvPr>
          <p:cNvSpPr/>
          <p:nvPr userDrawn="1"/>
        </p:nvSpPr>
        <p:spPr>
          <a:xfrm>
            <a:off x="587222" y="1418255"/>
            <a:ext cx="5498484" cy="1489069"/>
          </a:xfrm>
          <a:prstGeom prst="roundRect">
            <a:avLst>
              <a:gd name="adj" fmla="val 11968"/>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2" name="Title 1">
            <a:extLst>
              <a:ext uri="{FF2B5EF4-FFF2-40B4-BE49-F238E27FC236}">
                <a16:creationId xmlns:a16="http://schemas.microsoft.com/office/drawing/2014/main" id="{9410EBFB-E9A5-40B7-BDF9-100AF13DA7BD}"/>
              </a:ext>
            </a:extLst>
          </p:cNvPr>
          <p:cNvSpPr>
            <a:spLocks noGrp="1"/>
          </p:cNvSpPr>
          <p:nvPr>
            <p:ph type="title"/>
          </p:nvPr>
        </p:nvSpPr>
        <p:spPr>
          <a:xfrm>
            <a:off x="478244" y="365126"/>
            <a:ext cx="11232869" cy="648921"/>
          </a:xfrm>
        </p:spPr>
        <p:txBody>
          <a:bodyPr/>
          <a:lstStyle>
            <a:lvl1pPr>
              <a:defRPr sz="3599"/>
            </a:lvl1pPr>
          </a:lstStyle>
          <a:p>
            <a:r>
              <a:rPr lang="en-US"/>
              <a:t>Click to edit Master title style</a:t>
            </a:r>
            <a:endParaRPr lang="en-IE"/>
          </a:p>
        </p:txBody>
      </p:sp>
      <p:sp>
        <p:nvSpPr>
          <p:cNvPr id="23" name="Text Placeholder 19">
            <a:extLst>
              <a:ext uri="{FF2B5EF4-FFF2-40B4-BE49-F238E27FC236}">
                <a16:creationId xmlns:a16="http://schemas.microsoft.com/office/drawing/2014/main" id="{B8ED3707-4A2A-4413-8708-97086A50A62C}"/>
              </a:ext>
            </a:extLst>
          </p:cNvPr>
          <p:cNvSpPr>
            <a:spLocks noGrp="1"/>
          </p:cNvSpPr>
          <p:nvPr>
            <p:ph type="body" sz="quarter" idx="11"/>
          </p:nvPr>
        </p:nvSpPr>
        <p:spPr>
          <a:xfrm>
            <a:off x="884378" y="2025128"/>
            <a:ext cx="4952193" cy="694626"/>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27" name="Text Placeholder 25">
            <a:extLst>
              <a:ext uri="{FF2B5EF4-FFF2-40B4-BE49-F238E27FC236}">
                <a16:creationId xmlns:a16="http://schemas.microsoft.com/office/drawing/2014/main" id="{DD7C6642-C5AB-4107-A7CC-18C2D77A193E}"/>
              </a:ext>
            </a:extLst>
          </p:cNvPr>
          <p:cNvSpPr>
            <a:spLocks noGrp="1"/>
          </p:cNvSpPr>
          <p:nvPr>
            <p:ph type="body" sz="quarter" idx="14" hasCustomPrompt="1"/>
          </p:nvPr>
        </p:nvSpPr>
        <p:spPr>
          <a:xfrm>
            <a:off x="884379" y="1626782"/>
            <a:ext cx="2133044" cy="311730"/>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8" name="Text Placeholder 19">
            <a:extLst>
              <a:ext uri="{FF2B5EF4-FFF2-40B4-BE49-F238E27FC236}">
                <a16:creationId xmlns:a16="http://schemas.microsoft.com/office/drawing/2014/main" id="{F3D51004-6FFA-4F94-82D5-E5AD1E31F462}"/>
              </a:ext>
            </a:extLst>
          </p:cNvPr>
          <p:cNvSpPr>
            <a:spLocks noGrp="1"/>
          </p:cNvSpPr>
          <p:nvPr>
            <p:ph type="body" sz="quarter" idx="15"/>
          </p:nvPr>
        </p:nvSpPr>
        <p:spPr>
          <a:xfrm>
            <a:off x="6670171" y="2455818"/>
            <a:ext cx="4644124" cy="3373892"/>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19" name="Text Placeholder 25">
            <a:extLst>
              <a:ext uri="{FF2B5EF4-FFF2-40B4-BE49-F238E27FC236}">
                <a16:creationId xmlns:a16="http://schemas.microsoft.com/office/drawing/2014/main" id="{4696B04C-D629-4480-B69D-E61B364AA7F5}"/>
              </a:ext>
            </a:extLst>
          </p:cNvPr>
          <p:cNvSpPr>
            <a:spLocks noGrp="1"/>
          </p:cNvSpPr>
          <p:nvPr>
            <p:ph type="body" sz="quarter" idx="16" hasCustomPrompt="1"/>
          </p:nvPr>
        </p:nvSpPr>
        <p:spPr>
          <a:xfrm>
            <a:off x="6670171" y="1813198"/>
            <a:ext cx="2133044" cy="423863"/>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0" name="Rectangle: Rounded Corners 9">
            <a:extLst>
              <a:ext uri="{FF2B5EF4-FFF2-40B4-BE49-F238E27FC236}">
                <a16:creationId xmlns:a16="http://schemas.microsoft.com/office/drawing/2014/main" id="{108FABA7-CC75-47F2-A5C2-C317AC800B40}"/>
              </a:ext>
            </a:extLst>
          </p:cNvPr>
          <p:cNvSpPr/>
          <p:nvPr userDrawn="1"/>
        </p:nvSpPr>
        <p:spPr>
          <a:xfrm>
            <a:off x="587222" y="3047009"/>
            <a:ext cx="5498484" cy="1489069"/>
          </a:xfrm>
          <a:prstGeom prst="roundRect">
            <a:avLst>
              <a:gd name="adj" fmla="val 11968"/>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11" name="Text Placeholder 19">
            <a:extLst>
              <a:ext uri="{FF2B5EF4-FFF2-40B4-BE49-F238E27FC236}">
                <a16:creationId xmlns:a16="http://schemas.microsoft.com/office/drawing/2014/main" id="{5405A24A-D7B8-498A-9E63-B96048C2783B}"/>
              </a:ext>
            </a:extLst>
          </p:cNvPr>
          <p:cNvSpPr>
            <a:spLocks noGrp="1"/>
          </p:cNvSpPr>
          <p:nvPr>
            <p:ph type="body" sz="quarter" idx="17"/>
          </p:nvPr>
        </p:nvSpPr>
        <p:spPr>
          <a:xfrm>
            <a:off x="884378" y="3653882"/>
            <a:ext cx="4952193" cy="694626"/>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13" name="Text Placeholder 25">
            <a:extLst>
              <a:ext uri="{FF2B5EF4-FFF2-40B4-BE49-F238E27FC236}">
                <a16:creationId xmlns:a16="http://schemas.microsoft.com/office/drawing/2014/main" id="{DE8A374F-0D35-4919-A6DA-4A155D23A4B5}"/>
              </a:ext>
            </a:extLst>
          </p:cNvPr>
          <p:cNvSpPr>
            <a:spLocks noGrp="1"/>
          </p:cNvSpPr>
          <p:nvPr>
            <p:ph type="body" sz="quarter" idx="18" hasCustomPrompt="1"/>
          </p:nvPr>
        </p:nvSpPr>
        <p:spPr>
          <a:xfrm>
            <a:off x="884379" y="3255536"/>
            <a:ext cx="2133044" cy="311730"/>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4" name="Rectangle: Rounded Corners 13">
            <a:extLst>
              <a:ext uri="{FF2B5EF4-FFF2-40B4-BE49-F238E27FC236}">
                <a16:creationId xmlns:a16="http://schemas.microsoft.com/office/drawing/2014/main" id="{584C3093-F5FD-41C7-85E9-491F1816D31B}"/>
              </a:ext>
            </a:extLst>
          </p:cNvPr>
          <p:cNvSpPr/>
          <p:nvPr userDrawn="1"/>
        </p:nvSpPr>
        <p:spPr>
          <a:xfrm>
            <a:off x="587222" y="4675763"/>
            <a:ext cx="5498484" cy="1489069"/>
          </a:xfrm>
          <a:prstGeom prst="roundRect">
            <a:avLst>
              <a:gd name="adj" fmla="val 11968"/>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16" name="Text Placeholder 19">
            <a:extLst>
              <a:ext uri="{FF2B5EF4-FFF2-40B4-BE49-F238E27FC236}">
                <a16:creationId xmlns:a16="http://schemas.microsoft.com/office/drawing/2014/main" id="{2B37F6B2-4503-4D07-9345-87B608E3B4AB}"/>
              </a:ext>
            </a:extLst>
          </p:cNvPr>
          <p:cNvSpPr>
            <a:spLocks noGrp="1"/>
          </p:cNvSpPr>
          <p:nvPr>
            <p:ph type="body" sz="quarter" idx="19"/>
          </p:nvPr>
        </p:nvSpPr>
        <p:spPr>
          <a:xfrm>
            <a:off x="884378" y="5282636"/>
            <a:ext cx="4952193" cy="694626"/>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17" name="Text Placeholder 25">
            <a:extLst>
              <a:ext uri="{FF2B5EF4-FFF2-40B4-BE49-F238E27FC236}">
                <a16:creationId xmlns:a16="http://schemas.microsoft.com/office/drawing/2014/main" id="{2F140FD7-4738-45DC-96D0-61FE31738128}"/>
              </a:ext>
            </a:extLst>
          </p:cNvPr>
          <p:cNvSpPr>
            <a:spLocks noGrp="1"/>
          </p:cNvSpPr>
          <p:nvPr>
            <p:ph type="body" sz="quarter" idx="20" hasCustomPrompt="1"/>
          </p:nvPr>
        </p:nvSpPr>
        <p:spPr>
          <a:xfrm>
            <a:off x="884379" y="4884290"/>
            <a:ext cx="2133044" cy="311730"/>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Tree>
    <p:custDataLst>
      <p:tags r:id="rId1"/>
    </p:custDataLst>
    <p:extLst>
      <p:ext uri="{BB962C8B-B14F-4D97-AF65-F5344CB8AC3E}">
        <p14:creationId xmlns:p14="http://schemas.microsoft.com/office/powerpoint/2010/main" val="250264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mall Card 3 + Image">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0DD4A8BE-E787-4C6F-853E-D7C97FF2A8BA}"/>
              </a:ext>
            </a:extLst>
          </p:cNvPr>
          <p:cNvSpPr/>
          <p:nvPr userDrawn="1"/>
        </p:nvSpPr>
        <p:spPr>
          <a:xfrm>
            <a:off x="6373014" y="1418254"/>
            <a:ext cx="5228589" cy="4756318"/>
          </a:xfrm>
          <a:prstGeom prst="roundRect">
            <a:avLst>
              <a:gd name="adj" fmla="val 310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5" name="Rectangle: Rounded Corners 4">
            <a:extLst>
              <a:ext uri="{FF2B5EF4-FFF2-40B4-BE49-F238E27FC236}">
                <a16:creationId xmlns:a16="http://schemas.microsoft.com/office/drawing/2014/main" id="{AA49CA38-69F3-4CD6-82EE-7EAAA6D37345}"/>
              </a:ext>
            </a:extLst>
          </p:cNvPr>
          <p:cNvSpPr/>
          <p:nvPr userDrawn="1"/>
        </p:nvSpPr>
        <p:spPr>
          <a:xfrm>
            <a:off x="587222" y="1418255"/>
            <a:ext cx="5498484" cy="1489069"/>
          </a:xfrm>
          <a:prstGeom prst="roundRect">
            <a:avLst>
              <a:gd name="adj" fmla="val 11968"/>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2" name="Title 1">
            <a:extLst>
              <a:ext uri="{FF2B5EF4-FFF2-40B4-BE49-F238E27FC236}">
                <a16:creationId xmlns:a16="http://schemas.microsoft.com/office/drawing/2014/main" id="{9410EBFB-E9A5-40B7-BDF9-100AF13DA7BD}"/>
              </a:ext>
            </a:extLst>
          </p:cNvPr>
          <p:cNvSpPr>
            <a:spLocks noGrp="1"/>
          </p:cNvSpPr>
          <p:nvPr>
            <p:ph type="title"/>
          </p:nvPr>
        </p:nvSpPr>
        <p:spPr>
          <a:xfrm>
            <a:off x="478244" y="365126"/>
            <a:ext cx="11232869" cy="648921"/>
          </a:xfrm>
        </p:spPr>
        <p:txBody>
          <a:bodyPr/>
          <a:lstStyle>
            <a:lvl1pPr>
              <a:defRPr sz="3599"/>
            </a:lvl1pPr>
          </a:lstStyle>
          <a:p>
            <a:r>
              <a:rPr lang="en-US"/>
              <a:t>Click to edit Master title style</a:t>
            </a:r>
            <a:endParaRPr lang="en-IE"/>
          </a:p>
        </p:txBody>
      </p:sp>
      <p:sp>
        <p:nvSpPr>
          <p:cNvPr id="23" name="Text Placeholder 19">
            <a:extLst>
              <a:ext uri="{FF2B5EF4-FFF2-40B4-BE49-F238E27FC236}">
                <a16:creationId xmlns:a16="http://schemas.microsoft.com/office/drawing/2014/main" id="{B8ED3707-4A2A-4413-8708-97086A50A62C}"/>
              </a:ext>
            </a:extLst>
          </p:cNvPr>
          <p:cNvSpPr>
            <a:spLocks noGrp="1"/>
          </p:cNvSpPr>
          <p:nvPr>
            <p:ph type="body" sz="quarter" idx="11"/>
          </p:nvPr>
        </p:nvSpPr>
        <p:spPr>
          <a:xfrm>
            <a:off x="884378" y="2025128"/>
            <a:ext cx="4952193" cy="694626"/>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27" name="Text Placeholder 25">
            <a:extLst>
              <a:ext uri="{FF2B5EF4-FFF2-40B4-BE49-F238E27FC236}">
                <a16:creationId xmlns:a16="http://schemas.microsoft.com/office/drawing/2014/main" id="{DD7C6642-C5AB-4107-A7CC-18C2D77A193E}"/>
              </a:ext>
            </a:extLst>
          </p:cNvPr>
          <p:cNvSpPr>
            <a:spLocks noGrp="1"/>
          </p:cNvSpPr>
          <p:nvPr>
            <p:ph type="body" sz="quarter" idx="14" hasCustomPrompt="1"/>
          </p:nvPr>
        </p:nvSpPr>
        <p:spPr>
          <a:xfrm>
            <a:off x="884379" y="1626782"/>
            <a:ext cx="2133044" cy="311730"/>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0" name="Rectangle: Rounded Corners 9">
            <a:extLst>
              <a:ext uri="{FF2B5EF4-FFF2-40B4-BE49-F238E27FC236}">
                <a16:creationId xmlns:a16="http://schemas.microsoft.com/office/drawing/2014/main" id="{108FABA7-CC75-47F2-A5C2-C317AC800B40}"/>
              </a:ext>
            </a:extLst>
          </p:cNvPr>
          <p:cNvSpPr/>
          <p:nvPr userDrawn="1"/>
        </p:nvSpPr>
        <p:spPr>
          <a:xfrm>
            <a:off x="587222" y="3047009"/>
            <a:ext cx="5498484" cy="1489069"/>
          </a:xfrm>
          <a:prstGeom prst="roundRect">
            <a:avLst>
              <a:gd name="adj" fmla="val 11968"/>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11" name="Text Placeholder 19">
            <a:extLst>
              <a:ext uri="{FF2B5EF4-FFF2-40B4-BE49-F238E27FC236}">
                <a16:creationId xmlns:a16="http://schemas.microsoft.com/office/drawing/2014/main" id="{5405A24A-D7B8-498A-9E63-B96048C2783B}"/>
              </a:ext>
            </a:extLst>
          </p:cNvPr>
          <p:cNvSpPr>
            <a:spLocks noGrp="1"/>
          </p:cNvSpPr>
          <p:nvPr>
            <p:ph type="body" sz="quarter" idx="17"/>
          </p:nvPr>
        </p:nvSpPr>
        <p:spPr>
          <a:xfrm>
            <a:off x="884378" y="3653882"/>
            <a:ext cx="4952193" cy="694626"/>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13" name="Text Placeholder 25">
            <a:extLst>
              <a:ext uri="{FF2B5EF4-FFF2-40B4-BE49-F238E27FC236}">
                <a16:creationId xmlns:a16="http://schemas.microsoft.com/office/drawing/2014/main" id="{DE8A374F-0D35-4919-A6DA-4A155D23A4B5}"/>
              </a:ext>
            </a:extLst>
          </p:cNvPr>
          <p:cNvSpPr>
            <a:spLocks noGrp="1"/>
          </p:cNvSpPr>
          <p:nvPr>
            <p:ph type="body" sz="quarter" idx="18" hasCustomPrompt="1"/>
          </p:nvPr>
        </p:nvSpPr>
        <p:spPr>
          <a:xfrm>
            <a:off x="884379" y="3255536"/>
            <a:ext cx="2133044" cy="311730"/>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4" name="Rectangle: Rounded Corners 13">
            <a:extLst>
              <a:ext uri="{FF2B5EF4-FFF2-40B4-BE49-F238E27FC236}">
                <a16:creationId xmlns:a16="http://schemas.microsoft.com/office/drawing/2014/main" id="{584C3093-F5FD-41C7-85E9-491F1816D31B}"/>
              </a:ext>
            </a:extLst>
          </p:cNvPr>
          <p:cNvSpPr/>
          <p:nvPr userDrawn="1"/>
        </p:nvSpPr>
        <p:spPr>
          <a:xfrm>
            <a:off x="587222" y="4675763"/>
            <a:ext cx="5498484" cy="1489069"/>
          </a:xfrm>
          <a:prstGeom prst="roundRect">
            <a:avLst>
              <a:gd name="adj" fmla="val 11968"/>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16" name="Text Placeholder 19">
            <a:extLst>
              <a:ext uri="{FF2B5EF4-FFF2-40B4-BE49-F238E27FC236}">
                <a16:creationId xmlns:a16="http://schemas.microsoft.com/office/drawing/2014/main" id="{2B37F6B2-4503-4D07-9345-87B608E3B4AB}"/>
              </a:ext>
            </a:extLst>
          </p:cNvPr>
          <p:cNvSpPr>
            <a:spLocks noGrp="1"/>
          </p:cNvSpPr>
          <p:nvPr>
            <p:ph type="body" sz="quarter" idx="19"/>
          </p:nvPr>
        </p:nvSpPr>
        <p:spPr>
          <a:xfrm>
            <a:off x="884378" y="5282636"/>
            <a:ext cx="4952193" cy="694626"/>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17" name="Text Placeholder 25">
            <a:extLst>
              <a:ext uri="{FF2B5EF4-FFF2-40B4-BE49-F238E27FC236}">
                <a16:creationId xmlns:a16="http://schemas.microsoft.com/office/drawing/2014/main" id="{2F140FD7-4738-45DC-96D0-61FE31738128}"/>
              </a:ext>
            </a:extLst>
          </p:cNvPr>
          <p:cNvSpPr>
            <a:spLocks noGrp="1"/>
          </p:cNvSpPr>
          <p:nvPr>
            <p:ph type="body" sz="quarter" idx="20" hasCustomPrompt="1"/>
          </p:nvPr>
        </p:nvSpPr>
        <p:spPr>
          <a:xfrm>
            <a:off x="884379" y="4884290"/>
            <a:ext cx="2133044" cy="311730"/>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4" name="Picture Placeholder 3">
            <a:extLst>
              <a:ext uri="{FF2B5EF4-FFF2-40B4-BE49-F238E27FC236}">
                <a16:creationId xmlns:a16="http://schemas.microsoft.com/office/drawing/2014/main" id="{E02A1466-BE66-4128-BD52-1E19D0E0E3EA}"/>
              </a:ext>
            </a:extLst>
          </p:cNvPr>
          <p:cNvSpPr>
            <a:spLocks noGrp="1"/>
          </p:cNvSpPr>
          <p:nvPr>
            <p:ph type="pic" sz="quarter" idx="21"/>
          </p:nvPr>
        </p:nvSpPr>
        <p:spPr>
          <a:xfrm>
            <a:off x="6588120" y="1627188"/>
            <a:ext cx="4799228" cy="4349750"/>
          </a:xfrm>
        </p:spPr>
        <p:txBody>
          <a:bodyPr/>
          <a:lstStyle/>
          <a:p>
            <a:endParaRPr lang="en-IE"/>
          </a:p>
        </p:txBody>
      </p:sp>
    </p:spTree>
    <p:custDataLst>
      <p:tags r:id="rId1"/>
    </p:custDataLst>
    <p:extLst>
      <p:ext uri="{BB962C8B-B14F-4D97-AF65-F5344CB8AC3E}">
        <p14:creationId xmlns:p14="http://schemas.microsoft.com/office/powerpoint/2010/main" val="1516846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Picture Placeholder 8">
            <a:extLst>
              <a:ext uri="{FF2B5EF4-FFF2-40B4-BE49-F238E27FC236}">
                <a16:creationId xmlns:a16="http://schemas.microsoft.com/office/drawing/2014/main" id="{7CDB0112-E59B-4A89-A1F8-4D9D1656ADFE}"/>
              </a:ext>
            </a:extLst>
          </p:cNvPr>
          <p:cNvSpPr>
            <a:spLocks noGrp="1"/>
          </p:cNvSpPr>
          <p:nvPr>
            <p:ph type="pic" sz="quarter" idx="10"/>
          </p:nvPr>
        </p:nvSpPr>
        <p:spPr>
          <a:xfrm>
            <a:off x="6867935" y="1688123"/>
            <a:ext cx="5320891" cy="2971800"/>
          </a:xfrm>
        </p:spPr>
        <p:txBody>
          <a:bodyPr/>
          <a:lstStyle/>
          <a:p>
            <a:endParaRPr lang="en-IE"/>
          </a:p>
        </p:txBody>
      </p:sp>
      <p:pic>
        <p:nvPicPr>
          <p:cNvPr id="9" name="Picture 8">
            <a:extLst>
              <a:ext uri="{FF2B5EF4-FFF2-40B4-BE49-F238E27FC236}">
                <a16:creationId xmlns:a16="http://schemas.microsoft.com/office/drawing/2014/main" id="{5E0C547C-753C-4654-A71B-E8F86C3FD51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6578"/>
          <a:stretch/>
        </p:blipFill>
        <p:spPr>
          <a:xfrm>
            <a:off x="5495904" y="1514792"/>
            <a:ext cx="6692921" cy="3822067"/>
          </a:xfrm>
          <a:prstGeom prst="rect">
            <a:avLst/>
          </a:prstGeom>
        </p:spPr>
      </p:pic>
      <p:sp>
        <p:nvSpPr>
          <p:cNvPr id="11" name="Text Placeholder 2">
            <a:extLst>
              <a:ext uri="{FF2B5EF4-FFF2-40B4-BE49-F238E27FC236}">
                <a16:creationId xmlns:a16="http://schemas.microsoft.com/office/drawing/2014/main" id="{88ECCB02-B5EF-4829-8B2F-544D10529E09}"/>
              </a:ext>
            </a:extLst>
          </p:cNvPr>
          <p:cNvSpPr>
            <a:spLocks noGrp="1"/>
          </p:cNvSpPr>
          <p:nvPr>
            <p:ph type="body" idx="1"/>
          </p:nvPr>
        </p:nvSpPr>
        <p:spPr>
          <a:xfrm>
            <a:off x="486951" y="1952626"/>
            <a:ext cx="4331403" cy="3508461"/>
          </a:xfrm>
        </p:spPr>
        <p:txBody>
          <a:bodyPr>
            <a:normAutofit/>
          </a:bodyPr>
          <a:lstStyle>
            <a:lvl1pPr marL="0" marR="0" indent="0" algn="l" defTabSz="914103" rtl="0" eaLnBrk="1" fontAlgn="auto" latinLnBrk="0" hangingPunct="1">
              <a:lnSpc>
                <a:spcPct val="90000"/>
              </a:lnSpc>
              <a:spcBef>
                <a:spcPts val="1000"/>
              </a:spcBef>
              <a:spcAft>
                <a:spcPts val="0"/>
              </a:spcAft>
              <a:buClrTx/>
              <a:buSzTx/>
              <a:buFont typeface="Arial" panose="020B0604020202020204" pitchFamily="34" charset="0"/>
              <a:buNone/>
              <a:tabLst/>
              <a:defRPr sz="1600" baseline="0">
                <a:solidFill>
                  <a:schemeClr val="tx1"/>
                </a:solidFill>
              </a:defRPr>
            </a:lvl1pPr>
            <a:lvl2pPr marL="457052" indent="0">
              <a:buNone/>
              <a:defRPr sz="1600">
                <a:solidFill>
                  <a:schemeClr val="tx1"/>
                </a:solidFill>
              </a:defRPr>
            </a:lvl2pPr>
            <a:lvl3pPr marL="914103" indent="0">
              <a:buNone/>
              <a:defRPr sz="1600">
                <a:solidFill>
                  <a:schemeClr val="tx1"/>
                </a:solidFill>
              </a:defRPr>
            </a:lvl3pPr>
            <a:lvl4pPr marL="1371155" indent="0">
              <a:buNone/>
              <a:defRPr sz="1600">
                <a:solidFill>
                  <a:schemeClr val="tx1"/>
                </a:solidFill>
              </a:defRPr>
            </a:lvl4pPr>
            <a:lvl5pPr marL="1828205" indent="0">
              <a:buNone/>
              <a:defRPr sz="1600">
                <a:solidFill>
                  <a:schemeClr val="tx1"/>
                </a:solidFill>
              </a:defRPr>
            </a:lvl5pPr>
            <a:lvl6pPr marL="2285257" indent="0">
              <a:buNone/>
              <a:defRPr sz="1600">
                <a:solidFill>
                  <a:schemeClr val="tx1">
                    <a:tint val="75000"/>
                  </a:schemeClr>
                </a:solidFill>
              </a:defRPr>
            </a:lvl6pPr>
            <a:lvl7pPr marL="2742308" indent="0">
              <a:buNone/>
              <a:defRPr sz="1600">
                <a:solidFill>
                  <a:schemeClr val="tx1">
                    <a:tint val="75000"/>
                  </a:schemeClr>
                </a:solidFill>
              </a:defRPr>
            </a:lvl7pPr>
            <a:lvl8pPr marL="3199360" indent="0">
              <a:buNone/>
              <a:defRPr sz="1600">
                <a:solidFill>
                  <a:schemeClr val="tx1">
                    <a:tint val="75000"/>
                  </a:schemeClr>
                </a:solidFill>
              </a:defRPr>
            </a:lvl8pPr>
            <a:lvl9pPr marL="3656412" indent="0">
              <a:buNone/>
              <a:defRPr sz="1600">
                <a:solidFill>
                  <a:schemeClr val="tx1">
                    <a:tint val="75000"/>
                  </a:schemeClr>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Placeholder 1">
            <a:extLst>
              <a:ext uri="{FF2B5EF4-FFF2-40B4-BE49-F238E27FC236}">
                <a16:creationId xmlns:a16="http://schemas.microsoft.com/office/drawing/2014/main" id="{A940DA14-39B3-4A29-9FCE-B09CCCBC1868}"/>
              </a:ext>
            </a:extLst>
          </p:cNvPr>
          <p:cNvSpPr>
            <a:spLocks noGrp="1"/>
          </p:cNvSpPr>
          <p:nvPr>
            <p:ph type="title"/>
          </p:nvPr>
        </p:nvSpPr>
        <p:spPr>
          <a:xfrm>
            <a:off x="478244" y="365125"/>
            <a:ext cx="11232869" cy="1135429"/>
          </a:xfrm>
          <a:prstGeom prst="rect">
            <a:avLst/>
          </a:prstGeom>
        </p:spPr>
        <p:txBody>
          <a:bodyPr vert="horz" lIns="91440" tIns="45720" rIns="91440" bIns="45720" rtlCol="0" anchor="t" anchorCtr="0">
            <a:noAutofit/>
          </a:bodyPr>
          <a:lstStyle/>
          <a:p>
            <a:r>
              <a:rPr lang="en-US"/>
              <a:t>Click to edit Master title style</a:t>
            </a:r>
          </a:p>
        </p:txBody>
      </p:sp>
    </p:spTree>
    <p:custDataLst>
      <p:tags r:id="rId1"/>
    </p:custDataLst>
    <p:extLst>
      <p:ext uri="{BB962C8B-B14F-4D97-AF65-F5344CB8AC3E}">
        <p14:creationId xmlns:p14="http://schemas.microsoft.com/office/powerpoint/2010/main" val="113909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creenshot Full">
    <p:spTree>
      <p:nvGrpSpPr>
        <p:cNvPr id="1" name=""/>
        <p:cNvGrpSpPr/>
        <p:nvPr/>
      </p:nvGrpSpPr>
      <p:grpSpPr>
        <a:xfrm>
          <a:off x="0" y="0"/>
          <a:ext cx="0" cy="0"/>
          <a:chOff x="0" y="0"/>
          <a:chExt cx="0" cy="0"/>
        </a:xfrm>
      </p:grpSpPr>
      <p:sp>
        <p:nvSpPr>
          <p:cNvPr id="2" name="Title 1"/>
          <p:cNvSpPr>
            <a:spLocks noGrp="1"/>
          </p:cNvSpPr>
          <p:nvPr>
            <p:ph type="title"/>
          </p:nvPr>
        </p:nvSpPr>
        <p:spPr>
          <a:xfrm>
            <a:off x="478244" y="365126"/>
            <a:ext cx="11232869" cy="661334"/>
          </a:xfrm>
        </p:spPr>
        <p:txBody>
          <a:bodyPr/>
          <a:lstStyle>
            <a:lvl1pPr>
              <a:defRPr sz="3599">
                <a:latin typeface="Source Sans Pro" panose="020B0503030403020204" pitchFamily="34" charset="0"/>
                <a:ea typeface="Source Sans Pro SemiBold" panose="020B0603030403020204" pitchFamily="34" charset="0"/>
                <a:cs typeface="Segoe UI Semibold" panose="020B0702040204020203"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EFE98FBA-FC44-40A5-84C3-5CD38539B6B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5475" r="-7368"/>
          <a:stretch/>
        </p:blipFill>
        <p:spPr>
          <a:xfrm>
            <a:off x="775407" y="1138238"/>
            <a:ext cx="10832545" cy="5230812"/>
          </a:xfrm>
          <a:prstGeom prst="rect">
            <a:avLst/>
          </a:prstGeom>
        </p:spPr>
      </p:pic>
      <p:sp>
        <p:nvSpPr>
          <p:cNvPr id="7" name="Picture Placeholder 6">
            <a:extLst>
              <a:ext uri="{FF2B5EF4-FFF2-40B4-BE49-F238E27FC236}">
                <a16:creationId xmlns:a16="http://schemas.microsoft.com/office/drawing/2014/main" id="{AC48929E-A60B-4A95-AAB8-F3F69D06960C}"/>
              </a:ext>
            </a:extLst>
          </p:cNvPr>
          <p:cNvSpPr>
            <a:spLocks noGrp="1"/>
          </p:cNvSpPr>
          <p:nvPr>
            <p:ph type="pic" sz="quarter" idx="10" hasCustomPrompt="1"/>
          </p:nvPr>
        </p:nvSpPr>
        <p:spPr>
          <a:xfrm>
            <a:off x="2518706" y="1381127"/>
            <a:ext cx="7162522" cy="4067173"/>
          </a:xfrm>
        </p:spPr>
        <p:txBody>
          <a:bodyPr/>
          <a:lstStyle>
            <a:lvl1pPr>
              <a:defRPr/>
            </a:lvl1pPr>
          </a:lstStyle>
          <a:p>
            <a:r>
              <a:rPr lang="en-IE"/>
              <a:t>Tap Icon to add Screenshot</a:t>
            </a:r>
          </a:p>
        </p:txBody>
      </p:sp>
    </p:spTree>
    <p:custDataLst>
      <p:tags r:id="rId1"/>
    </p:custDataLst>
    <p:extLst>
      <p:ext uri="{BB962C8B-B14F-4D97-AF65-F5344CB8AC3E}">
        <p14:creationId xmlns:p14="http://schemas.microsoft.com/office/powerpoint/2010/main" val="1577047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7A01400-43D2-45A3-8AA5-F0E523CF2712}"/>
              </a:ext>
            </a:extLst>
          </p:cNvPr>
          <p:cNvSpPr>
            <a:spLocks noGrp="1"/>
          </p:cNvSpPr>
          <p:nvPr>
            <p:ph type="body" sz="quarter" idx="10" hasCustomPrompt="1"/>
          </p:nvPr>
        </p:nvSpPr>
        <p:spPr>
          <a:xfrm>
            <a:off x="3286857" y="1808164"/>
            <a:ext cx="5615112" cy="2733675"/>
          </a:xfrm>
        </p:spPr>
        <p:txBody>
          <a:bodyPr>
            <a:noAutofit/>
          </a:bodyPr>
          <a:lstStyle>
            <a:lvl1pPr>
              <a:defRPr sz="3599" b="1" i="0">
                <a:solidFill>
                  <a:schemeClr val="tx1"/>
                </a:solidFill>
              </a:defRPr>
            </a:lvl1pPr>
            <a:lvl2pPr>
              <a:defRPr sz="3599" b="1">
                <a:solidFill>
                  <a:schemeClr val="tx1"/>
                </a:solidFill>
              </a:defRPr>
            </a:lvl2pPr>
            <a:lvl3pPr>
              <a:defRPr sz="3599" b="1">
                <a:solidFill>
                  <a:schemeClr val="tx1"/>
                </a:solidFill>
              </a:defRPr>
            </a:lvl3pPr>
            <a:lvl4pPr>
              <a:defRPr sz="3599" b="1">
                <a:solidFill>
                  <a:schemeClr val="tx1"/>
                </a:solidFill>
              </a:defRPr>
            </a:lvl4pPr>
            <a:lvl5pPr>
              <a:defRPr sz="3599" b="1">
                <a:solidFill>
                  <a:schemeClr val="tx1"/>
                </a:solidFill>
              </a:defRPr>
            </a:lvl5pPr>
          </a:lstStyle>
          <a:p>
            <a:pPr lvl="0"/>
            <a:r>
              <a:rPr lang="en-US" i="1"/>
              <a:t>“Use this slide for quotations that support your presentation. Don’t forget quotation marks at the beginning and end” </a:t>
            </a:r>
            <a:endParaRPr lang="en-IE"/>
          </a:p>
        </p:txBody>
      </p:sp>
      <p:sp>
        <p:nvSpPr>
          <p:cNvPr id="8" name="Text Placeholder 7">
            <a:extLst>
              <a:ext uri="{FF2B5EF4-FFF2-40B4-BE49-F238E27FC236}">
                <a16:creationId xmlns:a16="http://schemas.microsoft.com/office/drawing/2014/main" id="{6DAC8F98-CF88-4ABC-A60D-A85BCF858F99}"/>
              </a:ext>
            </a:extLst>
          </p:cNvPr>
          <p:cNvSpPr>
            <a:spLocks noGrp="1"/>
          </p:cNvSpPr>
          <p:nvPr>
            <p:ph type="body" sz="quarter" idx="11" hasCustomPrompt="1"/>
          </p:nvPr>
        </p:nvSpPr>
        <p:spPr>
          <a:xfrm>
            <a:off x="3286857" y="4541838"/>
            <a:ext cx="3386843" cy="334962"/>
          </a:xfrm>
        </p:spPr>
        <p:txBody>
          <a:bodyPr/>
          <a:lstStyle>
            <a:lvl1pPr>
              <a:defRPr/>
            </a:lvl1pPr>
          </a:lstStyle>
          <a:p>
            <a:pPr lvl="0"/>
            <a:r>
              <a:rPr lang="en-US"/>
              <a:t>- Source, Company</a:t>
            </a:r>
            <a:endParaRPr lang="en-IE"/>
          </a:p>
        </p:txBody>
      </p:sp>
      <p:sp>
        <p:nvSpPr>
          <p:cNvPr id="5" name="Rectangle 4">
            <a:extLst>
              <a:ext uri="{FF2B5EF4-FFF2-40B4-BE49-F238E27FC236}">
                <a16:creationId xmlns:a16="http://schemas.microsoft.com/office/drawing/2014/main" id="{4EA787B3-DD25-6645-AE83-7017B72237BE}"/>
              </a:ext>
            </a:extLst>
          </p:cNvPr>
          <p:cNvSpPr/>
          <p:nvPr userDrawn="1"/>
        </p:nvSpPr>
        <p:spPr>
          <a:xfrm>
            <a:off x="1" y="1"/>
            <a:ext cx="197911" cy="139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b="0" i="0">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7307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4C5DE73-8599-9F4D-BA5E-F103E2581FA6}"/>
              </a:ext>
            </a:extLst>
          </p:cNvPr>
          <p:cNvSpPr>
            <a:spLocks noGrp="1"/>
          </p:cNvSpPr>
          <p:nvPr>
            <p:ph type="sldNum" sz="quarter" idx="10"/>
          </p:nvPr>
        </p:nvSpPr>
        <p:spPr>
          <a:xfrm>
            <a:off x="8982277" y="6491818"/>
            <a:ext cx="2742486" cy="366183"/>
          </a:xfrm>
          <a:prstGeom prst="rect">
            <a:avLst/>
          </a:prstGeom>
        </p:spPr>
        <p:txBody>
          <a:bodyPr/>
          <a:lstStyle>
            <a:lvl1pPr>
              <a:defRPr b="0" i="0">
                <a:latin typeface="Source Sans Pro" panose="020B0503030403020204" pitchFamily="34" charset="0"/>
              </a:defRPr>
            </a:lvl1pPr>
          </a:lstStyle>
          <a:p>
            <a:fld id="{C45785D6-B140-9142-8F85-070B401C400F}" type="slidenum">
              <a:rPr lang="en-US" smtClean="0"/>
              <a:pPr/>
              <a:t>‹#›</a:t>
            </a:fld>
            <a:endParaRPr lang="en-US" sz="900"/>
          </a:p>
        </p:txBody>
      </p:sp>
      <p:sp>
        <p:nvSpPr>
          <p:cNvPr id="4" name="Rectangle 3">
            <a:extLst>
              <a:ext uri="{FF2B5EF4-FFF2-40B4-BE49-F238E27FC236}">
                <a16:creationId xmlns:a16="http://schemas.microsoft.com/office/drawing/2014/main" id="{513F03D1-BBD3-2A4B-AFFA-D71AA785A6A2}"/>
              </a:ext>
            </a:extLst>
          </p:cNvPr>
          <p:cNvSpPr/>
          <p:nvPr userDrawn="1"/>
        </p:nvSpPr>
        <p:spPr>
          <a:xfrm>
            <a:off x="0" y="1"/>
            <a:ext cx="12188825" cy="68579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b="0" i="0">
              <a:latin typeface="Source Sans Pro" panose="020B0503030403020204" pitchFamily="34" charset="0"/>
            </a:endParaRPr>
          </a:p>
        </p:txBody>
      </p:sp>
      <p:pic>
        <p:nvPicPr>
          <p:cNvPr id="6" name="Picture 5">
            <a:extLst>
              <a:ext uri="{FF2B5EF4-FFF2-40B4-BE49-F238E27FC236}">
                <a16:creationId xmlns:a16="http://schemas.microsoft.com/office/drawing/2014/main" id="{246F83EB-BA93-C84E-924E-36FCAEAE520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900616" y="2933798"/>
            <a:ext cx="6387594" cy="843864"/>
          </a:xfrm>
          <a:prstGeom prst="rect">
            <a:avLst/>
          </a:prstGeom>
        </p:spPr>
      </p:pic>
    </p:spTree>
    <p:extLst>
      <p:ext uri="{BB962C8B-B14F-4D97-AF65-F5344CB8AC3E}">
        <p14:creationId xmlns:p14="http://schemas.microsoft.com/office/powerpoint/2010/main" val="2660880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Blue with Photo">
    <p:spTree>
      <p:nvGrpSpPr>
        <p:cNvPr id="1" name=""/>
        <p:cNvGrpSpPr/>
        <p:nvPr/>
      </p:nvGrpSpPr>
      <p:grpSpPr>
        <a:xfrm>
          <a:off x="0" y="0"/>
          <a:ext cx="0" cy="0"/>
          <a:chOff x="0" y="0"/>
          <a:chExt cx="0" cy="0"/>
        </a:xfrm>
      </p:grpSpPr>
      <p:pic>
        <p:nvPicPr>
          <p:cNvPr id="22" name="Picture 21" descr="Background pattern&#10;&#10;Description automatically generated">
            <a:extLst>
              <a:ext uri="{FF2B5EF4-FFF2-40B4-BE49-F238E27FC236}">
                <a16:creationId xmlns:a16="http://schemas.microsoft.com/office/drawing/2014/main" id="{0AA7A2AD-DF24-40EA-A53E-3386C69575C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1760312" cy="6858000"/>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userDrawn="1">
            <p:custDataLst>
              <p:tags r:id="rId1"/>
            </p:custDataLst>
            <p:extLst>
              <p:ext uri="{D42A27DB-BD31-4B8C-83A1-F6EECF244321}">
                <p14:modId xmlns:p14="http://schemas.microsoft.com/office/powerpoint/2010/main" val="321232123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4" name="Rectangle 6">
            <a:extLst>
              <a:ext uri="{FF2B5EF4-FFF2-40B4-BE49-F238E27FC236}">
                <a16:creationId xmlns:a16="http://schemas.microsoft.com/office/drawing/2014/main" id="{A87FB057-54B4-994F-8BD3-467867D7B63A}"/>
              </a:ext>
            </a:extLst>
          </p:cNvPr>
          <p:cNvSpPr>
            <a:spLocks noGrp="1" noChangeArrowheads="1"/>
          </p:cNvSpPr>
          <p:nvPr>
            <p:ph type="subTitle" idx="1" hasCustomPrompt="1"/>
          </p:nvPr>
        </p:nvSpPr>
        <p:spPr>
          <a:xfrm>
            <a:off x="722125" y="5273379"/>
            <a:ext cx="5277062" cy="441487"/>
          </a:xfrm>
          <a:prstGeom prst="rect">
            <a:avLst/>
          </a:prstGeom>
          <a:ln algn="ctr"/>
        </p:spPr>
        <p:txBody>
          <a:bodyPr lIns="0" tIns="0" rIns="0" bIns="0" anchor="ctr" anchorCtr="0"/>
          <a:lstStyle>
            <a:lvl1pPr marL="0" indent="0">
              <a:buClrTx/>
              <a:buFontTx/>
              <a:buNone/>
              <a:defRPr sz="2399" i="0">
                <a:solidFill>
                  <a:schemeClr val="bg1"/>
                </a:solidFill>
                <a:latin typeface="Arial" panose="020B0604020202020204" pitchFamily="34" charset="0"/>
                <a:cs typeface="Arial" pitchFamily="34" charset="0"/>
              </a:defRPr>
            </a:lvl1pPr>
          </a:lstStyle>
          <a:p>
            <a:r>
              <a:rPr lang="en-US"/>
              <a:t>Subtitle Goes Here</a:t>
            </a:r>
          </a:p>
        </p:txBody>
      </p:sp>
      <p:sp>
        <p:nvSpPr>
          <p:cNvPr id="10" name="Title 3">
            <a:extLst>
              <a:ext uri="{FF2B5EF4-FFF2-40B4-BE49-F238E27FC236}">
                <a16:creationId xmlns:a16="http://schemas.microsoft.com/office/drawing/2014/main" id="{A41AE411-511D-8146-8417-A7B559E66E33}"/>
              </a:ext>
            </a:extLst>
          </p:cNvPr>
          <p:cNvSpPr>
            <a:spLocks noGrp="1"/>
          </p:cNvSpPr>
          <p:nvPr>
            <p:ph type="title" hasCustomPrompt="1"/>
          </p:nvPr>
        </p:nvSpPr>
        <p:spPr>
          <a:xfrm>
            <a:off x="730451" y="3736976"/>
            <a:ext cx="5260408" cy="1383817"/>
          </a:xfrm>
          <a:prstGeom prst="rect">
            <a:avLst/>
          </a:prstGeom>
        </p:spPr>
        <p:txBody>
          <a:bodyPr vert="horz" lIns="0" tIns="108000" rIns="0" bIns="0" anchor="t" anchorCtr="0">
            <a:noAutofit/>
          </a:bodyPr>
          <a:lstStyle>
            <a:lvl1pPr>
              <a:lnSpc>
                <a:spcPts val="3599"/>
              </a:lnSpc>
              <a:defRPr sz="3999">
                <a:solidFill>
                  <a:schemeClr val="bg1"/>
                </a:solidFill>
                <a:latin typeface="Arial" panose="020B0604020202020204" pitchFamily="34" charset="0"/>
                <a:cs typeface="Arial" panose="020B0604020202020204" pitchFamily="34" charset="0"/>
              </a:defRPr>
            </a:lvl1pPr>
          </a:lstStyle>
          <a:p>
            <a:r>
              <a:rPr lang="en-GB"/>
              <a:t>Headline Up to</a:t>
            </a:r>
            <a:br>
              <a:rPr lang="en-GB"/>
            </a:br>
            <a:r>
              <a:rPr lang="en-GB"/>
              <a:t>Three </a:t>
            </a:r>
            <a:br>
              <a:rPr lang="en-GB"/>
            </a:br>
            <a:r>
              <a:rPr lang="en-GB"/>
              <a:t>Lines</a:t>
            </a:r>
            <a:endParaRPr lang="en-BG"/>
          </a:p>
        </p:txBody>
      </p:sp>
      <p:sp>
        <p:nvSpPr>
          <p:cNvPr id="38" name="Picture Placeholder 37">
            <a:extLst>
              <a:ext uri="{FF2B5EF4-FFF2-40B4-BE49-F238E27FC236}">
                <a16:creationId xmlns:a16="http://schemas.microsoft.com/office/drawing/2014/main" id="{2BF545EA-B47D-46DC-9BE9-5554CA1726A4}"/>
              </a:ext>
            </a:extLst>
          </p:cNvPr>
          <p:cNvSpPr>
            <a:spLocks noGrp="1"/>
          </p:cNvSpPr>
          <p:nvPr>
            <p:ph type="pic" sz="quarter" idx="10"/>
          </p:nvPr>
        </p:nvSpPr>
        <p:spPr>
          <a:xfrm>
            <a:off x="1207138" y="0"/>
            <a:ext cx="10981687" cy="6858000"/>
          </a:xfrm>
          <a:custGeom>
            <a:avLst/>
            <a:gdLst>
              <a:gd name="connsiteX0" fmla="*/ 0 w 10984548"/>
              <a:gd name="connsiteY0" fmla="*/ 0 h 6851650"/>
              <a:gd name="connsiteX1" fmla="*/ 6617336 w 10984548"/>
              <a:gd name="connsiteY1" fmla="*/ 0 h 6851650"/>
              <a:gd name="connsiteX2" fmla="*/ 10717848 w 10984548"/>
              <a:gd name="connsiteY2" fmla="*/ 0 h 6851650"/>
              <a:gd name="connsiteX3" fmla="*/ 10961688 w 10984548"/>
              <a:gd name="connsiteY3" fmla="*/ 0 h 6851650"/>
              <a:gd name="connsiteX4" fmla="*/ 10984548 w 10984548"/>
              <a:gd name="connsiteY4" fmla="*/ 0 h 6851650"/>
              <a:gd name="connsiteX5" fmla="*/ 10984548 w 10984548"/>
              <a:gd name="connsiteY5" fmla="*/ 2921000 h 6851650"/>
              <a:gd name="connsiteX6" fmla="*/ 10984548 w 10984548"/>
              <a:gd name="connsiteY6" fmla="*/ 6851650 h 6851650"/>
              <a:gd name="connsiteX7" fmla="*/ 10961688 w 10984548"/>
              <a:gd name="connsiteY7" fmla="*/ 6851650 h 6851650"/>
              <a:gd name="connsiteX8" fmla="*/ 10717848 w 10984548"/>
              <a:gd name="connsiteY8" fmla="*/ 6851650 h 6851650"/>
              <a:gd name="connsiteX9" fmla="*/ 10529888 w 10984548"/>
              <a:gd name="connsiteY9" fmla="*/ 6851650 h 6851650"/>
              <a:gd name="connsiteX10" fmla="*/ 10529888 w 10984548"/>
              <a:gd name="connsiteY10" fmla="*/ 6270625 h 6851650"/>
              <a:gd name="connsiteX11" fmla="*/ 10529888 w 10984548"/>
              <a:gd name="connsiteY11" fmla="*/ 6238875 h 6851650"/>
              <a:gd name="connsiteX12" fmla="*/ 10523538 w 10984548"/>
              <a:gd name="connsiteY12" fmla="*/ 6203950 h 6851650"/>
              <a:gd name="connsiteX13" fmla="*/ 10514013 w 10984548"/>
              <a:gd name="connsiteY13" fmla="*/ 6172200 h 6851650"/>
              <a:gd name="connsiteX14" fmla="*/ 10501313 w 10984548"/>
              <a:gd name="connsiteY14" fmla="*/ 6140450 h 6851650"/>
              <a:gd name="connsiteX15" fmla="*/ 10479088 w 10984548"/>
              <a:gd name="connsiteY15" fmla="*/ 6099175 h 6851650"/>
              <a:gd name="connsiteX16" fmla="*/ 10453688 w 10984548"/>
              <a:gd name="connsiteY16" fmla="*/ 6061075 h 6851650"/>
              <a:gd name="connsiteX17" fmla="*/ 10421938 w 10984548"/>
              <a:gd name="connsiteY17" fmla="*/ 6029325 h 6851650"/>
              <a:gd name="connsiteX18" fmla="*/ 10387013 w 10984548"/>
              <a:gd name="connsiteY18" fmla="*/ 6000750 h 6851650"/>
              <a:gd name="connsiteX19" fmla="*/ 10347325 w 10984548"/>
              <a:gd name="connsiteY19" fmla="*/ 5975350 h 6851650"/>
              <a:gd name="connsiteX20" fmla="*/ 10309225 w 10984548"/>
              <a:gd name="connsiteY20" fmla="*/ 5949950 h 6851650"/>
              <a:gd name="connsiteX21" fmla="*/ 10226675 w 10984548"/>
              <a:gd name="connsiteY21" fmla="*/ 5902325 h 685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984548" h="6851650">
                <a:moveTo>
                  <a:pt x="0" y="0"/>
                </a:moveTo>
                <a:lnTo>
                  <a:pt x="6617336" y="0"/>
                </a:lnTo>
                <a:lnTo>
                  <a:pt x="10717848" y="0"/>
                </a:lnTo>
                <a:lnTo>
                  <a:pt x="10961688" y="0"/>
                </a:lnTo>
                <a:lnTo>
                  <a:pt x="10984548" y="0"/>
                </a:lnTo>
                <a:lnTo>
                  <a:pt x="10984548" y="2921000"/>
                </a:lnTo>
                <a:lnTo>
                  <a:pt x="10984548" y="6851650"/>
                </a:lnTo>
                <a:lnTo>
                  <a:pt x="10961688" y="6851650"/>
                </a:lnTo>
                <a:lnTo>
                  <a:pt x="10717848" y="6851650"/>
                </a:lnTo>
                <a:lnTo>
                  <a:pt x="10529888" y="6851650"/>
                </a:lnTo>
                <a:lnTo>
                  <a:pt x="10529888" y="6270625"/>
                </a:lnTo>
                <a:lnTo>
                  <a:pt x="10529888" y="6238875"/>
                </a:lnTo>
                <a:lnTo>
                  <a:pt x="10523538" y="6203950"/>
                </a:lnTo>
                <a:lnTo>
                  <a:pt x="10514013" y="6172200"/>
                </a:lnTo>
                <a:lnTo>
                  <a:pt x="10501313" y="6140450"/>
                </a:lnTo>
                <a:lnTo>
                  <a:pt x="10479088" y="6099175"/>
                </a:lnTo>
                <a:lnTo>
                  <a:pt x="10453688" y="6061075"/>
                </a:lnTo>
                <a:lnTo>
                  <a:pt x="10421938" y="6029325"/>
                </a:lnTo>
                <a:lnTo>
                  <a:pt x="10387013" y="6000750"/>
                </a:lnTo>
                <a:lnTo>
                  <a:pt x="10347325" y="5975350"/>
                </a:lnTo>
                <a:lnTo>
                  <a:pt x="10309225" y="5949950"/>
                </a:lnTo>
                <a:lnTo>
                  <a:pt x="10226675" y="5902325"/>
                </a:lnTo>
                <a:close/>
              </a:path>
            </a:pathLst>
          </a:custGeom>
          <a:solidFill>
            <a:schemeClr val="bg2"/>
          </a:solidFill>
        </p:spPr>
        <p:txBody>
          <a:bodyPr vert="horz" wrap="square" lIns="0" tIns="0" rIns="0" bIns="0" rtlCol="0" anchor="t" anchorCtr="0">
            <a:noAutofit/>
          </a:bodyPr>
          <a:lstStyle>
            <a:lvl1pPr marL="0" indent="0" algn="r">
              <a:buNone/>
              <a:defRPr lang="id-ID" b="1">
                <a:solidFill>
                  <a:srgbClr val="F1627A"/>
                </a:solidFill>
                <a:latin typeface="Arial" panose="020B0604020202020204" pitchFamily="34" charset="0"/>
                <a:cs typeface="Arial" panose="020B0604020202020204" pitchFamily="34" charset="0"/>
              </a:defRPr>
            </a:lvl1pPr>
          </a:lstStyle>
          <a:p>
            <a:pPr lvl="0" algn="r"/>
            <a:r>
              <a:rPr lang="en-GB"/>
              <a:t>Click icon to add picture</a:t>
            </a:r>
            <a:endParaRPr lang="id-ID"/>
          </a:p>
        </p:txBody>
      </p:sp>
      <p:pic>
        <p:nvPicPr>
          <p:cNvPr id="12" name="Picture 3">
            <a:extLst>
              <a:ext uri="{FF2B5EF4-FFF2-40B4-BE49-F238E27FC236}">
                <a16:creationId xmlns:a16="http://schemas.microsoft.com/office/drawing/2014/main" id="{5FFB1DD7-A134-4800-A20B-F8CB2D63D449}"/>
              </a:ext>
            </a:extLst>
          </p:cNvPr>
          <p:cNvPicPr>
            <a:picLocks noChangeAspect="1"/>
          </p:cNvPicPr>
          <p:nvPr userDrawn="1"/>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26204" y="3272915"/>
            <a:ext cx="1342450" cy="311474"/>
          </a:xfrm>
          <a:prstGeom prst="rect">
            <a:avLst/>
          </a:prstGeom>
        </p:spPr>
      </p:pic>
    </p:spTree>
    <p:extLst>
      <p:ext uri="{BB962C8B-B14F-4D97-AF65-F5344CB8AC3E}">
        <p14:creationId xmlns:p14="http://schemas.microsoft.com/office/powerpoint/2010/main" val="1457560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2 Card Yellow">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0DD4A8BE-E787-4C6F-853E-D7C97FF2A8BA}"/>
              </a:ext>
            </a:extLst>
          </p:cNvPr>
          <p:cNvSpPr/>
          <p:nvPr userDrawn="1"/>
        </p:nvSpPr>
        <p:spPr>
          <a:xfrm>
            <a:off x="6373014" y="1418254"/>
            <a:ext cx="5228589" cy="4756318"/>
          </a:xfrm>
          <a:prstGeom prst="roundRect">
            <a:avLst>
              <a:gd name="adj" fmla="val 310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5" name="Rectangle: Rounded Corners 4">
            <a:extLst>
              <a:ext uri="{FF2B5EF4-FFF2-40B4-BE49-F238E27FC236}">
                <a16:creationId xmlns:a16="http://schemas.microsoft.com/office/drawing/2014/main" id="{AA49CA38-69F3-4CD6-82EE-7EAAA6D37345}"/>
              </a:ext>
            </a:extLst>
          </p:cNvPr>
          <p:cNvSpPr/>
          <p:nvPr userDrawn="1"/>
        </p:nvSpPr>
        <p:spPr>
          <a:xfrm>
            <a:off x="587223" y="1418254"/>
            <a:ext cx="5228589" cy="4756318"/>
          </a:xfrm>
          <a:prstGeom prst="roundRect">
            <a:avLst>
              <a:gd name="adj" fmla="val 3103"/>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latin typeface="Source Sans Pro" panose="020B0503030403020204" pitchFamily="34" charset="0"/>
            </a:endParaRPr>
          </a:p>
        </p:txBody>
      </p:sp>
      <p:sp>
        <p:nvSpPr>
          <p:cNvPr id="2" name="Title 1">
            <a:extLst>
              <a:ext uri="{FF2B5EF4-FFF2-40B4-BE49-F238E27FC236}">
                <a16:creationId xmlns:a16="http://schemas.microsoft.com/office/drawing/2014/main" id="{9410EBFB-E9A5-40B7-BDF9-100AF13DA7BD}"/>
              </a:ext>
            </a:extLst>
          </p:cNvPr>
          <p:cNvSpPr>
            <a:spLocks noGrp="1"/>
          </p:cNvSpPr>
          <p:nvPr>
            <p:ph type="title"/>
          </p:nvPr>
        </p:nvSpPr>
        <p:spPr>
          <a:xfrm>
            <a:off x="478244" y="365126"/>
            <a:ext cx="11232869" cy="648921"/>
          </a:xfrm>
        </p:spPr>
        <p:txBody>
          <a:bodyPr/>
          <a:lstStyle>
            <a:lvl1pPr>
              <a:defRPr sz="3599"/>
            </a:lvl1pPr>
          </a:lstStyle>
          <a:p>
            <a:r>
              <a:rPr lang="en-US"/>
              <a:t>Click to edit Master title style</a:t>
            </a:r>
            <a:endParaRPr lang="en-IE"/>
          </a:p>
        </p:txBody>
      </p:sp>
      <p:sp>
        <p:nvSpPr>
          <p:cNvPr id="23" name="Text Placeholder 19">
            <a:extLst>
              <a:ext uri="{FF2B5EF4-FFF2-40B4-BE49-F238E27FC236}">
                <a16:creationId xmlns:a16="http://schemas.microsoft.com/office/drawing/2014/main" id="{B8ED3707-4A2A-4413-8708-97086A50A62C}"/>
              </a:ext>
            </a:extLst>
          </p:cNvPr>
          <p:cNvSpPr>
            <a:spLocks noGrp="1"/>
          </p:cNvSpPr>
          <p:nvPr>
            <p:ph type="body" sz="quarter" idx="11"/>
          </p:nvPr>
        </p:nvSpPr>
        <p:spPr>
          <a:xfrm>
            <a:off x="884379" y="2455818"/>
            <a:ext cx="4644124" cy="3373892"/>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27" name="Text Placeholder 25">
            <a:extLst>
              <a:ext uri="{FF2B5EF4-FFF2-40B4-BE49-F238E27FC236}">
                <a16:creationId xmlns:a16="http://schemas.microsoft.com/office/drawing/2014/main" id="{DD7C6642-C5AB-4107-A7CC-18C2D77A193E}"/>
              </a:ext>
            </a:extLst>
          </p:cNvPr>
          <p:cNvSpPr>
            <a:spLocks noGrp="1"/>
          </p:cNvSpPr>
          <p:nvPr>
            <p:ph type="body" sz="quarter" idx="14" hasCustomPrompt="1"/>
          </p:nvPr>
        </p:nvSpPr>
        <p:spPr>
          <a:xfrm>
            <a:off x="884379" y="1813198"/>
            <a:ext cx="2133044" cy="423863"/>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8" name="Text Placeholder 19">
            <a:extLst>
              <a:ext uri="{FF2B5EF4-FFF2-40B4-BE49-F238E27FC236}">
                <a16:creationId xmlns:a16="http://schemas.microsoft.com/office/drawing/2014/main" id="{F3D51004-6FFA-4F94-82D5-E5AD1E31F462}"/>
              </a:ext>
            </a:extLst>
          </p:cNvPr>
          <p:cNvSpPr>
            <a:spLocks noGrp="1"/>
          </p:cNvSpPr>
          <p:nvPr>
            <p:ph type="body" sz="quarter" idx="15"/>
          </p:nvPr>
        </p:nvSpPr>
        <p:spPr>
          <a:xfrm>
            <a:off x="6670171" y="2455818"/>
            <a:ext cx="4644124" cy="3373892"/>
          </a:xfrm>
        </p:spPr>
        <p:txBody>
          <a:bodyPr>
            <a:normAutofit/>
          </a:bodyPr>
          <a:lstStyle>
            <a:lvl1pPr marL="8464" indent="0" algn="l">
              <a:buNone/>
              <a:defRPr sz="1600">
                <a:solidFill>
                  <a:schemeClr val="tx2"/>
                </a:solidFill>
              </a:defRPr>
            </a:lvl1pPr>
            <a:lvl2pPr marL="211598" indent="0" algn="ctr">
              <a:buNone/>
              <a:defRPr/>
            </a:lvl2pPr>
            <a:lvl3pPr marL="501488" indent="0" algn="ctr">
              <a:buNone/>
              <a:defRPr/>
            </a:lvl3pPr>
            <a:lvl4pPr marL="888711" indent="0" algn="ctr">
              <a:buNone/>
              <a:defRPr/>
            </a:lvl4pPr>
            <a:lvl5pPr marL="888711" indent="0" algn="ctr">
              <a:buNone/>
              <a:defRPr/>
            </a:lvl5pPr>
          </a:lstStyle>
          <a:p>
            <a:pPr lvl="0"/>
            <a:r>
              <a:rPr lang="en-US"/>
              <a:t>Edit Master text styles</a:t>
            </a:r>
          </a:p>
        </p:txBody>
      </p:sp>
      <p:sp>
        <p:nvSpPr>
          <p:cNvPr id="19" name="Text Placeholder 25">
            <a:extLst>
              <a:ext uri="{FF2B5EF4-FFF2-40B4-BE49-F238E27FC236}">
                <a16:creationId xmlns:a16="http://schemas.microsoft.com/office/drawing/2014/main" id="{4696B04C-D629-4480-B69D-E61B364AA7F5}"/>
              </a:ext>
            </a:extLst>
          </p:cNvPr>
          <p:cNvSpPr>
            <a:spLocks noGrp="1"/>
          </p:cNvSpPr>
          <p:nvPr>
            <p:ph type="body" sz="quarter" idx="16" hasCustomPrompt="1"/>
          </p:nvPr>
        </p:nvSpPr>
        <p:spPr>
          <a:xfrm>
            <a:off x="6670171" y="1813198"/>
            <a:ext cx="2133044" cy="423863"/>
          </a:xfrm>
        </p:spPr>
        <p:txBody>
          <a:bodyPr>
            <a:noAutofit/>
          </a:bodyPr>
          <a:lstStyle>
            <a:lvl1pPr marL="8464" indent="0" algn="l">
              <a:buNone/>
              <a:defRPr sz="1799" b="1">
                <a:solidFill>
                  <a:schemeClr val="tx1"/>
                </a:solidFill>
                <a:latin typeface="Source Sans Pro" panose="020B0503030403020204" pitchFamily="34" charset="0"/>
                <a:ea typeface="Source Sans Pro SemiBold" panose="020B0603030403020204" pitchFamily="34" charset="0"/>
              </a:defRPr>
            </a:lvl1pPr>
            <a:lvl2pPr marL="211598" indent="0" algn="ctr">
              <a:buNone/>
              <a:defRPr sz="2399">
                <a:latin typeface="Source Sans Pro" panose="020B0503030403020204" pitchFamily="34" charset="0"/>
              </a:defRPr>
            </a:lvl2pPr>
            <a:lvl3pPr marL="501488" indent="0" algn="ctr">
              <a:buNone/>
              <a:defRPr sz="2399">
                <a:latin typeface="Source Sans Pro" panose="020B0503030403020204" pitchFamily="34" charset="0"/>
              </a:defRPr>
            </a:lvl3pPr>
            <a:lvl4pPr marL="888711" indent="0" algn="ctr">
              <a:buNone/>
              <a:defRPr sz="2399">
                <a:latin typeface="Source Sans Pro" panose="020B0503030403020204" pitchFamily="34" charset="0"/>
              </a:defRPr>
            </a:lvl4pPr>
            <a:lvl5pPr marL="888711" indent="0" algn="ctr">
              <a:buNone/>
              <a:defRPr sz="2399">
                <a:latin typeface="Source Sans Pro" panose="020B0503030403020204" pitchFamily="34" charset="0"/>
              </a:defRPr>
            </a:lvl5pPr>
          </a:lstStyle>
          <a:p>
            <a:pPr lvl="0"/>
            <a:r>
              <a:rPr lang="en-US"/>
              <a:t>Edit Text</a:t>
            </a:r>
          </a:p>
        </p:txBody>
      </p:sp>
      <p:sp>
        <p:nvSpPr>
          <p:cNvPr id="12" name="Rectangle 11">
            <a:extLst>
              <a:ext uri="{FF2B5EF4-FFF2-40B4-BE49-F238E27FC236}">
                <a16:creationId xmlns:a16="http://schemas.microsoft.com/office/drawing/2014/main" id="{F35B71AD-EFE5-4270-862F-F3043C584CA3}"/>
              </a:ext>
            </a:extLst>
          </p:cNvPr>
          <p:cNvSpPr/>
          <p:nvPr userDrawn="1"/>
        </p:nvSpPr>
        <p:spPr>
          <a:xfrm>
            <a:off x="0" y="357188"/>
            <a:ext cx="167596" cy="6588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p>
        </p:txBody>
      </p:sp>
    </p:spTree>
    <p:custDataLst>
      <p:tags r:id="rId1"/>
    </p:custDataLst>
    <p:extLst>
      <p:ext uri="{BB962C8B-B14F-4D97-AF65-F5344CB8AC3E}">
        <p14:creationId xmlns:p14="http://schemas.microsoft.com/office/powerpoint/2010/main" val="90233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Image Small Yellow">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B839DF4-A7CB-44E4-864F-1C6BF553540D}"/>
              </a:ext>
            </a:extLst>
          </p:cNvPr>
          <p:cNvSpPr>
            <a:spLocks noGrp="1"/>
          </p:cNvSpPr>
          <p:nvPr>
            <p:ph type="pic" sz="quarter" idx="10"/>
          </p:nvPr>
        </p:nvSpPr>
        <p:spPr>
          <a:xfrm>
            <a:off x="8246502" y="0"/>
            <a:ext cx="3942323" cy="6864350"/>
          </a:xfrm>
        </p:spPr>
        <p:txBody>
          <a:bodyPr/>
          <a:lstStyle/>
          <a:p>
            <a:endParaRPr lang="en-IE"/>
          </a:p>
        </p:txBody>
      </p:sp>
      <p:sp>
        <p:nvSpPr>
          <p:cNvPr id="2" name="Title 1"/>
          <p:cNvSpPr>
            <a:spLocks noGrp="1"/>
          </p:cNvSpPr>
          <p:nvPr>
            <p:ph type="title"/>
          </p:nvPr>
        </p:nvSpPr>
        <p:spPr>
          <a:xfrm>
            <a:off x="478243" y="357720"/>
            <a:ext cx="7069454" cy="1248342"/>
          </a:xfrm>
        </p:spPr>
        <p:txBody>
          <a:bodyPr anchor="t" anchorCtr="0"/>
          <a:lstStyle>
            <a:lvl1pPr>
              <a:defRPr sz="3599" baseline="0">
                <a:solidFill>
                  <a:schemeClr val="tx1"/>
                </a:solidFill>
              </a:defRPr>
            </a:lvl1pPr>
          </a:lstStyle>
          <a:p>
            <a:r>
              <a:rPr lang="en-US"/>
              <a:t>Click to edit Master title style</a:t>
            </a:r>
          </a:p>
        </p:txBody>
      </p:sp>
      <p:sp>
        <p:nvSpPr>
          <p:cNvPr id="3" name="Text Placeholder 2"/>
          <p:cNvSpPr>
            <a:spLocks noGrp="1"/>
          </p:cNvSpPr>
          <p:nvPr>
            <p:ph type="body" idx="1"/>
          </p:nvPr>
        </p:nvSpPr>
        <p:spPr>
          <a:xfrm>
            <a:off x="587222" y="1808164"/>
            <a:ext cx="4331403" cy="3508461"/>
          </a:xfrm>
        </p:spPr>
        <p:txBody>
          <a:bodyPr>
            <a:normAutofit/>
          </a:bodyPr>
          <a:lstStyle>
            <a:lvl1pPr marL="0" marR="0" indent="0" algn="l" defTabSz="914103" rtl="0" eaLnBrk="1" fontAlgn="auto" latinLnBrk="0" hangingPunct="1">
              <a:lnSpc>
                <a:spcPct val="90000"/>
              </a:lnSpc>
              <a:spcBef>
                <a:spcPts val="1000"/>
              </a:spcBef>
              <a:spcAft>
                <a:spcPts val="0"/>
              </a:spcAft>
              <a:buClrTx/>
              <a:buSzTx/>
              <a:buFont typeface="Arial" panose="020B0604020202020204" pitchFamily="34" charset="0"/>
              <a:buNone/>
              <a:tabLst/>
              <a:defRPr sz="1600" baseline="0">
                <a:solidFill>
                  <a:schemeClr val="tx1"/>
                </a:solidFill>
              </a:defRPr>
            </a:lvl1pPr>
            <a:lvl2pPr marL="457052" indent="0">
              <a:buNone/>
              <a:defRPr sz="1600">
                <a:solidFill>
                  <a:schemeClr val="tx1"/>
                </a:solidFill>
              </a:defRPr>
            </a:lvl2pPr>
            <a:lvl3pPr marL="914103" indent="0">
              <a:buNone/>
              <a:defRPr sz="1600">
                <a:solidFill>
                  <a:schemeClr val="tx1"/>
                </a:solidFill>
              </a:defRPr>
            </a:lvl3pPr>
            <a:lvl4pPr marL="1371155" indent="0">
              <a:buNone/>
              <a:defRPr sz="1600">
                <a:solidFill>
                  <a:schemeClr val="tx1"/>
                </a:solidFill>
              </a:defRPr>
            </a:lvl4pPr>
            <a:lvl5pPr marL="1828205" indent="0">
              <a:buNone/>
              <a:defRPr sz="1600">
                <a:solidFill>
                  <a:schemeClr val="tx1"/>
                </a:solidFill>
              </a:defRPr>
            </a:lvl5pPr>
            <a:lvl6pPr marL="2285257" indent="0">
              <a:buNone/>
              <a:defRPr sz="1600">
                <a:solidFill>
                  <a:schemeClr val="tx1">
                    <a:tint val="75000"/>
                  </a:schemeClr>
                </a:solidFill>
              </a:defRPr>
            </a:lvl6pPr>
            <a:lvl7pPr marL="2742308" indent="0">
              <a:buNone/>
              <a:defRPr sz="1600">
                <a:solidFill>
                  <a:schemeClr val="tx1">
                    <a:tint val="75000"/>
                  </a:schemeClr>
                </a:solidFill>
              </a:defRPr>
            </a:lvl7pPr>
            <a:lvl8pPr marL="3199360" indent="0">
              <a:buNone/>
              <a:defRPr sz="1600">
                <a:solidFill>
                  <a:schemeClr val="tx1">
                    <a:tint val="75000"/>
                  </a:schemeClr>
                </a:solidFill>
              </a:defRPr>
            </a:lvl8pPr>
            <a:lvl9pPr marL="3656412" indent="0">
              <a:buNone/>
              <a:defRPr sz="1600">
                <a:solidFill>
                  <a:schemeClr val="tx1">
                    <a:tint val="75000"/>
                  </a:schemeClr>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a:extLst>
              <a:ext uri="{FF2B5EF4-FFF2-40B4-BE49-F238E27FC236}">
                <a16:creationId xmlns:a16="http://schemas.microsoft.com/office/drawing/2014/main" id="{25289D11-EF2A-4315-ABAA-F8A44D7F97E3}"/>
              </a:ext>
            </a:extLst>
          </p:cNvPr>
          <p:cNvSpPr/>
          <p:nvPr userDrawn="1"/>
        </p:nvSpPr>
        <p:spPr>
          <a:xfrm>
            <a:off x="8167988" y="-6350"/>
            <a:ext cx="78832" cy="68643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399">
              <a:solidFill>
                <a:schemeClr val="bg1"/>
              </a:solidFill>
            </a:endParaRPr>
          </a:p>
        </p:txBody>
      </p:sp>
    </p:spTree>
    <p:custDataLst>
      <p:tags r:id="rId1"/>
    </p:custDataLst>
    <p:extLst>
      <p:ext uri="{BB962C8B-B14F-4D97-AF65-F5344CB8AC3E}">
        <p14:creationId xmlns:p14="http://schemas.microsoft.com/office/powerpoint/2010/main" val="2483485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25" name="Text Placeholder 3">
            <a:extLst>
              <a:ext uri="{FF2B5EF4-FFF2-40B4-BE49-F238E27FC236}">
                <a16:creationId xmlns:a16="http://schemas.microsoft.com/office/drawing/2014/main" id="{B1AA0DB6-5A8E-3741-A2E5-D936D902DDC8}"/>
              </a:ext>
            </a:extLst>
          </p:cNvPr>
          <p:cNvSpPr>
            <a:spLocks noGrp="1"/>
          </p:cNvSpPr>
          <p:nvPr>
            <p:ph type="body" sz="quarter" idx="12" hasCustomPrompt="1"/>
          </p:nvPr>
        </p:nvSpPr>
        <p:spPr>
          <a:xfrm>
            <a:off x="738781" y="4846683"/>
            <a:ext cx="52770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26" name="Text Placeholder 3">
            <a:extLst>
              <a:ext uri="{FF2B5EF4-FFF2-40B4-BE49-F238E27FC236}">
                <a16:creationId xmlns:a16="http://schemas.microsoft.com/office/drawing/2014/main" id="{ED3701CF-5DFA-EE46-92C6-82EBEFFD8348}"/>
              </a:ext>
            </a:extLst>
          </p:cNvPr>
          <p:cNvSpPr>
            <a:spLocks noGrp="1"/>
          </p:cNvSpPr>
          <p:nvPr>
            <p:ph type="body" sz="quarter" idx="14" hasCustomPrompt="1"/>
          </p:nvPr>
        </p:nvSpPr>
        <p:spPr>
          <a:xfrm>
            <a:off x="738781" y="5312131"/>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27" name="Text Placeholder 3">
            <a:extLst>
              <a:ext uri="{FF2B5EF4-FFF2-40B4-BE49-F238E27FC236}">
                <a16:creationId xmlns:a16="http://schemas.microsoft.com/office/drawing/2014/main" id="{08E4E795-5B28-AA4F-9CA0-12577F806AAC}"/>
              </a:ext>
            </a:extLst>
          </p:cNvPr>
          <p:cNvSpPr>
            <a:spLocks noGrp="1"/>
          </p:cNvSpPr>
          <p:nvPr>
            <p:ph type="body" sz="quarter" idx="15" hasCustomPrompt="1"/>
          </p:nvPr>
        </p:nvSpPr>
        <p:spPr>
          <a:xfrm>
            <a:off x="738781" y="5771693"/>
            <a:ext cx="52770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28" name="Title 3">
            <a:extLst>
              <a:ext uri="{FF2B5EF4-FFF2-40B4-BE49-F238E27FC236}">
                <a16:creationId xmlns:a16="http://schemas.microsoft.com/office/drawing/2014/main" id="{9EE63D74-8A47-0A4F-A4FD-DE60CD33AB69}"/>
              </a:ext>
            </a:extLst>
          </p:cNvPr>
          <p:cNvSpPr>
            <a:spLocks noGrp="1"/>
          </p:cNvSpPr>
          <p:nvPr>
            <p:ph type="title"/>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13" name="Picture 2">
            <a:extLst>
              <a:ext uri="{FF2B5EF4-FFF2-40B4-BE49-F238E27FC236}">
                <a16:creationId xmlns:a16="http://schemas.microsoft.com/office/drawing/2014/main" id="{77BE795C-072A-459C-8648-8D68BC93FAA5}"/>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26204" y="745314"/>
            <a:ext cx="1341177" cy="311178"/>
          </a:xfrm>
          <a:prstGeom prst="rect">
            <a:avLst/>
          </a:prstGeom>
        </p:spPr>
      </p:pic>
      <p:pic>
        <p:nvPicPr>
          <p:cNvPr id="30" name="Picture 29">
            <a:extLst>
              <a:ext uri="{FF2B5EF4-FFF2-40B4-BE49-F238E27FC236}">
                <a16:creationId xmlns:a16="http://schemas.microsoft.com/office/drawing/2014/main" id="{4D3546BD-7E45-4960-A98F-8DEA36022CB4}"/>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435699" y="0"/>
            <a:ext cx="5753624" cy="6858594"/>
          </a:xfrm>
          <a:prstGeom prst="rect">
            <a:avLst/>
          </a:prstGeom>
        </p:spPr>
      </p:pic>
      <p:sp>
        <p:nvSpPr>
          <p:cNvPr id="4" name="Text Placeholder 3">
            <a:extLst>
              <a:ext uri="{FF2B5EF4-FFF2-40B4-BE49-F238E27FC236}">
                <a16:creationId xmlns:a16="http://schemas.microsoft.com/office/drawing/2014/main" id="{66B76E93-9883-F34D-AFCA-0B3B56986894}"/>
              </a:ext>
            </a:extLst>
          </p:cNvPr>
          <p:cNvSpPr>
            <a:spLocks noGrp="1"/>
          </p:cNvSpPr>
          <p:nvPr>
            <p:ph type="body" sz="quarter" idx="16" hasCustomPrompt="1"/>
          </p:nvPr>
        </p:nvSpPr>
        <p:spPr>
          <a:xfrm>
            <a:off x="738781" y="335606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graphicFrame>
        <p:nvGraphicFramePr>
          <p:cNvPr id="2" name="Object 1" hidden="1">
            <a:extLst>
              <a:ext uri="{FF2B5EF4-FFF2-40B4-BE49-F238E27FC236}">
                <a16:creationId xmlns:a16="http://schemas.microsoft.com/office/drawing/2014/main" id="{F56497C6-4E16-63B8-1432-607A3A9D8B9B}"/>
              </a:ext>
            </a:extLst>
          </p:cNvPr>
          <p:cNvGraphicFramePr>
            <a:graphicFrameLocks noChangeAspect="1"/>
          </p:cNvGraphicFramePr>
          <p:nvPr userDrawn="1">
            <p:custDataLst>
              <p:tags r:id="rId2"/>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2" name="Object 1" hidden="1">
                        <a:extLst>
                          <a:ext uri="{FF2B5EF4-FFF2-40B4-BE49-F238E27FC236}">
                            <a16:creationId xmlns:a16="http://schemas.microsoft.com/office/drawing/2014/main" id="{F56497C6-4E16-63B8-1432-607A3A9D8B9B}"/>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pic>
        <p:nvPicPr>
          <p:cNvPr id="5" name="Picture 2">
            <a:extLst>
              <a:ext uri="{FF2B5EF4-FFF2-40B4-BE49-F238E27FC236}">
                <a16:creationId xmlns:a16="http://schemas.microsoft.com/office/drawing/2014/main" id="{B714181A-7A64-5C3E-CD66-64968C218E2C}"/>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426204" y="745314"/>
            <a:ext cx="1341177" cy="311178"/>
          </a:xfrm>
          <a:prstGeom prst="rect">
            <a:avLst/>
          </a:prstGeom>
        </p:spPr>
      </p:pic>
      <p:pic>
        <p:nvPicPr>
          <p:cNvPr id="6" name="Picture 5">
            <a:extLst>
              <a:ext uri="{FF2B5EF4-FFF2-40B4-BE49-F238E27FC236}">
                <a16:creationId xmlns:a16="http://schemas.microsoft.com/office/drawing/2014/main" id="{5937CDCC-2FC7-EF34-45B8-8244A9B3D63D}"/>
              </a:ext>
            </a:extLst>
          </p:cNvPr>
          <p:cNvPicPr>
            <a:picLocks noChangeAspect="1"/>
          </p:cNvPicPr>
          <p:nvPr userDrawn="1"/>
        </p:nvPicPr>
        <p:blipFill>
          <a:blip r:embed="rId8"/>
          <a:stretch>
            <a:fillRect/>
          </a:stretch>
        </p:blipFill>
        <p:spPr>
          <a:xfrm>
            <a:off x="6435699" y="0"/>
            <a:ext cx="5753624" cy="6858594"/>
          </a:xfrm>
          <a:prstGeom prst="rect">
            <a:avLst/>
          </a:prstGeom>
        </p:spPr>
      </p:pic>
    </p:spTree>
    <p:extLst>
      <p:ext uri="{BB962C8B-B14F-4D97-AF65-F5344CB8AC3E}">
        <p14:creationId xmlns:p14="http://schemas.microsoft.com/office/powerpoint/2010/main" val="282696716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Title Slide animation">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5" name="Text Placeholder 3">
            <a:extLst>
              <a:ext uri="{FF2B5EF4-FFF2-40B4-BE49-F238E27FC236}">
                <a16:creationId xmlns:a16="http://schemas.microsoft.com/office/drawing/2014/main" id="{B1AA0DB6-5A8E-3741-A2E5-D936D902DDC8}"/>
              </a:ext>
            </a:extLst>
          </p:cNvPr>
          <p:cNvSpPr>
            <a:spLocks noGrp="1"/>
          </p:cNvSpPr>
          <p:nvPr>
            <p:ph type="body" sz="quarter" idx="12" hasCustomPrompt="1"/>
          </p:nvPr>
        </p:nvSpPr>
        <p:spPr>
          <a:xfrm>
            <a:off x="738781" y="4846683"/>
            <a:ext cx="52770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26" name="Text Placeholder 3">
            <a:extLst>
              <a:ext uri="{FF2B5EF4-FFF2-40B4-BE49-F238E27FC236}">
                <a16:creationId xmlns:a16="http://schemas.microsoft.com/office/drawing/2014/main" id="{ED3701CF-5DFA-EE46-92C6-82EBEFFD8348}"/>
              </a:ext>
            </a:extLst>
          </p:cNvPr>
          <p:cNvSpPr>
            <a:spLocks noGrp="1"/>
          </p:cNvSpPr>
          <p:nvPr>
            <p:ph type="body" sz="quarter" idx="14" hasCustomPrompt="1"/>
          </p:nvPr>
        </p:nvSpPr>
        <p:spPr>
          <a:xfrm>
            <a:off x="738781" y="5312131"/>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27" name="Text Placeholder 3">
            <a:extLst>
              <a:ext uri="{FF2B5EF4-FFF2-40B4-BE49-F238E27FC236}">
                <a16:creationId xmlns:a16="http://schemas.microsoft.com/office/drawing/2014/main" id="{08E4E795-5B28-AA4F-9CA0-12577F806AAC}"/>
              </a:ext>
            </a:extLst>
          </p:cNvPr>
          <p:cNvSpPr>
            <a:spLocks noGrp="1"/>
          </p:cNvSpPr>
          <p:nvPr>
            <p:ph type="body" sz="quarter" idx="15" hasCustomPrompt="1"/>
          </p:nvPr>
        </p:nvSpPr>
        <p:spPr>
          <a:xfrm>
            <a:off x="738781" y="5771693"/>
            <a:ext cx="52770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28" name="Title 3">
            <a:extLst>
              <a:ext uri="{FF2B5EF4-FFF2-40B4-BE49-F238E27FC236}">
                <a16:creationId xmlns:a16="http://schemas.microsoft.com/office/drawing/2014/main" id="{9EE63D74-8A47-0A4F-A4FD-DE60CD33AB69}"/>
              </a:ext>
            </a:extLst>
          </p:cNvPr>
          <p:cNvSpPr>
            <a:spLocks noGrp="1"/>
          </p:cNvSpPr>
          <p:nvPr>
            <p:ph type="title"/>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13" name="Picture 2">
            <a:extLst>
              <a:ext uri="{FF2B5EF4-FFF2-40B4-BE49-F238E27FC236}">
                <a16:creationId xmlns:a16="http://schemas.microsoft.com/office/drawing/2014/main" id="{77BE795C-072A-459C-8648-8D68BC93FAA5}"/>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sp>
        <p:nvSpPr>
          <p:cNvPr id="4" name="Text Placeholder 3">
            <a:extLst>
              <a:ext uri="{FF2B5EF4-FFF2-40B4-BE49-F238E27FC236}">
                <a16:creationId xmlns:a16="http://schemas.microsoft.com/office/drawing/2014/main" id="{66B76E93-9883-F34D-AFCA-0B3B56986894}"/>
              </a:ext>
            </a:extLst>
          </p:cNvPr>
          <p:cNvSpPr>
            <a:spLocks noGrp="1"/>
          </p:cNvSpPr>
          <p:nvPr>
            <p:ph type="body" sz="quarter" idx="16" hasCustomPrompt="1"/>
          </p:nvPr>
        </p:nvSpPr>
        <p:spPr>
          <a:xfrm>
            <a:off x="738781" y="335606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pic>
        <p:nvPicPr>
          <p:cNvPr id="2" name="Graphic 1">
            <a:extLst>
              <a:ext uri="{FF2B5EF4-FFF2-40B4-BE49-F238E27FC236}">
                <a16:creationId xmlns:a16="http://schemas.microsoft.com/office/drawing/2014/main" id="{CE62990B-F803-5D9B-62E6-BC8BD0074337}"/>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100759" y="2082678"/>
            <a:ext cx="4348104" cy="5003669"/>
          </a:xfrm>
          <a:prstGeom prst="rect">
            <a:avLst/>
          </a:prstGeom>
        </p:spPr>
      </p:pic>
      <p:pic>
        <p:nvPicPr>
          <p:cNvPr id="5" name="Graphic 4">
            <a:extLst>
              <a:ext uri="{FF2B5EF4-FFF2-40B4-BE49-F238E27FC236}">
                <a16:creationId xmlns:a16="http://schemas.microsoft.com/office/drawing/2014/main" id="{20F176AF-19D0-9F1E-9FBE-D899F0CCBDED}"/>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6628978" y="1130306"/>
            <a:ext cx="4566193" cy="5249082"/>
          </a:xfrm>
          <a:prstGeom prst="rect">
            <a:avLst/>
          </a:prstGeom>
        </p:spPr>
      </p:pic>
      <p:pic>
        <p:nvPicPr>
          <p:cNvPr id="6" name="Graphic 5">
            <a:extLst>
              <a:ext uri="{FF2B5EF4-FFF2-40B4-BE49-F238E27FC236}">
                <a16:creationId xmlns:a16="http://schemas.microsoft.com/office/drawing/2014/main" id="{392A3BA3-5E9B-E1ED-64C7-CA631EFA8FF3}"/>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6490553" y="1040729"/>
            <a:ext cx="4607083" cy="5303616"/>
          </a:xfrm>
          <a:prstGeom prst="rect">
            <a:avLst/>
          </a:prstGeom>
        </p:spPr>
      </p:pic>
    </p:spTree>
    <p:extLst>
      <p:ext uri="{BB962C8B-B14F-4D97-AF65-F5344CB8AC3E}">
        <p14:creationId xmlns:p14="http://schemas.microsoft.com/office/powerpoint/2010/main" val="2133921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50"/>
                                        <p:tgtEl>
                                          <p:spTgt spid="5"/>
                                        </p:tgtEl>
                                      </p:cBhvr>
                                    </p:animEffect>
                                    <p:anim calcmode="lin" valueType="num">
                                      <p:cBhvr>
                                        <p:cTn id="20" dur="250" fill="hold"/>
                                        <p:tgtEl>
                                          <p:spTgt spid="5"/>
                                        </p:tgtEl>
                                        <p:attrNameLst>
                                          <p:attrName>ppt_x</p:attrName>
                                        </p:attrNameLst>
                                      </p:cBhvr>
                                      <p:tavLst>
                                        <p:tav tm="0">
                                          <p:val>
                                            <p:strVal val="#ppt_x"/>
                                          </p:val>
                                        </p:tav>
                                        <p:tav tm="100000">
                                          <p:val>
                                            <p:strVal val="#ppt_x"/>
                                          </p:val>
                                        </p:tav>
                                      </p:tavLst>
                                    </p:anim>
                                    <p:anim calcmode="lin" valueType="num">
                                      <p:cBhvr>
                                        <p:cTn id="21"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Title Slide Green No Photo">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pic>
        <p:nvPicPr>
          <p:cNvPr id="13" name="Picture 2">
            <a:extLst>
              <a:ext uri="{FF2B5EF4-FFF2-40B4-BE49-F238E27FC236}">
                <a16:creationId xmlns:a16="http://schemas.microsoft.com/office/drawing/2014/main" id="{77BE795C-072A-459C-8648-8D68BC93FAA5}"/>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sp>
        <p:nvSpPr>
          <p:cNvPr id="11" name="Text Placeholder 3">
            <a:extLst>
              <a:ext uri="{FF2B5EF4-FFF2-40B4-BE49-F238E27FC236}">
                <a16:creationId xmlns:a16="http://schemas.microsoft.com/office/drawing/2014/main" id="{89036C18-8578-F994-7F32-E082097339E7}"/>
              </a:ext>
            </a:extLst>
          </p:cNvPr>
          <p:cNvSpPr>
            <a:spLocks noGrp="1"/>
          </p:cNvSpPr>
          <p:nvPr>
            <p:ph type="body" sz="quarter" idx="12" hasCustomPrompt="1"/>
          </p:nvPr>
        </p:nvSpPr>
        <p:spPr>
          <a:xfrm>
            <a:off x="738781" y="4846683"/>
            <a:ext cx="52770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12" name="Text Placeholder 3">
            <a:extLst>
              <a:ext uri="{FF2B5EF4-FFF2-40B4-BE49-F238E27FC236}">
                <a16:creationId xmlns:a16="http://schemas.microsoft.com/office/drawing/2014/main" id="{DF9BCBC6-C555-49A7-B6CC-40448EBEA66F}"/>
              </a:ext>
            </a:extLst>
          </p:cNvPr>
          <p:cNvSpPr>
            <a:spLocks noGrp="1"/>
          </p:cNvSpPr>
          <p:nvPr>
            <p:ph type="body" sz="quarter" idx="14" hasCustomPrompt="1"/>
          </p:nvPr>
        </p:nvSpPr>
        <p:spPr>
          <a:xfrm>
            <a:off x="738781" y="5312131"/>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14" name="Text Placeholder 3">
            <a:extLst>
              <a:ext uri="{FF2B5EF4-FFF2-40B4-BE49-F238E27FC236}">
                <a16:creationId xmlns:a16="http://schemas.microsoft.com/office/drawing/2014/main" id="{CB18D21E-5600-A11C-8926-6903DA6D7A02}"/>
              </a:ext>
            </a:extLst>
          </p:cNvPr>
          <p:cNvSpPr>
            <a:spLocks noGrp="1"/>
          </p:cNvSpPr>
          <p:nvPr>
            <p:ph type="body" sz="quarter" idx="15" hasCustomPrompt="1"/>
          </p:nvPr>
        </p:nvSpPr>
        <p:spPr>
          <a:xfrm>
            <a:off x="738781" y="5771693"/>
            <a:ext cx="52770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15" name="Title 3">
            <a:extLst>
              <a:ext uri="{FF2B5EF4-FFF2-40B4-BE49-F238E27FC236}">
                <a16:creationId xmlns:a16="http://schemas.microsoft.com/office/drawing/2014/main" id="{CA34B93B-695C-5230-AAC8-AB453BA1CABE}"/>
              </a:ext>
            </a:extLst>
          </p:cNvPr>
          <p:cNvSpPr>
            <a:spLocks noGrp="1"/>
          </p:cNvSpPr>
          <p:nvPr>
            <p:ph type="title"/>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16" name="Text Placeholder 3">
            <a:extLst>
              <a:ext uri="{FF2B5EF4-FFF2-40B4-BE49-F238E27FC236}">
                <a16:creationId xmlns:a16="http://schemas.microsoft.com/office/drawing/2014/main" id="{4C796F52-2E5C-0F10-CF67-3ABA3132B523}"/>
              </a:ext>
            </a:extLst>
          </p:cNvPr>
          <p:cNvSpPr>
            <a:spLocks noGrp="1"/>
          </p:cNvSpPr>
          <p:nvPr>
            <p:ph type="body" sz="quarter" idx="16" hasCustomPrompt="1"/>
          </p:nvPr>
        </p:nvSpPr>
        <p:spPr>
          <a:xfrm>
            <a:off x="738781" y="335606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pic>
        <p:nvPicPr>
          <p:cNvPr id="7" name="Picture 6">
            <a:extLst>
              <a:ext uri="{FF2B5EF4-FFF2-40B4-BE49-F238E27FC236}">
                <a16:creationId xmlns:a16="http://schemas.microsoft.com/office/drawing/2014/main" id="{2C1F6A93-FBEC-F6A4-124A-D2BD78FAB0BD}"/>
              </a:ext>
            </a:extLst>
          </p:cNvPr>
          <p:cNvPicPr>
            <a:picLocks noChangeAspect="1"/>
          </p:cNvPicPr>
          <p:nvPr/>
        </p:nvPicPr>
        <p:blipFill rotWithShape="1">
          <a:blip r:embed="rId7">
            <a:extLst>
              <a:ext uri="{28A0092B-C50C-407E-A947-70E740481C1C}">
                <a14:useLocalDpi xmlns:a14="http://schemas.microsoft.com/office/drawing/2010/main" val="0"/>
              </a:ext>
            </a:extLst>
          </a:blip>
          <a:srcRect t="-1170"/>
          <a:stretch/>
        </p:blipFill>
        <p:spPr>
          <a:xfrm>
            <a:off x="6805427" y="-80211"/>
            <a:ext cx="5383398" cy="6935036"/>
          </a:xfrm>
          <a:prstGeom prst="rect">
            <a:avLst/>
          </a:prstGeom>
        </p:spPr>
      </p:pic>
    </p:spTree>
    <p:extLst>
      <p:ext uri="{BB962C8B-B14F-4D97-AF65-F5344CB8AC3E}">
        <p14:creationId xmlns:p14="http://schemas.microsoft.com/office/powerpoint/2010/main" val="4185925469"/>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Title Slide Blue No Photo">
    <p:bg>
      <p:bgPr>
        <a:solidFill>
          <a:schemeClr val="bg1">
            <a:alpha val="10000"/>
          </a:schemeClr>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AFE9A584-67A4-F159-B817-D0B9351FB0B6}"/>
              </a:ext>
            </a:extLst>
          </p:cNvPr>
          <p:cNvSpPr txBox="1"/>
          <p:nvPr/>
        </p:nvSpPr>
        <p:spPr>
          <a:xfrm>
            <a:off x="-4230656" y="1998921"/>
            <a:ext cx="0" cy="0"/>
          </a:xfrm>
          <a:prstGeom prst="rect">
            <a:avLst/>
          </a:prstGeom>
        </p:spPr>
        <p:txBody>
          <a:bodyPr vert="horz" wrap="none" lIns="0" tIns="0" rIns="0" bIns="0" rtlCol="0">
            <a:noAutofit/>
          </a:bodyPr>
          <a:lstStyle/>
          <a:p>
            <a:pPr algn="l">
              <a:lnSpc>
                <a:spcPts val="2699"/>
              </a:lnSpc>
            </a:pPr>
            <a:endParaRPr lang="en-BG" sz="2399">
              <a:solidFill>
                <a:schemeClr val="bg1"/>
              </a:solidFill>
            </a:endParaRPr>
          </a:p>
        </p:txBody>
      </p:sp>
      <p:sp>
        <p:nvSpPr>
          <p:cNvPr id="12" name="Text Placeholder 3">
            <a:extLst>
              <a:ext uri="{FF2B5EF4-FFF2-40B4-BE49-F238E27FC236}">
                <a16:creationId xmlns:a16="http://schemas.microsoft.com/office/drawing/2014/main" id="{AB22FE11-4524-4AA3-E6C3-EF1C8C7C828C}"/>
              </a:ext>
            </a:extLst>
          </p:cNvPr>
          <p:cNvSpPr>
            <a:spLocks noGrp="1"/>
          </p:cNvSpPr>
          <p:nvPr>
            <p:ph type="body" sz="quarter" idx="12" hasCustomPrompt="1"/>
          </p:nvPr>
        </p:nvSpPr>
        <p:spPr>
          <a:xfrm>
            <a:off x="738781" y="4846683"/>
            <a:ext cx="52770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14" name="Text Placeholder 3">
            <a:extLst>
              <a:ext uri="{FF2B5EF4-FFF2-40B4-BE49-F238E27FC236}">
                <a16:creationId xmlns:a16="http://schemas.microsoft.com/office/drawing/2014/main" id="{E6E173C7-8A3B-8AF4-2897-F856A37745C0}"/>
              </a:ext>
            </a:extLst>
          </p:cNvPr>
          <p:cNvSpPr>
            <a:spLocks noGrp="1"/>
          </p:cNvSpPr>
          <p:nvPr>
            <p:ph type="body" sz="quarter" idx="14" hasCustomPrompt="1"/>
          </p:nvPr>
        </p:nvSpPr>
        <p:spPr>
          <a:xfrm>
            <a:off x="738781" y="5312131"/>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15" name="Text Placeholder 3">
            <a:extLst>
              <a:ext uri="{FF2B5EF4-FFF2-40B4-BE49-F238E27FC236}">
                <a16:creationId xmlns:a16="http://schemas.microsoft.com/office/drawing/2014/main" id="{3B27B160-C14E-EFE9-52E3-0F9F6E80F4C4}"/>
              </a:ext>
            </a:extLst>
          </p:cNvPr>
          <p:cNvSpPr>
            <a:spLocks noGrp="1"/>
          </p:cNvSpPr>
          <p:nvPr>
            <p:ph type="body" sz="quarter" idx="15" hasCustomPrompt="1"/>
          </p:nvPr>
        </p:nvSpPr>
        <p:spPr>
          <a:xfrm>
            <a:off x="738781" y="5771693"/>
            <a:ext cx="52770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16" name="Title 3">
            <a:extLst>
              <a:ext uri="{FF2B5EF4-FFF2-40B4-BE49-F238E27FC236}">
                <a16:creationId xmlns:a16="http://schemas.microsoft.com/office/drawing/2014/main" id="{94B2CFD9-82D0-DB2F-0AAD-469F18BED470}"/>
              </a:ext>
            </a:extLst>
          </p:cNvPr>
          <p:cNvSpPr>
            <a:spLocks noGrp="1"/>
          </p:cNvSpPr>
          <p:nvPr>
            <p:ph type="title"/>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a:t>
            </a:r>
            <a:endParaRPr lang="en-BG"/>
          </a:p>
        </p:txBody>
      </p:sp>
      <p:sp>
        <p:nvSpPr>
          <p:cNvPr id="18" name="Text Placeholder 3">
            <a:extLst>
              <a:ext uri="{FF2B5EF4-FFF2-40B4-BE49-F238E27FC236}">
                <a16:creationId xmlns:a16="http://schemas.microsoft.com/office/drawing/2014/main" id="{29C5F5FE-80EB-E8A2-DBC7-36DC671B79EE}"/>
              </a:ext>
            </a:extLst>
          </p:cNvPr>
          <p:cNvSpPr>
            <a:spLocks noGrp="1"/>
          </p:cNvSpPr>
          <p:nvPr>
            <p:ph type="body" sz="quarter" idx="16" hasCustomPrompt="1"/>
          </p:nvPr>
        </p:nvSpPr>
        <p:spPr>
          <a:xfrm>
            <a:off x="738781" y="335606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pic>
        <p:nvPicPr>
          <p:cNvPr id="20" name="Picture 2">
            <a:extLst>
              <a:ext uri="{FF2B5EF4-FFF2-40B4-BE49-F238E27FC236}">
                <a16:creationId xmlns:a16="http://schemas.microsoft.com/office/drawing/2014/main" id="{CEE710EE-4C07-586B-2806-D6AD33A6B22D}"/>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pic>
        <p:nvPicPr>
          <p:cNvPr id="7" name="Picture 6">
            <a:extLst>
              <a:ext uri="{FF2B5EF4-FFF2-40B4-BE49-F238E27FC236}">
                <a16:creationId xmlns:a16="http://schemas.microsoft.com/office/drawing/2014/main" id="{9BD91F1D-535D-954B-F99C-465475A4366F}"/>
              </a:ext>
            </a:extLst>
          </p:cNvPr>
          <p:cNvPicPr>
            <a:picLocks noChangeAspect="1"/>
          </p:cNvPicPr>
          <p:nvPr/>
        </p:nvPicPr>
        <p:blipFill rotWithShape="1">
          <a:blip r:embed="rId7">
            <a:extLst>
              <a:ext uri="{28A0092B-C50C-407E-A947-70E740481C1C}">
                <a14:useLocalDpi xmlns:a14="http://schemas.microsoft.com/office/drawing/2010/main" val="0"/>
              </a:ext>
            </a:extLst>
          </a:blip>
          <a:srcRect l="-1102" t="-1100" b="-818"/>
          <a:stretch/>
        </p:blipFill>
        <p:spPr>
          <a:xfrm>
            <a:off x="6740688" y="-82297"/>
            <a:ext cx="5448137" cy="6996443"/>
          </a:xfrm>
          <a:prstGeom prst="rect">
            <a:avLst/>
          </a:prstGeom>
        </p:spPr>
      </p:pic>
    </p:spTree>
    <p:extLst>
      <p:ext uri="{BB962C8B-B14F-4D97-AF65-F5344CB8AC3E}">
        <p14:creationId xmlns:p14="http://schemas.microsoft.com/office/powerpoint/2010/main" val="72450995"/>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p:cSld name="Title/Cover Slide + Speaker's Photo">
    <p:bg>
      <p:bgPr>
        <a:solidFill>
          <a:schemeClr val="bg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BEF27F-A9D3-87D6-88DD-362E4E7ABBDA}"/>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35163" t="40397" r="25896" b="35482"/>
          <a:stretch/>
        </p:blipFill>
        <p:spPr>
          <a:xfrm>
            <a:off x="21015" y="21018"/>
            <a:ext cx="12188825" cy="6858002"/>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6"/>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AFE9A584-67A4-F159-B817-D0B9351FB0B6}"/>
              </a:ext>
            </a:extLst>
          </p:cNvPr>
          <p:cNvSpPr txBox="1"/>
          <p:nvPr/>
        </p:nvSpPr>
        <p:spPr>
          <a:xfrm>
            <a:off x="-4230656" y="1998921"/>
            <a:ext cx="0" cy="0"/>
          </a:xfrm>
          <a:prstGeom prst="rect">
            <a:avLst/>
          </a:prstGeom>
        </p:spPr>
        <p:txBody>
          <a:bodyPr vert="horz" wrap="none" lIns="0" tIns="0" rIns="0" bIns="0" rtlCol="0">
            <a:noAutofit/>
          </a:bodyPr>
          <a:lstStyle/>
          <a:p>
            <a:pPr algn="l">
              <a:lnSpc>
                <a:spcPts val="2699"/>
              </a:lnSpc>
            </a:pPr>
            <a:endParaRPr lang="en-BG" sz="2399"/>
          </a:p>
        </p:txBody>
      </p:sp>
      <p:pic>
        <p:nvPicPr>
          <p:cNvPr id="13" name="Picture 2">
            <a:extLst>
              <a:ext uri="{FF2B5EF4-FFF2-40B4-BE49-F238E27FC236}">
                <a16:creationId xmlns:a16="http://schemas.microsoft.com/office/drawing/2014/main" id="{77BE795C-072A-459C-8648-8D68BC93FAA5}"/>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26204" y="745314"/>
            <a:ext cx="1341177" cy="311178"/>
          </a:xfrm>
          <a:prstGeom prst="rect">
            <a:avLst/>
          </a:prstGeom>
        </p:spPr>
      </p:pic>
      <p:sp>
        <p:nvSpPr>
          <p:cNvPr id="5" name="Picture Placeholder 1">
            <a:extLst>
              <a:ext uri="{FF2B5EF4-FFF2-40B4-BE49-F238E27FC236}">
                <a16:creationId xmlns:a16="http://schemas.microsoft.com/office/drawing/2014/main" id="{D26A23C4-8FFF-C281-313F-7DAB0943BFC8}"/>
              </a:ext>
            </a:extLst>
          </p:cNvPr>
          <p:cNvSpPr>
            <a:spLocks noGrp="1"/>
          </p:cNvSpPr>
          <p:nvPr>
            <p:ph type="pic" sz="quarter" idx="28" hasCustomPrompt="1"/>
          </p:nvPr>
        </p:nvSpPr>
        <p:spPr>
          <a:xfrm>
            <a:off x="738779" y="4116610"/>
            <a:ext cx="1341177" cy="1302685"/>
          </a:xfrm>
          <a:prstGeom prst="ellipse">
            <a:avLst/>
          </a:prstGeom>
          <a:solidFill>
            <a:srgbClr val="DDE9F7"/>
          </a:solidFill>
        </p:spPr>
        <p:txBody>
          <a:bodyPr/>
          <a:lstStyle>
            <a:lvl1pPr marL="0" indent="0" algn="ctr">
              <a:buNone/>
              <a:defRPr>
                <a:latin typeface="Arial" panose="020B0604020202020204" pitchFamily="34" charset="0"/>
                <a:cs typeface="Arial" panose="020B0604020202020204" pitchFamily="34" charset="0"/>
              </a:defRPr>
            </a:lvl1pPr>
          </a:lstStyle>
          <a:p>
            <a:r>
              <a:rPr lang="hr-HR"/>
              <a:t>Picture</a:t>
            </a:r>
            <a:endParaRPr lang="en-US"/>
          </a:p>
        </p:txBody>
      </p:sp>
      <p:sp>
        <p:nvSpPr>
          <p:cNvPr id="7" name="Text Placeholder 3">
            <a:extLst>
              <a:ext uri="{FF2B5EF4-FFF2-40B4-BE49-F238E27FC236}">
                <a16:creationId xmlns:a16="http://schemas.microsoft.com/office/drawing/2014/main" id="{F2C0A766-5D97-8699-F8E5-997B3902E0E0}"/>
              </a:ext>
            </a:extLst>
          </p:cNvPr>
          <p:cNvSpPr>
            <a:spLocks noGrp="1"/>
          </p:cNvSpPr>
          <p:nvPr>
            <p:ph type="body" sz="quarter" idx="12" hasCustomPrompt="1"/>
          </p:nvPr>
        </p:nvSpPr>
        <p:spPr>
          <a:xfrm>
            <a:off x="2218852" y="4182155"/>
            <a:ext cx="3812862" cy="388554"/>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9" name="Text Placeholder 3">
            <a:extLst>
              <a:ext uri="{FF2B5EF4-FFF2-40B4-BE49-F238E27FC236}">
                <a16:creationId xmlns:a16="http://schemas.microsoft.com/office/drawing/2014/main" id="{EB34A0B8-9290-70C5-172C-8FE7982E44CC}"/>
              </a:ext>
            </a:extLst>
          </p:cNvPr>
          <p:cNvSpPr>
            <a:spLocks noGrp="1"/>
          </p:cNvSpPr>
          <p:nvPr>
            <p:ph type="body" sz="quarter" idx="14" hasCustomPrompt="1"/>
          </p:nvPr>
        </p:nvSpPr>
        <p:spPr>
          <a:xfrm>
            <a:off x="2218852" y="4647603"/>
            <a:ext cx="38128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10" name="Text Placeholder 3">
            <a:extLst>
              <a:ext uri="{FF2B5EF4-FFF2-40B4-BE49-F238E27FC236}">
                <a16:creationId xmlns:a16="http://schemas.microsoft.com/office/drawing/2014/main" id="{C2B1E544-A739-FF0A-A5FA-D5CFA61D260A}"/>
              </a:ext>
            </a:extLst>
          </p:cNvPr>
          <p:cNvSpPr>
            <a:spLocks noGrp="1"/>
          </p:cNvSpPr>
          <p:nvPr>
            <p:ph type="body" sz="quarter" idx="15" hasCustomPrompt="1"/>
          </p:nvPr>
        </p:nvSpPr>
        <p:spPr>
          <a:xfrm>
            <a:off x="2218852" y="5107165"/>
            <a:ext cx="3812862" cy="312131"/>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17" name="Title 3">
            <a:extLst>
              <a:ext uri="{FF2B5EF4-FFF2-40B4-BE49-F238E27FC236}">
                <a16:creationId xmlns:a16="http://schemas.microsoft.com/office/drawing/2014/main" id="{AF56EA05-C37B-3A3B-43EF-F571B836686F}"/>
              </a:ext>
            </a:extLst>
          </p:cNvPr>
          <p:cNvSpPr>
            <a:spLocks noGrp="1"/>
          </p:cNvSpPr>
          <p:nvPr>
            <p:ph type="title" hasCustomPrompt="1"/>
          </p:nvPr>
        </p:nvSpPr>
        <p:spPr>
          <a:xfrm>
            <a:off x="738780" y="1594770"/>
            <a:ext cx="5260408" cy="2073689"/>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 up to three lines of text</a:t>
            </a:r>
            <a:endParaRPr lang="en-BG"/>
          </a:p>
        </p:txBody>
      </p:sp>
      <p:pic>
        <p:nvPicPr>
          <p:cNvPr id="14" name="Picture 13">
            <a:extLst>
              <a:ext uri="{FF2B5EF4-FFF2-40B4-BE49-F238E27FC236}">
                <a16:creationId xmlns:a16="http://schemas.microsoft.com/office/drawing/2014/main" id="{C84F9038-0459-C0F9-62A0-E1A612B9C3B6}"/>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4262132" y="-11876"/>
            <a:ext cx="7959579" cy="6920579"/>
          </a:xfrm>
          <a:prstGeom prst="rect">
            <a:avLst/>
          </a:prstGeom>
        </p:spPr>
      </p:pic>
    </p:spTree>
    <p:extLst>
      <p:ext uri="{BB962C8B-B14F-4D97-AF65-F5344CB8AC3E}">
        <p14:creationId xmlns:p14="http://schemas.microsoft.com/office/powerpoint/2010/main" val="4182703914"/>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Title/Cover Slide Blue +Speaker's Photo">
    <p:bg>
      <p:bgPr>
        <a:solidFill>
          <a:srgbClr val="2921B5"/>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7F6EA1-6DE4-7625-D919-6692351DBD23}"/>
              </a:ext>
            </a:extLst>
          </p:cNvPr>
          <p:cNvPicPr>
            <a:picLocks noChangeAspect="1"/>
          </p:cNvPicPr>
          <p:nvPr/>
        </p:nvPicPr>
        <p:blipFill>
          <a:blip r:embed="rId3">
            <a:extLst>
              <a:ext uri="{28A0092B-C50C-407E-A947-70E740481C1C}">
                <a14:useLocalDpi xmlns:a14="http://schemas.microsoft.com/office/drawing/2010/main" val="0"/>
              </a:ext>
            </a:extLst>
          </a:blip>
          <a:srcRect l="116" r="116"/>
          <a:stretch/>
        </p:blipFill>
        <p:spPr>
          <a:xfrm>
            <a:off x="-3" y="-1"/>
            <a:ext cx="12188828" cy="6857999"/>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AFE9A584-67A4-F159-B817-D0B9351FB0B6}"/>
              </a:ext>
            </a:extLst>
          </p:cNvPr>
          <p:cNvSpPr txBox="1"/>
          <p:nvPr/>
        </p:nvSpPr>
        <p:spPr>
          <a:xfrm>
            <a:off x="-4230656" y="1998921"/>
            <a:ext cx="0" cy="0"/>
          </a:xfrm>
          <a:prstGeom prst="rect">
            <a:avLst/>
          </a:prstGeom>
        </p:spPr>
        <p:txBody>
          <a:bodyPr vert="horz" wrap="none" lIns="0" tIns="0" rIns="0" bIns="0" rtlCol="0">
            <a:noAutofit/>
          </a:bodyPr>
          <a:lstStyle/>
          <a:p>
            <a:pPr algn="l">
              <a:lnSpc>
                <a:spcPts val="2699"/>
              </a:lnSpc>
            </a:pPr>
            <a:endParaRPr lang="en-BG" sz="2399">
              <a:solidFill>
                <a:schemeClr val="bg1"/>
              </a:solidFill>
            </a:endParaRPr>
          </a:p>
        </p:txBody>
      </p:sp>
      <p:sp>
        <p:nvSpPr>
          <p:cNvPr id="5" name="Picture Placeholder 1">
            <a:extLst>
              <a:ext uri="{FF2B5EF4-FFF2-40B4-BE49-F238E27FC236}">
                <a16:creationId xmlns:a16="http://schemas.microsoft.com/office/drawing/2014/main" id="{D26A23C4-8FFF-C281-313F-7DAB0943BFC8}"/>
              </a:ext>
            </a:extLst>
          </p:cNvPr>
          <p:cNvSpPr>
            <a:spLocks noGrp="1"/>
          </p:cNvSpPr>
          <p:nvPr>
            <p:ph type="pic" sz="quarter" idx="28" hasCustomPrompt="1"/>
          </p:nvPr>
        </p:nvSpPr>
        <p:spPr>
          <a:xfrm>
            <a:off x="738779" y="4116610"/>
            <a:ext cx="1341177" cy="1302685"/>
          </a:xfrm>
          <a:prstGeom prst="ellipse">
            <a:avLst/>
          </a:prstGeom>
          <a:solidFill>
            <a:srgbClr val="DDE9F7"/>
          </a:solidFill>
        </p:spPr>
        <p:txBody>
          <a:bodyPr/>
          <a:lstStyle>
            <a:lvl1pPr marL="0" indent="0" algn="ctr">
              <a:buNone/>
              <a:defRPr>
                <a:solidFill>
                  <a:schemeClr val="bg1"/>
                </a:solidFill>
                <a:latin typeface="Arial" panose="020B0604020202020204" pitchFamily="34" charset="0"/>
                <a:cs typeface="Arial" panose="020B0604020202020204" pitchFamily="34" charset="0"/>
              </a:defRPr>
            </a:lvl1pPr>
          </a:lstStyle>
          <a:p>
            <a:r>
              <a:rPr lang="hr-HR"/>
              <a:t>Picture</a:t>
            </a:r>
            <a:endParaRPr lang="en-US"/>
          </a:p>
        </p:txBody>
      </p:sp>
      <p:sp>
        <p:nvSpPr>
          <p:cNvPr id="7" name="Text Placeholder 3">
            <a:extLst>
              <a:ext uri="{FF2B5EF4-FFF2-40B4-BE49-F238E27FC236}">
                <a16:creationId xmlns:a16="http://schemas.microsoft.com/office/drawing/2014/main" id="{F2C0A766-5D97-8699-F8E5-997B3902E0E0}"/>
              </a:ext>
            </a:extLst>
          </p:cNvPr>
          <p:cNvSpPr>
            <a:spLocks noGrp="1"/>
          </p:cNvSpPr>
          <p:nvPr>
            <p:ph type="body" sz="quarter" idx="12" hasCustomPrompt="1"/>
          </p:nvPr>
        </p:nvSpPr>
        <p:spPr>
          <a:xfrm>
            <a:off x="2218852" y="4182155"/>
            <a:ext cx="3812862" cy="388554"/>
          </a:xfrm>
        </p:spPr>
        <p:txBody>
          <a:bodyPr tIns="36000" anchor="ctr" anchorCtr="0">
            <a:noAutofit/>
          </a:bodyPr>
          <a:lstStyle>
            <a:lvl1pPr marL="0" indent="0" algn="l">
              <a:lnSpc>
                <a:spcPct val="90000"/>
              </a:lnSpc>
              <a:buNone/>
              <a:defRPr sz="2399" b="1" i="0" baseline="0">
                <a:solidFill>
                  <a:schemeClr val="bg1"/>
                </a:solidFill>
                <a:latin typeface="Arial" panose="020B0604020202020204" pitchFamily="34" charset="0"/>
                <a:cs typeface="Arial" panose="020B0604020202020204" pitchFamily="34" charset="0"/>
              </a:defRPr>
            </a:lvl1pPr>
          </a:lstStyle>
          <a:p>
            <a:pPr lvl="0"/>
            <a:r>
              <a:rPr lang="en-US"/>
              <a:t>Speaker Name</a:t>
            </a:r>
          </a:p>
        </p:txBody>
      </p:sp>
      <p:sp>
        <p:nvSpPr>
          <p:cNvPr id="9" name="Text Placeholder 3">
            <a:extLst>
              <a:ext uri="{FF2B5EF4-FFF2-40B4-BE49-F238E27FC236}">
                <a16:creationId xmlns:a16="http://schemas.microsoft.com/office/drawing/2014/main" id="{EB34A0B8-9290-70C5-172C-8FE7982E44CC}"/>
              </a:ext>
            </a:extLst>
          </p:cNvPr>
          <p:cNvSpPr>
            <a:spLocks noGrp="1"/>
          </p:cNvSpPr>
          <p:nvPr>
            <p:ph type="body" sz="quarter" idx="14" hasCustomPrompt="1"/>
          </p:nvPr>
        </p:nvSpPr>
        <p:spPr>
          <a:xfrm>
            <a:off x="2218852" y="4647603"/>
            <a:ext cx="3812862" cy="312131"/>
          </a:xfrm>
        </p:spPr>
        <p:txBody>
          <a:bodyPr tIns="72000" anchor="ctr" anchorCtr="0">
            <a:noAutofit/>
          </a:bodyPr>
          <a:lstStyle>
            <a:lvl1pPr marL="0" indent="0" algn="l">
              <a:lnSpc>
                <a:spcPct val="90000"/>
              </a:lnSpc>
              <a:buNone/>
              <a:defRPr sz="1799" b="0" baseline="0">
                <a:solidFill>
                  <a:schemeClr val="bg1"/>
                </a:solidFill>
              </a:defRPr>
            </a:lvl1pPr>
          </a:lstStyle>
          <a:p>
            <a:pPr lvl="0"/>
            <a:r>
              <a:rPr lang="en-US"/>
              <a:t>Speaker Title</a:t>
            </a:r>
          </a:p>
        </p:txBody>
      </p:sp>
      <p:sp>
        <p:nvSpPr>
          <p:cNvPr id="10" name="Text Placeholder 3">
            <a:extLst>
              <a:ext uri="{FF2B5EF4-FFF2-40B4-BE49-F238E27FC236}">
                <a16:creationId xmlns:a16="http://schemas.microsoft.com/office/drawing/2014/main" id="{C2B1E544-A739-FF0A-A5FA-D5CFA61D260A}"/>
              </a:ext>
            </a:extLst>
          </p:cNvPr>
          <p:cNvSpPr>
            <a:spLocks noGrp="1"/>
          </p:cNvSpPr>
          <p:nvPr>
            <p:ph type="body" sz="quarter" idx="15" hasCustomPrompt="1"/>
          </p:nvPr>
        </p:nvSpPr>
        <p:spPr>
          <a:xfrm>
            <a:off x="2218852" y="5107165"/>
            <a:ext cx="3812862" cy="312131"/>
          </a:xfrm>
        </p:spPr>
        <p:txBody>
          <a:bodyPr tIns="72000" anchor="ctr" anchorCtr="0">
            <a:noAutofit/>
          </a:bodyPr>
          <a:lstStyle>
            <a:lvl1pPr marL="0" indent="0" algn="l">
              <a:lnSpc>
                <a:spcPts val="1799"/>
              </a:lnSpc>
              <a:buNone/>
              <a:defRPr sz="1799" b="0" i="0" baseline="0">
                <a:solidFill>
                  <a:schemeClr val="bg1"/>
                </a:solidFill>
                <a:latin typeface="Arial" panose="020B0604020202020204" pitchFamily="34" charset="0"/>
                <a:cs typeface="Arial" panose="020B0604020202020204" pitchFamily="34" charset="0"/>
              </a:defRPr>
            </a:lvl1pPr>
          </a:lstStyle>
          <a:p>
            <a:pPr lvl="0"/>
            <a:r>
              <a:rPr lang="en-US"/>
              <a:t>Date</a:t>
            </a:r>
          </a:p>
        </p:txBody>
      </p:sp>
      <p:sp>
        <p:nvSpPr>
          <p:cNvPr id="17" name="Title 3">
            <a:extLst>
              <a:ext uri="{FF2B5EF4-FFF2-40B4-BE49-F238E27FC236}">
                <a16:creationId xmlns:a16="http://schemas.microsoft.com/office/drawing/2014/main" id="{AF56EA05-C37B-3A3B-43EF-F571B836686F}"/>
              </a:ext>
            </a:extLst>
          </p:cNvPr>
          <p:cNvSpPr>
            <a:spLocks noGrp="1"/>
          </p:cNvSpPr>
          <p:nvPr>
            <p:ph type="title" hasCustomPrompt="1"/>
          </p:nvPr>
        </p:nvSpPr>
        <p:spPr>
          <a:xfrm>
            <a:off x="738780" y="1594770"/>
            <a:ext cx="5260408" cy="2073689"/>
          </a:xfrm>
          <a:prstGeom prst="rect">
            <a:avLst/>
          </a:prstGeom>
        </p:spPr>
        <p:txBody>
          <a:bodyPr lIns="0" tIns="108000" rIns="0" bIns="0" anchor="t" anchorCtr="0">
            <a:noAutofit/>
          </a:bodyPr>
          <a:lstStyle>
            <a:lvl1pPr>
              <a:lnSpc>
                <a:spcPct val="85000"/>
              </a:lnSpc>
              <a:defRPr sz="4399" b="1" i="0">
                <a:solidFill>
                  <a:schemeClr val="bg1"/>
                </a:solidFill>
                <a:latin typeface="Arial" panose="020B0604020202020204" pitchFamily="34" charset="0"/>
                <a:cs typeface="Arial" panose="020B0604020202020204" pitchFamily="34" charset="0"/>
              </a:defRPr>
            </a:lvl1pPr>
          </a:lstStyle>
          <a:p>
            <a:r>
              <a:rPr lang="en-GB"/>
              <a:t>Click to edit Master title style up to three lines of text</a:t>
            </a:r>
            <a:endParaRPr lang="en-BG"/>
          </a:p>
        </p:txBody>
      </p:sp>
      <p:pic>
        <p:nvPicPr>
          <p:cNvPr id="11" name="Picture 3">
            <a:extLst>
              <a:ext uri="{FF2B5EF4-FFF2-40B4-BE49-F238E27FC236}">
                <a16:creationId xmlns:a16="http://schemas.microsoft.com/office/drawing/2014/main" id="{04723042-2F90-D0B4-E1EF-ECC12ED2CB9B}"/>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424930" y="769600"/>
            <a:ext cx="1342450" cy="311474"/>
          </a:xfrm>
          <a:prstGeom prst="rect">
            <a:avLst/>
          </a:prstGeom>
        </p:spPr>
      </p:pic>
    </p:spTree>
    <p:extLst>
      <p:ext uri="{BB962C8B-B14F-4D97-AF65-F5344CB8AC3E}">
        <p14:creationId xmlns:p14="http://schemas.microsoft.com/office/powerpoint/2010/main" val="1508119217"/>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Title/Cover Slide with Helix">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1004114537"/>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4"/>
                      <a:stretch>
                        <a:fillRect/>
                      </a:stretch>
                    </p:blipFill>
                    <p:spPr>
                      <a:xfrm>
                        <a:off x="1587" y="1588"/>
                        <a:ext cx="1588" cy="1588"/>
                      </a:xfrm>
                      <a:prstGeom prst="rect">
                        <a:avLst/>
                      </a:prstGeom>
                    </p:spPr>
                  </p:pic>
                </p:oleObj>
              </mc:Fallback>
            </mc:AlternateContent>
          </a:graphicData>
        </a:graphic>
      </p:graphicFrame>
      <p:sp>
        <p:nvSpPr>
          <p:cNvPr id="25" name="Text Placeholder 3">
            <a:extLst>
              <a:ext uri="{FF2B5EF4-FFF2-40B4-BE49-F238E27FC236}">
                <a16:creationId xmlns:a16="http://schemas.microsoft.com/office/drawing/2014/main" id="{B1AA0DB6-5A8E-3741-A2E5-D936D902DDC8}"/>
              </a:ext>
            </a:extLst>
          </p:cNvPr>
          <p:cNvSpPr>
            <a:spLocks noGrp="1"/>
          </p:cNvSpPr>
          <p:nvPr>
            <p:ph type="body" sz="quarter" idx="12" hasCustomPrompt="1"/>
          </p:nvPr>
        </p:nvSpPr>
        <p:spPr>
          <a:xfrm>
            <a:off x="738781" y="4203806"/>
            <a:ext cx="3360665" cy="747293"/>
          </a:xfrm>
        </p:spPr>
        <p:txBody>
          <a:bodyPr tIns="36000" anchor="ctr" anchorCtr="0">
            <a:noAutofit/>
          </a:bodyPr>
          <a:lstStyle>
            <a:lvl1pPr marL="0" indent="0" algn="l">
              <a:lnSpc>
                <a:spcPct val="90000"/>
              </a:lnSpc>
              <a:buNone/>
              <a:defRPr sz="2399" b="1" i="0" baseline="0">
                <a:solidFill>
                  <a:schemeClr val="tx1"/>
                </a:solidFill>
                <a:latin typeface="Arial" panose="020B0604020202020204" pitchFamily="34" charset="0"/>
                <a:cs typeface="Arial" panose="020B0604020202020204" pitchFamily="34" charset="0"/>
              </a:defRPr>
            </a:lvl1pPr>
          </a:lstStyle>
          <a:p>
            <a:pPr lvl="0"/>
            <a:r>
              <a:rPr lang="en-US"/>
              <a:t>Speaker Name</a:t>
            </a:r>
          </a:p>
        </p:txBody>
      </p:sp>
      <p:sp>
        <p:nvSpPr>
          <p:cNvPr id="26" name="Text Placeholder 3">
            <a:extLst>
              <a:ext uri="{FF2B5EF4-FFF2-40B4-BE49-F238E27FC236}">
                <a16:creationId xmlns:a16="http://schemas.microsoft.com/office/drawing/2014/main" id="{ED3701CF-5DFA-EE46-92C6-82EBEFFD8348}"/>
              </a:ext>
            </a:extLst>
          </p:cNvPr>
          <p:cNvSpPr>
            <a:spLocks noGrp="1"/>
          </p:cNvSpPr>
          <p:nvPr>
            <p:ph type="body" sz="quarter" idx="14" hasCustomPrompt="1"/>
          </p:nvPr>
        </p:nvSpPr>
        <p:spPr>
          <a:xfrm>
            <a:off x="738781" y="4951100"/>
            <a:ext cx="5277062" cy="312131"/>
          </a:xfrm>
        </p:spPr>
        <p:txBody>
          <a:bodyPr tIns="72000" anchor="ctr" anchorCtr="0">
            <a:noAutofit/>
          </a:bodyPr>
          <a:lstStyle>
            <a:lvl1pPr marL="0" indent="0" algn="l">
              <a:lnSpc>
                <a:spcPct val="90000"/>
              </a:lnSpc>
              <a:buNone/>
              <a:defRPr sz="1799" b="0" baseline="0">
                <a:solidFill>
                  <a:schemeClr val="tx1"/>
                </a:solidFill>
              </a:defRPr>
            </a:lvl1pPr>
          </a:lstStyle>
          <a:p>
            <a:pPr lvl="0"/>
            <a:r>
              <a:rPr lang="en-US"/>
              <a:t>Speaker Title</a:t>
            </a:r>
          </a:p>
        </p:txBody>
      </p:sp>
      <p:sp>
        <p:nvSpPr>
          <p:cNvPr id="28" name="Title 3">
            <a:extLst>
              <a:ext uri="{FF2B5EF4-FFF2-40B4-BE49-F238E27FC236}">
                <a16:creationId xmlns:a16="http://schemas.microsoft.com/office/drawing/2014/main" id="{9EE63D74-8A47-0A4F-A4FD-DE60CD33AB69}"/>
              </a:ext>
            </a:extLst>
          </p:cNvPr>
          <p:cNvSpPr>
            <a:spLocks noGrp="1"/>
          </p:cNvSpPr>
          <p:nvPr>
            <p:ph type="title"/>
          </p:nvPr>
        </p:nvSpPr>
        <p:spPr>
          <a:xfrm>
            <a:off x="738780" y="1594770"/>
            <a:ext cx="5260408" cy="1199693"/>
          </a:xfrm>
          <a:prstGeom prst="rect">
            <a:avLst/>
          </a:prstGeom>
        </p:spPr>
        <p:txBody>
          <a:bodyPr lIns="0" tIns="108000" rIns="0" bIns="0" anchor="t" anchorCtr="0">
            <a:noAutofit/>
          </a:bodyPr>
          <a:lstStyle>
            <a:lvl1pPr>
              <a:lnSpc>
                <a:spcPct val="85000"/>
              </a:lnSpc>
              <a:defRPr sz="4399" b="1" i="0">
                <a:solidFill>
                  <a:schemeClr val="tx1"/>
                </a:solidFill>
                <a:latin typeface="Arial" panose="020B0604020202020204" pitchFamily="34" charset="0"/>
                <a:cs typeface="Arial" panose="020B0604020202020204" pitchFamily="34" charset="0"/>
              </a:defRPr>
            </a:lvl1pPr>
          </a:lstStyle>
          <a:p>
            <a:r>
              <a:rPr lang="en-GB"/>
              <a:t>Click to edit Master title style</a:t>
            </a:r>
            <a:endParaRPr lang="en-BG"/>
          </a:p>
        </p:txBody>
      </p:sp>
      <p:pic>
        <p:nvPicPr>
          <p:cNvPr id="13" name="Picture 2">
            <a:extLst>
              <a:ext uri="{FF2B5EF4-FFF2-40B4-BE49-F238E27FC236}">
                <a16:creationId xmlns:a16="http://schemas.microsoft.com/office/drawing/2014/main" id="{77BE795C-072A-459C-8648-8D68BC93FAA5}"/>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426204" y="745314"/>
            <a:ext cx="1341177" cy="311178"/>
          </a:xfrm>
          <a:prstGeom prst="rect">
            <a:avLst/>
          </a:prstGeom>
        </p:spPr>
      </p:pic>
      <p:sp>
        <p:nvSpPr>
          <p:cNvPr id="4" name="Text Placeholder 3">
            <a:extLst>
              <a:ext uri="{FF2B5EF4-FFF2-40B4-BE49-F238E27FC236}">
                <a16:creationId xmlns:a16="http://schemas.microsoft.com/office/drawing/2014/main" id="{66B76E93-9883-F34D-AFCA-0B3B56986894}"/>
              </a:ext>
            </a:extLst>
          </p:cNvPr>
          <p:cNvSpPr>
            <a:spLocks noGrp="1"/>
          </p:cNvSpPr>
          <p:nvPr>
            <p:ph type="body" sz="quarter" idx="16" hasCustomPrompt="1"/>
          </p:nvPr>
        </p:nvSpPr>
        <p:spPr>
          <a:xfrm>
            <a:off x="738781" y="3356069"/>
            <a:ext cx="5292933" cy="674687"/>
          </a:xfrm>
        </p:spPr>
        <p:txBody>
          <a:bodyPr/>
          <a:lstStyle>
            <a:lvl1pPr marL="0" indent="0">
              <a:lnSpc>
                <a:spcPct val="114000"/>
              </a:lnSpc>
              <a:buNone/>
              <a:defRPr sz="2799">
                <a:solidFill>
                  <a:schemeClr val="tx1">
                    <a:lumMod val="50000"/>
                    <a:lumOff val="50000"/>
                  </a:schemeClr>
                </a:solidFill>
              </a:defRPr>
            </a:lvl1pPr>
          </a:lstStyle>
          <a:p>
            <a:pPr lvl="0"/>
            <a:r>
              <a:rPr lang="en-GB" err="1"/>
              <a:t>Subheadline</a:t>
            </a:r>
            <a:endParaRPr lang="en-BG"/>
          </a:p>
        </p:txBody>
      </p:sp>
      <p:sp>
        <p:nvSpPr>
          <p:cNvPr id="2" name="Text Placeholder 3">
            <a:extLst>
              <a:ext uri="{FF2B5EF4-FFF2-40B4-BE49-F238E27FC236}">
                <a16:creationId xmlns:a16="http://schemas.microsoft.com/office/drawing/2014/main" id="{44386448-892A-916A-0C47-8B8882ABC173}"/>
              </a:ext>
            </a:extLst>
          </p:cNvPr>
          <p:cNvSpPr>
            <a:spLocks noGrp="1"/>
          </p:cNvSpPr>
          <p:nvPr>
            <p:ph type="body" sz="quarter" idx="15" hasCustomPrompt="1"/>
          </p:nvPr>
        </p:nvSpPr>
        <p:spPr>
          <a:xfrm>
            <a:off x="8741444" y="6077641"/>
            <a:ext cx="2697207" cy="313798"/>
          </a:xfrm>
        </p:spPr>
        <p:txBody>
          <a:bodyPr tIns="72000" anchor="ctr" anchorCtr="0">
            <a:noAutofit/>
          </a:bodyPr>
          <a:lstStyle>
            <a:lvl1pPr marL="0" indent="0" algn="l">
              <a:lnSpc>
                <a:spcPts val="1799"/>
              </a:lnSpc>
              <a:buNone/>
              <a:defRPr sz="1799" b="0" i="0" baseline="0">
                <a:solidFill>
                  <a:schemeClr val="tx1">
                    <a:lumMod val="50000"/>
                    <a:lumOff val="50000"/>
                  </a:schemeClr>
                </a:solidFill>
                <a:latin typeface="Arial" panose="020B0604020202020204" pitchFamily="34" charset="0"/>
                <a:cs typeface="Arial" panose="020B0604020202020204" pitchFamily="34" charset="0"/>
              </a:defRPr>
            </a:lvl1pPr>
          </a:lstStyle>
          <a:p>
            <a:pPr lvl="0"/>
            <a:r>
              <a:rPr lang="en-US"/>
              <a:t>Date</a:t>
            </a:r>
          </a:p>
        </p:txBody>
      </p:sp>
      <p:sp>
        <p:nvSpPr>
          <p:cNvPr id="5" name="TextBox 4">
            <a:extLst>
              <a:ext uri="{FF2B5EF4-FFF2-40B4-BE49-F238E27FC236}">
                <a16:creationId xmlns:a16="http://schemas.microsoft.com/office/drawing/2014/main" id="{7115E27F-2DFC-A10F-B84C-AA509A7E6567}"/>
              </a:ext>
            </a:extLst>
          </p:cNvPr>
          <p:cNvSpPr txBox="1"/>
          <p:nvPr/>
        </p:nvSpPr>
        <p:spPr>
          <a:xfrm>
            <a:off x="10315205" y="5535827"/>
            <a:ext cx="0" cy="0"/>
          </a:xfrm>
          <a:prstGeom prst="rect">
            <a:avLst/>
          </a:prstGeom>
        </p:spPr>
        <p:txBody>
          <a:bodyPr vert="horz" wrap="none" lIns="0" tIns="0" rIns="0" bIns="0" rtlCol="0">
            <a:noAutofit/>
          </a:bodyPr>
          <a:lstStyle/>
          <a:p>
            <a:pPr algn="l">
              <a:lnSpc>
                <a:spcPts val="2699"/>
              </a:lnSpc>
            </a:pPr>
            <a:endParaRPr lang="en-BG" sz="2399"/>
          </a:p>
        </p:txBody>
      </p:sp>
      <p:pic>
        <p:nvPicPr>
          <p:cNvPr id="9" name="Picture 8">
            <a:extLst>
              <a:ext uri="{FF2B5EF4-FFF2-40B4-BE49-F238E27FC236}">
                <a16:creationId xmlns:a16="http://schemas.microsoft.com/office/drawing/2014/main" id="{E6659C89-8D3D-2226-97A2-B82314DE9E3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0" y="577905"/>
            <a:ext cx="12184613" cy="6280095"/>
          </a:xfrm>
          <a:prstGeom prst="rect">
            <a:avLst/>
          </a:prstGeom>
        </p:spPr>
      </p:pic>
    </p:spTree>
    <p:extLst>
      <p:ext uri="{BB962C8B-B14F-4D97-AF65-F5344CB8AC3E}">
        <p14:creationId xmlns:p14="http://schemas.microsoft.com/office/powerpoint/2010/main" val="3935355701"/>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Title Slide Blue No speaker info">
    <p:bg>
      <p:bgPr>
        <a:solidFill>
          <a:srgbClr val="2921B5"/>
        </a:solid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3820F667-9E80-508A-E083-BC5B5FCFF22B}"/>
              </a:ext>
            </a:extLst>
          </p:cNvPr>
          <p:cNvPicPr>
            <a:picLocks noChangeAspect="1"/>
          </p:cNvPicPr>
          <p:nvPr/>
        </p:nvPicPr>
        <p:blipFill>
          <a:blip r:embed="rId3">
            <a:extLst>
              <a:ext uri="{28A0092B-C50C-407E-A947-70E740481C1C}">
                <a14:useLocalDpi xmlns:a14="http://schemas.microsoft.com/office/drawing/2010/main" val="0"/>
              </a:ext>
            </a:extLst>
          </a:blip>
          <a:srcRect t="30" b="30"/>
          <a:stretch/>
        </p:blipFill>
        <p:spPr>
          <a:xfrm>
            <a:off x="0" y="0"/>
            <a:ext cx="12188826" cy="6836897"/>
          </a:xfrm>
          <a:prstGeom prst="rect">
            <a:avLst/>
          </a:prstGeom>
        </p:spPr>
      </p:pic>
      <p:graphicFrame>
        <p:nvGraphicFramePr>
          <p:cNvPr id="3" name="Object 2" hidden="1">
            <a:extLst>
              <a:ext uri="{FF2B5EF4-FFF2-40B4-BE49-F238E27FC236}">
                <a16:creationId xmlns:a16="http://schemas.microsoft.com/office/drawing/2014/main" id="{A485F10A-E66C-4489-AA0B-94914B2089C2}"/>
              </a:ext>
            </a:extLst>
          </p:cNvPr>
          <p:cNvGraphicFramePr>
            <a:graphicFrameLocks noChangeAspect="1"/>
          </p:cNvGraphicFramePr>
          <p:nvPr>
            <p:custDataLst>
              <p:tags r:id="rId1"/>
            </p:custDataLst>
            <p:extLst>
              <p:ext uri="{D42A27DB-BD31-4B8C-83A1-F6EECF244321}">
                <p14:modId xmlns:p14="http://schemas.microsoft.com/office/powerpoint/2010/main" val="4240078142"/>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4" imgW="349" imgH="349" progId="TCLayout.ActiveDocument.1">
                  <p:embed/>
                </p:oleObj>
              </mc:Choice>
              <mc:Fallback>
                <p:oleObj name="think-cell Slide" r:id="rId4" imgW="349" imgH="349" progId="TCLayout.ActiveDocument.1">
                  <p:embed/>
                  <p:pic>
                    <p:nvPicPr>
                      <p:cNvPr id="3" name="Object 2" hidden="1">
                        <a:extLst>
                          <a:ext uri="{FF2B5EF4-FFF2-40B4-BE49-F238E27FC236}">
                            <a16:creationId xmlns:a16="http://schemas.microsoft.com/office/drawing/2014/main" id="{A485F10A-E66C-4489-AA0B-94914B2089C2}"/>
                          </a:ext>
                        </a:extLst>
                      </p:cNvPr>
                      <p:cNvPicPr/>
                      <p:nvPr/>
                    </p:nvPicPr>
                    <p:blipFill>
                      <a:blip r:embed="rId5"/>
                      <a:stretch>
                        <a:fillRect/>
                      </a:stretch>
                    </p:blipFill>
                    <p:spPr>
                      <a:xfrm>
                        <a:off x="1587" y="1588"/>
                        <a:ext cx="1588" cy="1588"/>
                      </a:xfrm>
                      <a:prstGeom prst="rect">
                        <a:avLst/>
                      </a:prstGeom>
                    </p:spPr>
                  </p:pic>
                </p:oleObj>
              </mc:Fallback>
            </mc:AlternateContent>
          </a:graphicData>
        </a:graphic>
      </p:graphicFrame>
      <p:sp>
        <p:nvSpPr>
          <p:cNvPr id="10" name="Title 3">
            <a:extLst>
              <a:ext uri="{FF2B5EF4-FFF2-40B4-BE49-F238E27FC236}">
                <a16:creationId xmlns:a16="http://schemas.microsoft.com/office/drawing/2014/main" id="{A41AE411-511D-8146-8417-A7B559E66E33}"/>
              </a:ext>
            </a:extLst>
          </p:cNvPr>
          <p:cNvSpPr>
            <a:spLocks noGrp="1"/>
          </p:cNvSpPr>
          <p:nvPr>
            <p:ph type="title" hasCustomPrompt="1"/>
          </p:nvPr>
        </p:nvSpPr>
        <p:spPr>
          <a:xfrm>
            <a:off x="1379986" y="3736976"/>
            <a:ext cx="5260408" cy="1383817"/>
          </a:xfrm>
          <a:prstGeom prst="rect">
            <a:avLst/>
          </a:prstGeom>
        </p:spPr>
        <p:txBody>
          <a:bodyPr vert="horz" lIns="0" tIns="108000" rIns="0" bIns="0" anchor="t" anchorCtr="0">
            <a:noAutofit/>
          </a:bodyPr>
          <a:lstStyle>
            <a:lvl1pPr>
              <a:lnSpc>
                <a:spcPct val="80000"/>
              </a:lnSpc>
              <a:defRPr sz="3999">
                <a:solidFill>
                  <a:schemeClr val="bg1"/>
                </a:solidFill>
                <a:latin typeface="Arial" panose="020B0604020202020204" pitchFamily="34" charset="0"/>
                <a:cs typeface="Arial" panose="020B0604020202020204" pitchFamily="34" charset="0"/>
              </a:defRPr>
            </a:lvl1pPr>
          </a:lstStyle>
          <a:p>
            <a:r>
              <a:rPr lang="en-GB"/>
              <a:t>Headline Up to</a:t>
            </a:r>
            <a:br>
              <a:rPr lang="en-GB"/>
            </a:br>
            <a:r>
              <a:rPr lang="en-GB"/>
              <a:t>Three </a:t>
            </a:r>
            <a:br>
              <a:rPr lang="en-GB"/>
            </a:br>
            <a:r>
              <a:rPr lang="en-GB"/>
              <a:t>Lines</a:t>
            </a:r>
            <a:endParaRPr lang="en-BG"/>
          </a:p>
        </p:txBody>
      </p:sp>
      <p:pic>
        <p:nvPicPr>
          <p:cNvPr id="12" name="Picture 3">
            <a:extLst>
              <a:ext uri="{FF2B5EF4-FFF2-40B4-BE49-F238E27FC236}">
                <a16:creationId xmlns:a16="http://schemas.microsoft.com/office/drawing/2014/main" id="{5FFB1DD7-A134-4800-A20B-F8CB2D63D449}"/>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a:stretch/>
        </p:blipFill>
        <p:spPr>
          <a:xfrm>
            <a:off x="1075740" y="3272915"/>
            <a:ext cx="1342450" cy="311474"/>
          </a:xfrm>
          <a:prstGeom prst="rect">
            <a:avLst/>
          </a:prstGeom>
        </p:spPr>
      </p:pic>
      <p:sp>
        <p:nvSpPr>
          <p:cNvPr id="8" name="Rectangle 6">
            <a:extLst>
              <a:ext uri="{FF2B5EF4-FFF2-40B4-BE49-F238E27FC236}">
                <a16:creationId xmlns:a16="http://schemas.microsoft.com/office/drawing/2014/main" id="{EC20BF15-B521-4443-B82F-AD15675E6FEF}"/>
              </a:ext>
            </a:extLst>
          </p:cNvPr>
          <p:cNvSpPr>
            <a:spLocks noGrp="1" noChangeArrowheads="1"/>
          </p:cNvSpPr>
          <p:nvPr>
            <p:ph type="subTitle" idx="1" hasCustomPrompt="1"/>
          </p:nvPr>
        </p:nvSpPr>
        <p:spPr>
          <a:xfrm>
            <a:off x="1371660" y="5273379"/>
            <a:ext cx="5277062" cy="441487"/>
          </a:xfrm>
          <a:prstGeom prst="rect">
            <a:avLst/>
          </a:prstGeom>
          <a:ln algn="ctr"/>
        </p:spPr>
        <p:txBody>
          <a:bodyPr lIns="0" tIns="0" rIns="0" bIns="0" anchor="ctr" anchorCtr="0"/>
          <a:lstStyle>
            <a:lvl1pPr marL="0" indent="0">
              <a:buClrTx/>
              <a:buFontTx/>
              <a:buNone/>
              <a:defRPr sz="2399" i="0">
                <a:solidFill>
                  <a:schemeClr val="bg1"/>
                </a:solidFill>
                <a:latin typeface="Arial" panose="020B0604020202020204" pitchFamily="34" charset="0"/>
                <a:cs typeface="Arial" pitchFamily="34" charset="0"/>
              </a:defRPr>
            </a:lvl1pPr>
          </a:lstStyle>
          <a:p>
            <a:r>
              <a:rPr lang="en-US"/>
              <a:t>Subtitle Goes Here</a:t>
            </a:r>
          </a:p>
        </p:txBody>
      </p:sp>
      <p:sp>
        <p:nvSpPr>
          <p:cNvPr id="2" name="TextBox 1">
            <a:extLst>
              <a:ext uri="{FF2B5EF4-FFF2-40B4-BE49-F238E27FC236}">
                <a16:creationId xmlns:a16="http://schemas.microsoft.com/office/drawing/2014/main" id="{0FB9D26C-B153-8D91-1D19-6C087784BA15}"/>
              </a:ext>
            </a:extLst>
          </p:cNvPr>
          <p:cNvSpPr txBox="1"/>
          <p:nvPr/>
        </p:nvSpPr>
        <p:spPr>
          <a:xfrm>
            <a:off x="18014367" y="2366682"/>
            <a:ext cx="0" cy="0"/>
          </a:xfrm>
          <a:prstGeom prst="rect">
            <a:avLst/>
          </a:prstGeom>
        </p:spPr>
        <p:txBody>
          <a:bodyPr vert="horz" wrap="none" lIns="0" tIns="0" rIns="0" bIns="0" rtlCol="0">
            <a:noAutofit/>
          </a:bodyPr>
          <a:lstStyle/>
          <a:p>
            <a:pPr algn="l">
              <a:lnSpc>
                <a:spcPts val="2699"/>
              </a:lnSpc>
            </a:pPr>
            <a:endParaRPr lang="en-BG" sz="2399"/>
          </a:p>
        </p:txBody>
      </p:sp>
      <p:sp>
        <p:nvSpPr>
          <p:cNvPr id="9" name="TextBox 8">
            <a:extLst>
              <a:ext uri="{FF2B5EF4-FFF2-40B4-BE49-F238E27FC236}">
                <a16:creationId xmlns:a16="http://schemas.microsoft.com/office/drawing/2014/main" id="{E40725B6-526F-FA66-46B6-AE1DEAC92B0F}"/>
              </a:ext>
            </a:extLst>
          </p:cNvPr>
          <p:cNvSpPr txBox="1"/>
          <p:nvPr/>
        </p:nvSpPr>
        <p:spPr>
          <a:xfrm>
            <a:off x="-12636943" y="-7691718"/>
            <a:ext cx="0" cy="0"/>
          </a:xfrm>
          <a:prstGeom prst="rect">
            <a:avLst/>
          </a:prstGeom>
        </p:spPr>
        <p:txBody>
          <a:bodyPr vert="horz" wrap="none" lIns="0" tIns="0" rIns="0" bIns="0" rtlCol="0">
            <a:noAutofit/>
          </a:bodyPr>
          <a:lstStyle/>
          <a:p>
            <a:pPr algn="l">
              <a:lnSpc>
                <a:spcPts val="2699"/>
              </a:lnSpc>
            </a:pPr>
            <a:endParaRPr lang="en-BG" sz="2399"/>
          </a:p>
        </p:txBody>
      </p:sp>
      <p:pic>
        <p:nvPicPr>
          <p:cNvPr id="4" name="Picture 3">
            <a:extLst>
              <a:ext uri="{FF2B5EF4-FFF2-40B4-BE49-F238E27FC236}">
                <a16:creationId xmlns:a16="http://schemas.microsoft.com/office/drawing/2014/main" id="{EE170491-DF1C-BF09-E773-7F3EDD671676}"/>
              </a:ext>
            </a:extLst>
          </p:cNvPr>
          <p:cNvPicPr>
            <a:picLocks noChangeAspect="1"/>
          </p:cNvPicPr>
          <p:nvPr/>
        </p:nvPicPr>
        <p:blipFill rotWithShape="1">
          <a:blip r:embed="rId8" cstate="screen">
            <a:alphaModFix amt="25000"/>
            <a:extLst>
              <a:ext uri="{28A0092B-C50C-407E-A947-70E740481C1C}">
                <a14:useLocalDpi xmlns:a14="http://schemas.microsoft.com/office/drawing/2010/main"/>
              </a:ext>
            </a:extLst>
          </a:blip>
          <a:srcRect l="15628" t="21844" r="49798" b="53049"/>
          <a:stretch/>
        </p:blipFill>
        <p:spPr>
          <a:xfrm>
            <a:off x="5102687" y="2835172"/>
            <a:ext cx="7077828" cy="4022819"/>
          </a:xfrm>
          <a:prstGeom prst="rect">
            <a:avLst/>
          </a:prstGeom>
        </p:spPr>
      </p:pic>
    </p:spTree>
    <p:extLst>
      <p:ext uri="{BB962C8B-B14F-4D97-AF65-F5344CB8AC3E}">
        <p14:creationId xmlns:p14="http://schemas.microsoft.com/office/powerpoint/2010/main" val="424101804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74.xml"/><Relationship Id="rId18" Type="http://schemas.openxmlformats.org/officeDocument/2006/relationships/slideLayout" Target="../slideLayouts/slideLayout79.xml"/><Relationship Id="rId26" Type="http://schemas.openxmlformats.org/officeDocument/2006/relationships/slideLayout" Target="../slideLayouts/slideLayout87.xml"/><Relationship Id="rId3" Type="http://schemas.openxmlformats.org/officeDocument/2006/relationships/slideLayout" Target="../slideLayouts/slideLayout64.xml"/><Relationship Id="rId21" Type="http://schemas.openxmlformats.org/officeDocument/2006/relationships/slideLayout" Target="../slideLayouts/slideLayout82.xml"/><Relationship Id="rId34" Type="http://schemas.openxmlformats.org/officeDocument/2006/relationships/image" Target="../media/image48.svg"/><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5" Type="http://schemas.openxmlformats.org/officeDocument/2006/relationships/slideLayout" Target="../slideLayouts/slideLayout86.xml"/><Relationship Id="rId33" Type="http://schemas.openxmlformats.org/officeDocument/2006/relationships/image" Target="../media/image47.png"/><Relationship Id="rId2" Type="http://schemas.openxmlformats.org/officeDocument/2006/relationships/slideLayout" Target="../slideLayouts/slideLayout63.xml"/><Relationship Id="rId16" Type="http://schemas.openxmlformats.org/officeDocument/2006/relationships/slideLayout" Target="../slideLayouts/slideLayout77.xml"/><Relationship Id="rId20" Type="http://schemas.openxmlformats.org/officeDocument/2006/relationships/slideLayout" Target="../slideLayouts/slideLayout81.xml"/><Relationship Id="rId29" Type="http://schemas.openxmlformats.org/officeDocument/2006/relationships/slideLayout" Target="../slideLayouts/slideLayout90.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24" Type="http://schemas.openxmlformats.org/officeDocument/2006/relationships/slideLayout" Target="../slideLayouts/slideLayout85.xml"/><Relationship Id="rId32" Type="http://schemas.openxmlformats.org/officeDocument/2006/relationships/tags" Target="../tags/tag38.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23" Type="http://schemas.openxmlformats.org/officeDocument/2006/relationships/slideLayout" Target="../slideLayouts/slideLayout84.xml"/><Relationship Id="rId28" Type="http://schemas.openxmlformats.org/officeDocument/2006/relationships/slideLayout" Target="../slideLayouts/slideLayout89.xml"/><Relationship Id="rId10" Type="http://schemas.openxmlformats.org/officeDocument/2006/relationships/slideLayout" Target="../slideLayouts/slideLayout71.xml"/><Relationship Id="rId19" Type="http://schemas.openxmlformats.org/officeDocument/2006/relationships/slideLayout" Target="../slideLayouts/slideLayout80.xml"/><Relationship Id="rId31" Type="http://schemas.openxmlformats.org/officeDocument/2006/relationships/theme" Target="../theme/theme2.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 Id="rId22" Type="http://schemas.openxmlformats.org/officeDocument/2006/relationships/slideLayout" Target="../slideLayouts/slideLayout83.xml"/><Relationship Id="rId27" Type="http://schemas.openxmlformats.org/officeDocument/2006/relationships/slideLayout" Target="../slideLayouts/slideLayout88.xml"/><Relationship Id="rId30" Type="http://schemas.openxmlformats.org/officeDocument/2006/relationships/slideLayout" Target="../slideLayouts/slideLayout91.xml"/><Relationship Id="rId8" Type="http://schemas.openxmlformats.org/officeDocument/2006/relationships/slideLayout" Target="../slideLayouts/slideLayout69.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117.xml"/><Relationship Id="rId21" Type="http://schemas.openxmlformats.org/officeDocument/2006/relationships/slideLayout" Target="../slideLayouts/slideLayout112.xml"/><Relationship Id="rId42" Type="http://schemas.openxmlformats.org/officeDocument/2006/relationships/slideLayout" Target="../slideLayouts/slideLayout133.xml"/><Relationship Id="rId47" Type="http://schemas.openxmlformats.org/officeDocument/2006/relationships/slideLayout" Target="../slideLayouts/slideLayout138.xml"/><Relationship Id="rId63" Type="http://schemas.openxmlformats.org/officeDocument/2006/relationships/slideLayout" Target="../slideLayouts/slideLayout154.xml"/><Relationship Id="rId68" Type="http://schemas.openxmlformats.org/officeDocument/2006/relationships/slideLayout" Target="../slideLayouts/slideLayout159.xml"/><Relationship Id="rId16" Type="http://schemas.openxmlformats.org/officeDocument/2006/relationships/slideLayout" Target="../slideLayouts/slideLayout107.xml"/><Relationship Id="rId11" Type="http://schemas.openxmlformats.org/officeDocument/2006/relationships/slideLayout" Target="../slideLayouts/slideLayout102.xml"/><Relationship Id="rId24" Type="http://schemas.openxmlformats.org/officeDocument/2006/relationships/slideLayout" Target="../slideLayouts/slideLayout115.xml"/><Relationship Id="rId32" Type="http://schemas.openxmlformats.org/officeDocument/2006/relationships/slideLayout" Target="../slideLayouts/slideLayout123.xml"/><Relationship Id="rId37" Type="http://schemas.openxmlformats.org/officeDocument/2006/relationships/slideLayout" Target="../slideLayouts/slideLayout128.xml"/><Relationship Id="rId40" Type="http://schemas.openxmlformats.org/officeDocument/2006/relationships/slideLayout" Target="../slideLayouts/slideLayout131.xml"/><Relationship Id="rId45" Type="http://schemas.openxmlformats.org/officeDocument/2006/relationships/slideLayout" Target="../slideLayouts/slideLayout136.xml"/><Relationship Id="rId53" Type="http://schemas.openxmlformats.org/officeDocument/2006/relationships/slideLayout" Target="../slideLayouts/slideLayout144.xml"/><Relationship Id="rId58" Type="http://schemas.openxmlformats.org/officeDocument/2006/relationships/slideLayout" Target="../slideLayouts/slideLayout149.xml"/><Relationship Id="rId66" Type="http://schemas.openxmlformats.org/officeDocument/2006/relationships/slideLayout" Target="../slideLayouts/slideLayout157.xml"/><Relationship Id="rId74" Type="http://schemas.openxmlformats.org/officeDocument/2006/relationships/tags" Target="../tags/tag64.xml"/><Relationship Id="rId79" Type="http://schemas.openxmlformats.org/officeDocument/2006/relationships/image" Target="../media/image61.svg"/><Relationship Id="rId5" Type="http://schemas.openxmlformats.org/officeDocument/2006/relationships/slideLayout" Target="../slideLayouts/slideLayout96.xml"/><Relationship Id="rId61" Type="http://schemas.openxmlformats.org/officeDocument/2006/relationships/slideLayout" Target="../slideLayouts/slideLayout152.xml"/><Relationship Id="rId19" Type="http://schemas.openxmlformats.org/officeDocument/2006/relationships/slideLayout" Target="../slideLayouts/slideLayout110.xml"/><Relationship Id="rId14" Type="http://schemas.openxmlformats.org/officeDocument/2006/relationships/slideLayout" Target="../slideLayouts/slideLayout105.xml"/><Relationship Id="rId22" Type="http://schemas.openxmlformats.org/officeDocument/2006/relationships/slideLayout" Target="../slideLayouts/slideLayout113.xml"/><Relationship Id="rId27" Type="http://schemas.openxmlformats.org/officeDocument/2006/relationships/slideLayout" Target="../slideLayouts/slideLayout118.xml"/><Relationship Id="rId30" Type="http://schemas.openxmlformats.org/officeDocument/2006/relationships/slideLayout" Target="../slideLayouts/slideLayout121.xml"/><Relationship Id="rId35" Type="http://schemas.openxmlformats.org/officeDocument/2006/relationships/slideLayout" Target="../slideLayouts/slideLayout126.xml"/><Relationship Id="rId43" Type="http://schemas.openxmlformats.org/officeDocument/2006/relationships/slideLayout" Target="../slideLayouts/slideLayout134.xml"/><Relationship Id="rId48" Type="http://schemas.openxmlformats.org/officeDocument/2006/relationships/slideLayout" Target="../slideLayouts/slideLayout139.xml"/><Relationship Id="rId56" Type="http://schemas.openxmlformats.org/officeDocument/2006/relationships/slideLayout" Target="../slideLayouts/slideLayout147.xml"/><Relationship Id="rId64" Type="http://schemas.openxmlformats.org/officeDocument/2006/relationships/slideLayout" Target="../slideLayouts/slideLayout155.xml"/><Relationship Id="rId69" Type="http://schemas.openxmlformats.org/officeDocument/2006/relationships/slideLayout" Target="../slideLayouts/slideLayout160.xml"/><Relationship Id="rId77" Type="http://schemas.openxmlformats.org/officeDocument/2006/relationships/hyperlink" Target="https://www.progress.com/" TargetMode="External"/><Relationship Id="rId8" Type="http://schemas.openxmlformats.org/officeDocument/2006/relationships/slideLayout" Target="../slideLayouts/slideLayout99.xml"/><Relationship Id="rId51" Type="http://schemas.openxmlformats.org/officeDocument/2006/relationships/slideLayout" Target="../slideLayouts/slideLayout142.xml"/><Relationship Id="rId72" Type="http://schemas.openxmlformats.org/officeDocument/2006/relationships/theme" Target="../theme/theme3.xml"/><Relationship Id="rId80" Type="http://schemas.openxmlformats.org/officeDocument/2006/relationships/image" Target="../media/image10.svg"/><Relationship Id="rId3" Type="http://schemas.openxmlformats.org/officeDocument/2006/relationships/slideLayout" Target="../slideLayouts/slideLayout94.xml"/><Relationship Id="rId12" Type="http://schemas.openxmlformats.org/officeDocument/2006/relationships/slideLayout" Target="../slideLayouts/slideLayout103.xml"/><Relationship Id="rId17" Type="http://schemas.openxmlformats.org/officeDocument/2006/relationships/slideLayout" Target="../slideLayouts/slideLayout108.xml"/><Relationship Id="rId25" Type="http://schemas.openxmlformats.org/officeDocument/2006/relationships/slideLayout" Target="../slideLayouts/slideLayout116.xml"/><Relationship Id="rId33" Type="http://schemas.openxmlformats.org/officeDocument/2006/relationships/slideLayout" Target="../slideLayouts/slideLayout124.xml"/><Relationship Id="rId38" Type="http://schemas.openxmlformats.org/officeDocument/2006/relationships/slideLayout" Target="../slideLayouts/slideLayout129.xml"/><Relationship Id="rId46" Type="http://schemas.openxmlformats.org/officeDocument/2006/relationships/slideLayout" Target="../slideLayouts/slideLayout137.xml"/><Relationship Id="rId59" Type="http://schemas.openxmlformats.org/officeDocument/2006/relationships/slideLayout" Target="../slideLayouts/slideLayout150.xml"/><Relationship Id="rId67" Type="http://schemas.openxmlformats.org/officeDocument/2006/relationships/slideLayout" Target="../slideLayouts/slideLayout158.xml"/><Relationship Id="rId20" Type="http://schemas.openxmlformats.org/officeDocument/2006/relationships/slideLayout" Target="../slideLayouts/slideLayout111.xml"/><Relationship Id="rId41" Type="http://schemas.openxmlformats.org/officeDocument/2006/relationships/slideLayout" Target="../slideLayouts/slideLayout132.xml"/><Relationship Id="rId54" Type="http://schemas.openxmlformats.org/officeDocument/2006/relationships/slideLayout" Target="../slideLayouts/slideLayout145.xml"/><Relationship Id="rId62" Type="http://schemas.openxmlformats.org/officeDocument/2006/relationships/slideLayout" Target="../slideLayouts/slideLayout153.xml"/><Relationship Id="rId70" Type="http://schemas.openxmlformats.org/officeDocument/2006/relationships/slideLayout" Target="../slideLayouts/slideLayout161.xml"/><Relationship Id="rId75" Type="http://schemas.openxmlformats.org/officeDocument/2006/relationships/oleObject" Target="../embeddings/oleObject22.bin"/><Relationship Id="rId1" Type="http://schemas.openxmlformats.org/officeDocument/2006/relationships/slideLayout" Target="../slideLayouts/slideLayout92.xml"/><Relationship Id="rId6" Type="http://schemas.openxmlformats.org/officeDocument/2006/relationships/slideLayout" Target="../slideLayouts/slideLayout97.xml"/><Relationship Id="rId15" Type="http://schemas.openxmlformats.org/officeDocument/2006/relationships/slideLayout" Target="../slideLayouts/slideLayout106.xml"/><Relationship Id="rId23" Type="http://schemas.openxmlformats.org/officeDocument/2006/relationships/slideLayout" Target="../slideLayouts/slideLayout114.xml"/><Relationship Id="rId28" Type="http://schemas.openxmlformats.org/officeDocument/2006/relationships/slideLayout" Target="../slideLayouts/slideLayout119.xml"/><Relationship Id="rId36" Type="http://schemas.openxmlformats.org/officeDocument/2006/relationships/slideLayout" Target="../slideLayouts/slideLayout127.xml"/><Relationship Id="rId49" Type="http://schemas.openxmlformats.org/officeDocument/2006/relationships/slideLayout" Target="../slideLayouts/slideLayout140.xml"/><Relationship Id="rId57" Type="http://schemas.openxmlformats.org/officeDocument/2006/relationships/slideLayout" Target="../slideLayouts/slideLayout148.xml"/><Relationship Id="rId10" Type="http://schemas.openxmlformats.org/officeDocument/2006/relationships/slideLayout" Target="../slideLayouts/slideLayout101.xml"/><Relationship Id="rId31" Type="http://schemas.openxmlformats.org/officeDocument/2006/relationships/slideLayout" Target="../slideLayouts/slideLayout122.xml"/><Relationship Id="rId44" Type="http://schemas.openxmlformats.org/officeDocument/2006/relationships/slideLayout" Target="../slideLayouts/slideLayout135.xml"/><Relationship Id="rId52" Type="http://schemas.openxmlformats.org/officeDocument/2006/relationships/slideLayout" Target="../slideLayouts/slideLayout143.xml"/><Relationship Id="rId60" Type="http://schemas.openxmlformats.org/officeDocument/2006/relationships/slideLayout" Target="../slideLayouts/slideLayout151.xml"/><Relationship Id="rId65" Type="http://schemas.openxmlformats.org/officeDocument/2006/relationships/slideLayout" Target="../slideLayouts/slideLayout156.xml"/><Relationship Id="rId73" Type="http://schemas.openxmlformats.org/officeDocument/2006/relationships/tags" Target="../tags/tag63.xml"/><Relationship Id="rId78" Type="http://schemas.openxmlformats.org/officeDocument/2006/relationships/image" Target="../media/image9.png"/><Relationship Id="rId4" Type="http://schemas.openxmlformats.org/officeDocument/2006/relationships/slideLayout" Target="../slideLayouts/slideLayout95.xml"/><Relationship Id="rId9" Type="http://schemas.openxmlformats.org/officeDocument/2006/relationships/slideLayout" Target="../slideLayouts/slideLayout100.xml"/><Relationship Id="rId13" Type="http://schemas.openxmlformats.org/officeDocument/2006/relationships/slideLayout" Target="../slideLayouts/slideLayout104.xml"/><Relationship Id="rId18" Type="http://schemas.openxmlformats.org/officeDocument/2006/relationships/slideLayout" Target="../slideLayouts/slideLayout109.xml"/><Relationship Id="rId39" Type="http://schemas.openxmlformats.org/officeDocument/2006/relationships/slideLayout" Target="../slideLayouts/slideLayout130.xml"/><Relationship Id="rId34" Type="http://schemas.openxmlformats.org/officeDocument/2006/relationships/slideLayout" Target="../slideLayouts/slideLayout125.xml"/><Relationship Id="rId50" Type="http://schemas.openxmlformats.org/officeDocument/2006/relationships/slideLayout" Target="../slideLayouts/slideLayout141.xml"/><Relationship Id="rId55" Type="http://schemas.openxmlformats.org/officeDocument/2006/relationships/slideLayout" Target="../slideLayouts/slideLayout146.xml"/><Relationship Id="rId76" Type="http://schemas.openxmlformats.org/officeDocument/2006/relationships/image" Target="../media/image8.emf"/><Relationship Id="rId7" Type="http://schemas.openxmlformats.org/officeDocument/2006/relationships/slideLayout" Target="../slideLayouts/slideLayout98.xml"/><Relationship Id="rId71" Type="http://schemas.openxmlformats.org/officeDocument/2006/relationships/slideLayout" Target="../slideLayouts/slideLayout162.xml"/><Relationship Id="rId2" Type="http://schemas.openxmlformats.org/officeDocument/2006/relationships/slideLayout" Target="../slideLayouts/slideLayout93.xml"/><Relationship Id="rId29" Type="http://schemas.openxmlformats.org/officeDocument/2006/relationships/slideLayout" Target="../slideLayouts/slideLayout120.xml"/></Relationships>
</file>

<file path=ppt/slideMasters/_rels/slideMaster4.xml.rels><?xml version="1.0" encoding="UTF-8" standalone="yes"?>
<Relationships xmlns="http://schemas.openxmlformats.org/package/2006/relationships"><Relationship Id="rId26" Type="http://schemas.openxmlformats.org/officeDocument/2006/relationships/slideLayout" Target="../slideLayouts/slideLayout188.xml"/><Relationship Id="rId21" Type="http://schemas.openxmlformats.org/officeDocument/2006/relationships/slideLayout" Target="../slideLayouts/slideLayout183.xml"/><Relationship Id="rId42" Type="http://schemas.openxmlformats.org/officeDocument/2006/relationships/slideLayout" Target="../slideLayouts/slideLayout204.xml"/><Relationship Id="rId47" Type="http://schemas.openxmlformats.org/officeDocument/2006/relationships/slideLayout" Target="../slideLayouts/slideLayout209.xml"/><Relationship Id="rId63" Type="http://schemas.openxmlformats.org/officeDocument/2006/relationships/slideLayout" Target="../slideLayouts/slideLayout225.xml"/><Relationship Id="rId68" Type="http://schemas.openxmlformats.org/officeDocument/2006/relationships/slideLayout" Target="../slideLayouts/slideLayout230.xml"/><Relationship Id="rId2" Type="http://schemas.openxmlformats.org/officeDocument/2006/relationships/slideLayout" Target="../slideLayouts/slideLayout164.xml"/><Relationship Id="rId16" Type="http://schemas.openxmlformats.org/officeDocument/2006/relationships/slideLayout" Target="../slideLayouts/slideLayout178.xml"/><Relationship Id="rId29" Type="http://schemas.openxmlformats.org/officeDocument/2006/relationships/slideLayout" Target="../slideLayouts/slideLayout191.xml"/><Relationship Id="rId11" Type="http://schemas.openxmlformats.org/officeDocument/2006/relationships/slideLayout" Target="../slideLayouts/slideLayout173.xml"/><Relationship Id="rId24" Type="http://schemas.openxmlformats.org/officeDocument/2006/relationships/slideLayout" Target="../slideLayouts/slideLayout186.xml"/><Relationship Id="rId32" Type="http://schemas.openxmlformats.org/officeDocument/2006/relationships/slideLayout" Target="../slideLayouts/slideLayout194.xml"/><Relationship Id="rId37" Type="http://schemas.openxmlformats.org/officeDocument/2006/relationships/slideLayout" Target="../slideLayouts/slideLayout199.xml"/><Relationship Id="rId40" Type="http://schemas.openxmlformats.org/officeDocument/2006/relationships/slideLayout" Target="../slideLayouts/slideLayout202.xml"/><Relationship Id="rId45" Type="http://schemas.openxmlformats.org/officeDocument/2006/relationships/slideLayout" Target="../slideLayouts/slideLayout207.xml"/><Relationship Id="rId53" Type="http://schemas.openxmlformats.org/officeDocument/2006/relationships/slideLayout" Target="../slideLayouts/slideLayout215.xml"/><Relationship Id="rId58" Type="http://schemas.openxmlformats.org/officeDocument/2006/relationships/slideLayout" Target="../slideLayouts/slideLayout220.xml"/><Relationship Id="rId66" Type="http://schemas.openxmlformats.org/officeDocument/2006/relationships/slideLayout" Target="../slideLayouts/slideLayout228.xml"/><Relationship Id="rId74" Type="http://schemas.openxmlformats.org/officeDocument/2006/relationships/image" Target="../media/image9.png"/><Relationship Id="rId5" Type="http://schemas.openxmlformats.org/officeDocument/2006/relationships/slideLayout" Target="../slideLayouts/slideLayout167.xml"/><Relationship Id="rId61" Type="http://schemas.openxmlformats.org/officeDocument/2006/relationships/slideLayout" Target="../slideLayouts/slideLayout223.xml"/><Relationship Id="rId19" Type="http://schemas.openxmlformats.org/officeDocument/2006/relationships/slideLayout" Target="../slideLayouts/slideLayout181.xml"/><Relationship Id="rId14" Type="http://schemas.openxmlformats.org/officeDocument/2006/relationships/slideLayout" Target="../slideLayouts/slideLayout176.xml"/><Relationship Id="rId22" Type="http://schemas.openxmlformats.org/officeDocument/2006/relationships/slideLayout" Target="../slideLayouts/slideLayout184.xml"/><Relationship Id="rId27" Type="http://schemas.openxmlformats.org/officeDocument/2006/relationships/slideLayout" Target="../slideLayouts/slideLayout189.xml"/><Relationship Id="rId30" Type="http://schemas.openxmlformats.org/officeDocument/2006/relationships/slideLayout" Target="../slideLayouts/slideLayout192.xml"/><Relationship Id="rId35" Type="http://schemas.openxmlformats.org/officeDocument/2006/relationships/slideLayout" Target="../slideLayouts/slideLayout197.xml"/><Relationship Id="rId43" Type="http://schemas.openxmlformats.org/officeDocument/2006/relationships/slideLayout" Target="../slideLayouts/slideLayout205.xml"/><Relationship Id="rId48" Type="http://schemas.openxmlformats.org/officeDocument/2006/relationships/slideLayout" Target="../slideLayouts/slideLayout210.xml"/><Relationship Id="rId56" Type="http://schemas.openxmlformats.org/officeDocument/2006/relationships/slideLayout" Target="../slideLayouts/slideLayout218.xml"/><Relationship Id="rId64" Type="http://schemas.openxmlformats.org/officeDocument/2006/relationships/slideLayout" Target="../slideLayouts/slideLayout226.xml"/><Relationship Id="rId69" Type="http://schemas.openxmlformats.org/officeDocument/2006/relationships/theme" Target="../theme/theme4.xml"/><Relationship Id="rId8" Type="http://schemas.openxmlformats.org/officeDocument/2006/relationships/slideLayout" Target="../slideLayouts/slideLayout170.xml"/><Relationship Id="rId51" Type="http://schemas.openxmlformats.org/officeDocument/2006/relationships/slideLayout" Target="../slideLayouts/slideLayout213.xml"/><Relationship Id="rId72" Type="http://schemas.openxmlformats.org/officeDocument/2006/relationships/image" Target="../media/image8.emf"/><Relationship Id="rId3" Type="http://schemas.openxmlformats.org/officeDocument/2006/relationships/slideLayout" Target="../slideLayouts/slideLayout165.xml"/><Relationship Id="rId12" Type="http://schemas.openxmlformats.org/officeDocument/2006/relationships/slideLayout" Target="../slideLayouts/slideLayout174.xml"/><Relationship Id="rId17" Type="http://schemas.openxmlformats.org/officeDocument/2006/relationships/slideLayout" Target="../slideLayouts/slideLayout179.xml"/><Relationship Id="rId25" Type="http://schemas.openxmlformats.org/officeDocument/2006/relationships/slideLayout" Target="../slideLayouts/slideLayout187.xml"/><Relationship Id="rId33" Type="http://schemas.openxmlformats.org/officeDocument/2006/relationships/slideLayout" Target="../slideLayouts/slideLayout195.xml"/><Relationship Id="rId38" Type="http://schemas.openxmlformats.org/officeDocument/2006/relationships/slideLayout" Target="../slideLayouts/slideLayout200.xml"/><Relationship Id="rId46" Type="http://schemas.openxmlformats.org/officeDocument/2006/relationships/slideLayout" Target="../slideLayouts/slideLayout208.xml"/><Relationship Id="rId59" Type="http://schemas.openxmlformats.org/officeDocument/2006/relationships/slideLayout" Target="../slideLayouts/slideLayout221.xml"/><Relationship Id="rId67" Type="http://schemas.openxmlformats.org/officeDocument/2006/relationships/slideLayout" Target="../slideLayouts/slideLayout229.xml"/><Relationship Id="rId20" Type="http://schemas.openxmlformats.org/officeDocument/2006/relationships/slideLayout" Target="../slideLayouts/slideLayout182.xml"/><Relationship Id="rId41" Type="http://schemas.openxmlformats.org/officeDocument/2006/relationships/slideLayout" Target="../slideLayouts/slideLayout203.xml"/><Relationship Id="rId54" Type="http://schemas.openxmlformats.org/officeDocument/2006/relationships/slideLayout" Target="../slideLayouts/slideLayout216.xml"/><Relationship Id="rId62" Type="http://schemas.openxmlformats.org/officeDocument/2006/relationships/slideLayout" Target="../slideLayouts/slideLayout224.xml"/><Relationship Id="rId70" Type="http://schemas.openxmlformats.org/officeDocument/2006/relationships/tags" Target="../tags/tag124.xml"/><Relationship Id="rId75" Type="http://schemas.openxmlformats.org/officeDocument/2006/relationships/image" Target="../media/image61.svg"/><Relationship Id="rId1" Type="http://schemas.openxmlformats.org/officeDocument/2006/relationships/slideLayout" Target="../slideLayouts/slideLayout163.xml"/><Relationship Id="rId6" Type="http://schemas.openxmlformats.org/officeDocument/2006/relationships/slideLayout" Target="../slideLayouts/slideLayout168.xml"/><Relationship Id="rId15" Type="http://schemas.openxmlformats.org/officeDocument/2006/relationships/slideLayout" Target="../slideLayouts/slideLayout177.xml"/><Relationship Id="rId23" Type="http://schemas.openxmlformats.org/officeDocument/2006/relationships/slideLayout" Target="../slideLayouts/slideLayout185.xml"/><Relationship Id="rId28" Type="http://schemas.openxmlformats.org/officeDocument/2006/relationships/slideLayout" Target="../slideLayouts/slideLayout190.xml"/><Relationship Id="rId36" Type="http://schemas.openxmlformats.org/officeDocument/2006/relationships/slideLayout" Target="../slideLayouts/slideLayout198.xml"/><Relationship Id="rId49" Type="http://schemas.openxmlformats.org/officeDocument/2006/relationships/slideLayout" Target="../slideLayouts/slideLayout211.xml"/><Relationship Id="rId57" Type="http://schemas.openxmlformats.org/officeDocument/2006/relationships/slideLayout" Target="../slideLayouts/slideLayout219.xml"/><Relationship Id="rId10" Type="http://schemas.openxmlformats.org/officeDocument/2006/relationships/slideLayout" Target="../slideLayouts/slideLayout172.xml"/><Relationship Id="rId31" Type="http://schemas.openxmlformats.org/officeDocument/2006/relationships/slideLayout" Target="../slideLayouts/slideLayout193.xml"/><Relationship Id="rId44" Type="http://schemas.openxmlformats.org/officeDocument/2006/relationships/slideLayout" Target="../slideLayouts/slideLayout206.xml"/><Relationship Id="rId52" Type="http://schemas.openxmlformats.org/officeDocument/2006/relationships/slideLayout" Target="../slideLayouts/slideLayout214.xml"/><Relationship Id="rId60" Type="http://schemas.openxmlformats.org/officeDocument/2006/relationships/slideLayout" Target="../slideLayouts/slideLayout222.xml"/><Relationship Id="rId65" Type="http://schemas.openxmlformats.org/officeDocument/2006/relationships/slideLayout" Target="../slideLayouts/slideLayout227.xml"/><Relationship Id="rId73" Type="http://schemas.openxmlformats.org/officeDocument/2006/relationships/hyperlink" Target="https://www.progress.com/" TargetMode="External"/><Relationship Id="rId4" Type="http://schemas.openxmlformats.org/officeDocument/2006/relationships/slideLayout" Target="../slideLayouts/slideLayout166.xml"/><Relationship Id="rId9" Type="http://schemas.openxmlformats.org/officeDocument/2006/relationships/slideLayout" Target="../slideLayouts/slideLayout171.xml"/><Relationship Id="rId13" Type="http://schemas.openxmlformats.org/officeDocument/2006/relationships/slideLayout" Target="../slideLayouts/slideLayout175.xml"/><Relationship Id="rId18" Type="http://schemas.openxmlformats.org/officeDocument/2006/relationships/slideLayout" Target="../slideLayouts/slideLayout180.xml"/><Relationship Id="rId39" Type="http://schemas.openxmlformats.org/officeDocument/2006/relationships/slideLayout" Target="../slideLayouts/slideLayout201.xml"/><Relationship Id="rId34" Type="http://schemas.openxmlformats.org/officeDocument/2006/relationships/slideLayout" Target="../slideLayouts/slideLayout196.xml"/><Relationship Id="rId50" Type="http://schemas.openxmlformats.org/officeDocument/2006/relationships/slideLayout" Target="../slideLayouts/slideLayout212.xml"/><Relationship Id="rId55" Type="http://schemas.openxmlformats.org/officeDocument/2006/relationships/slideLayout" Target="../slideLayouts/slideLayout217.xml"/><Relationship Id="rId7" Type="http://schemas.openxmlformats.org/officeDocument/2006/relationships/slideLayout" Target="../slideLayouts/slideLayout169.xml"/><Relationship Id="rId71" Type="http://schemas.openxmlformats.org/officeDocument/2006/relationships/oleObject" Target="../embeddings/oleObject22.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26ADFBA-D93D-814A-B788-3D6E8FE19F64}"/>
              </a:ext>
            </a:extLst>
          </p:cNvPr>
          <p:cNvSpPr>
            <a:spLocks noGrp="1"/>
          </p:cNvSpPr>
          <p:nvPr>
            <p:ph type="body" idx="1"/>
          </p:nvPr>
        </p:nvSpPr>
        <p:spPr>
          <a:xfrm>
            <a:off x="635000" y="1862696"/>
            <a:ext cx="107950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Rectangle 5"/>
          <p:cNvSpPr>
            <a:spLocks noChangeArrowheads="1"/>
          </p:cNvSpPr>
          <p:nvPr userDrawn="1"/>
        </p:nvSpPr>
        <p:spPr bwMode="black">
          <a:xfrm>
            <a:off x="4245467" y="6548458"/>
            <a:ext cx="3697891" cy="107722"/>
          </a:xfrm>
          <a:prstGeom prst="rect">
            <a:avLst/>
          </a:prstGeom>
          <a:noFill/>
          <a:ln w="9525">
            <a:noFill/>
            <a:miter lim="800000"/>
            <a:headEnd/>
            <a:tailEnd/>
          </a:ln>
          <a:effectLst/>
        </p:spPr>
        <p:txBody>
          <a:bodyPr wrap="square" lIns="0" tIns="0" rIns="0" bIns="0">
            <a:spAutoFit/>
          </a:bodyPr>
          <a:lstStyle/>
          <a:p>
            <a:pPr algn="ctr" eaLnBrk="0" hangingPunct="0">
              <a:buSzTx/>
              <a:defRPr/>
            </a:pPr>
            <a:r>
              <a:rPr lang="en-US" sz="700" i="0">
                <a:solidFill>
                  <a:schemeClr val="tx1">
                    <a:lumMod val="50000"/>
                    <a:lumOff val="50000"/>
                  </a:schemeClr>
                </a:solidFill>
                <a:latin typeface="+mj-lt"/>
              </a:rPr>
              <a:t>© 2025 Progress Software Corporation and/or its subsidiaries or affiliates. All rights reserved.</a:t>
            </a:r>
          </a:p>
        </p:txBody>
      </p:sp>
      <p:sp>
        <p:nvSpPr>
          <p:cNvPr id="2" name="Title Placeholder 1">
            <a:extLst>
              <a:ext uri="{FF2B5EF4-FFF2-40B4-BE49-F238E27FC236}">
                <a16:creationId xmlns:a16="http://schemas.microsoft.com/office/drawing/2014/main" id="{611FE8F3-ECA3-7F4A-B53E-40E6D9A5D4A0}"/>
              </a:ext>
            </a:extLst>
          </p:cNvPr>
          <p:cNvSpPr>
            <a:spLocks noGrp="1"/>
          </p:cNvSpPr>
          <p:nvPr>
            <p:ph type="title"/>
          </p:nvPr>
        </p:nvSpPr>
        <p:spPr>
          <a:xfrm>
            <a:off x="635000" y="303340"/>
            <a:ext cx="10795000" cy="1325563"/>
          </a:xfrm>
          <a:prstGeom prst="rect">
            <a:avLst/>
          </a:prstGeom>
        </p:spPr>
        <p:txBody>
          <a:bodyPr vert="horz" lIns="91440" tIns="45720" rIns="91440" bIns="45720" rtlCol="0" anchor="ctr">
            <a:normAutofit/>
          </a:bodyPr>
          <a:lstStyle/>
          <a:p>
            <a:r>
              <a:rPr lang="en-US"/>
              <a:t>Click to edit Master title style</a:t>
            </a:r>
          </a:p>
        </p:txBody>
      </p:sp>
      <p:pic>
        <p:nvPicPr>
          <p:cNvPr id="7" name="Picture 6">
            <a:extLst>
              <a:ext uri="{FF2B5EF4-FFF2-40B4-BE49-F238E27FC236}">
                <a16:creationId xmlns:a16="http://schemas.microsoft.com/office/drawing/2014/main" id="{4438EFEF-05F3-6C41-B782-1083C5A9926D}"/>
              </a:ext>
            </a:extLst>
          </p:cNvPr>
          <p:cNvPicPr>
            <a:picLocks noChangeAspect="1"/>
          </p:cNvPicPr>
          <p:nvPr userDrawn="1"/>
        </p:nvPicPr>
        <p:blipFill>
          <a:blip r:embed="rId63" cstate="email">
            <a:extLst>
              <a:ext uri="{28A0092B-C50C-407E-A947-70E740481C1C}">
                <a14:useLocalDpi xmlns:a14="http://schemas.microsoft.com/office/drawing/2010/main"/>
              </a:ext>
            </a:extLst>
          </a:blip>
          <a:stretch>
            <a:fillRect/>
          </a:stretch>
        </p:blipFill>
        <p:spPr>
          <a:xfrm>
            <a:off x="318860" y="6481098"/>
            <a:ext cx="897195" cy="208763"/>
          </a:xfrm>
          <a:prstGeom prst="rect">
            <a:avLst/>
          </a:prstGeom>
        </p:spPr>
      </p:pic>
      <p:sp>
        <p:nvSpPr>
          <p:cNvPr id="21" name="Slide Number Placeholder 20">
            <a:extLst>
              <a:ext uri="{FF2B5EF4-FFF2-40B4-BE49-F238E27FC236}">
                <a16:creationId xmlns:a16="http://schemas.microsoft.com/office/drawing/2014/main" id="{554A4FCE-65C4-5C49-9A7E-BA237B2F01F2}"/>
              </a:ext>
            </a:extLst>
          </p:cNvPr>
          <p:cNvSpPr>
            <a:spLocks noGrp="1"/>
          </p:cNvSpPr>
          <p:nvPr>
            <p:ph type="sldNum" sz="quarter" idx="4"/>
          </p:nvPr>
        </p:nvSpPr>
        <p:spPr>
          <a:xfrm>
            <a:off x="9276278" y="6405778"/>
            <a:ext cx="2741612" cy="365125"/>
          </a:xfrm>
          <a:prstGeom prst="rect">
            <a:avLst/>
          </a:prstGeom>
        </p:spPr>
        <p:txBody>
          <a:bodyPr vert="horz" lIns="91440" tIns="45720" rIns="91440" bIns="45720" rtlCol="0" anchor="ctr"/>
          <a:lstStyle>
            <a:lvl1pPr algn="r">
              <a:defRPr sz="1000" i="0">
                <a:solidFill>
                  <a:schemeClr val="tx1">
                    <a:alpha val="69734"/>
                  </a:schemeClr>
                </a:solidFill>
              </a:defRPr>
            </a:lvl1pPr>
          </a:lstStyle>
          <a:p>
            <a:fld id="{8EBC49CF-66A5-ED48-92B9-E667BCC463F7}" type="slidenum">
              <a:rPr lang="en-US" smtClean="0"/>
              <a:pPr/>
              <a:t>‹#›</a:t>
            </a:fld>
            <a:endParaRPr lang="en-US"/>
          </a:p>
        </p:txBody>
      </p:sp>
    </p:spTree>
    <p:extLst>
      <p:ext uri="{BB962C8B-B14F-4D97-AF65-F5344CB8AC3E}">
        <p14:creationId xmlns:p14="http://schemas.microsoft.com/office/powerpoint/2010/main" val="1712005758"/>
      </p:ext>
    </p:extLst>
  </p:cSld>
  <p:clrMap bg1="lt1" tx1="dk1" bg2="lt2" tx2="dk2" accent1="accent1" accent2="accent2" accent3="accent3" accent4="accent4" accent5="accent5" accent6="accent6" hlink="hlink" folHlink="folHlink"/>
  <p:sldLayoutIdLst>
    <p:sldLayoutId id="2147484000" r:id="rId1"/>
    <p:sldLayoutId id="2147483996" r:id="rId2"/>
    <p:sldLayoutId id="2147483997" r:id="rId3"/>
    <p:sldLayoutId id="2147483998" r:id="rId4"/>
    <p:sldLayoutId id="2147483999" r:id="rId5"/>
    <p:sldLayoutId id="2147483977" r:id="rId6"/>
    <p:sldLayoutId id="2147483978" r:id="rId7"/>
    <p:sldLayoutId id="2147484012" r:id="rId8"/>
    <p:sldLayoutId id="2147484013" r:id="rId9"/>
    <p:sldLayoutId id="2147484014" r:id="rId10"/>
    <p:sldLayoutId id="2147484015" r:id="rId11"/>
    <p:sldLayoutId id="2147484016" r:id="rId12"/>
    <p:sldLayoutId id="2147484017" r:id="rId13"/>
    <p:sldLayoutId id="2147484018" r:id="rId14"/>
    <p:sldLayoutId id="2147484019" r:id="rId15"/>
    <p:sldLayoutId id="2147484020" r:id="rId16"/>
    <p:sldLayoutId id="2147484021" r:id="rId17"/>
    <p:sldLayoutId id="2147484022" r:id="rId18"/>
    <p:sldLayoutId id="2147484023" r:id="rId19"/>
    <p:sldLayoutId id="2147484024" r:id="rId20"/>
    <p:sldLayoutId id="2147484025" r:id="rId21"/>
    <p:sldLayoutId id="2147484026" r:id="rId22"/>
    <p:sldLayoutId id="2147484027" r:id="rId23"/>
    <p:sldLayoutId id="2147484028" r:id="rId24"/>
    <p:sldLayoutId id="2147484030" r:id="rId25"/>
    <p:sldLayoutId id="2147484033" r:id="rId26"/>
    <p:sldLayoutId id="2147484034" r:id="rId27"/>
    <p:sldLayoutId id="2147484035" r:id="rId28"/>
    <p:sldLayoutId id="2147484036" r:id="rId29"/>
    <p:sldLayoutId id="2147484037" r:id="rId30"/>
    <p:sldLayoutId id="2147484038" r:id="rId31"/>
    <p:sldLayoutId id="2147484039" r:id="rId32"/>
    <p:sldLayoutId id="2147484040" r:id="rId33"/>
    <p:sldLayoutId id="2147484041" r:id="rId34"/>
    <p:sldLayoutId id="2147484042" r:id="rId35"/>
    <p:sldLayoutId id="2147484043" r:id="rId36"/>
    <p:sldLayoutId id="2147484044" r:id="rId37"/>
    <p:sldLayoutId id="2147484045" r:id="rId38"/>
    <p:sldLayoutId id="2147484046" r:id="rId39"/>
    <p:sldLayoutId id="2147484047" r:id="rId40"/>
    <p:sldLayoutId id="2147484048" r:id="rId41"/>
    <p:sldLayoutId id="2147484049" r:id="rId42"/>
    <p:sldLayoutId id="2147484050" r:id="rId43"/>
    <p:sldLayoutId id="2147484051" r:id="rId44"/>
    <p:sldLayoutId id="2147484052" r:id="rId45"/>
    <p:sldLayoutId id="2147484053" r:id="rId46"/>
    <p:sldLayoutId id="2147484054" r:id="rId47"/>
    <p:sldLayoutId id="2147484055" r:id="rId48"/>
    <p:sldLayoutId id="2147484056" r:id="rId49"/>
    <p:sldLayoutId id="2147484057" r:id="rId50"/>
    <p:sldLayoutId id="2147484058" r:id="rId51"/>
    <p:sldLayoutId id="2147484059" r:id="rId52"/>
    <p:sldLayoutId id="2147484060" r:id="rId53"/>
    <p:sldLayoutId id="2147484061" r:id="rId54"/>
    <p:sldLayoutId id="2147484062" r:id="rId55"/>
    <p:sldLayoutId id="2147484063" r:id="rId56"/>
    <p:sldLayoutId id="2147484064" r:id="rId57"/>
    <p:sldLayoutId id="2147484065" r:id="rId58"/>
    <p:sldLayoutId id="2147484066" r:id="rId59"/>
    <p:sldLayoutId id="2147484558" r:id="rId60"/>
    <p:sldLayoutId id="2147484559" r:id="rId61"/>
  </p:sldLayoutIdLst>
  <p:hf hdr="0" ftr="0" dt="0"/>
  <p:txStyles>
    <p:titleStyle>
      <a:lvl1pPr algn="l" rtl="0" eaLnBrk="1" fontAlgn="base" hangingPunct="1">
        <a:lnSpc>
          <a:spcPct val="90000"/>
        </a:lnSpc>
        <a:spcBef>
          <a:spcPct val="0"/>
        </a:spcBef>
        <a:spcAft>
          <a:spcPct val="0"/>
        </a:spcAft>
        <a:defRPr lang="en-US" sz="3800" b="1" i="0" noProof="0" dirty="0" smtClean="0">
          <a:solidFill>
            <a:schemeClr val="tx1"/>
          </a:solidFill>
          <a:latin typeface="+mj-lt"/>
          <a:ea typeface="+mj-ea"/>
          <a:cs typeface="Arial" pitchFamily="34" charset="0"/>
        </a:defRPr>
      </a:lvl1pPr>
      <a:lvl2pPr algn="l" rtl="0" eaLnBrk="1" fontAlgn="base" hangingPunct="1">
        <a:lnSpc>
          <a:spcPct val="90000"/>
        </a:lnSpc>
        <a:spcBef>
          <a:spcPct val="0"/>
        </a:spcBef>
        <a:spcAft>
          <a:spcPct val="0"/>
        </a:spcAft>
        <a:defRPr sz="3198">
          <a:solidFill>
            <a:schemeClr val="bg1"/>
          </a:solidFill>
          <a:latin typeface="Arial" charset="0"/>
        </a:defRPr>
      </a:lvl2pPr>
      <a:lvl3pPr algn="l" rtl="0" eaLnBrk="1" fontAlgn="base" hangingPunct="1">
        <a:lnSpc>
          <a:spcPct val="90000"/>
        </a:lnSpc>
        <a:spcBef>
          <a:spcPct val="0"/>
        </a:spcBef>
        <a:spcAft>
          <a:spcPct val="0"/>
        </a:spcAft>
        <a:defRPr sz="3198">
          <a:solidFill>
            <a:schemeClr val="bg1"/>
          </a:solidFill>
          <a:latin typeface="Arial" charset="0"/>
        </a:defRPr>
      </a:lvl3pPr>
      <a:lvl4pPr algn="l" rtl="0" eaLnBrk="1" fontAlgn="base" hangingPunct="1">
        <a:lnSpc>
          <a:spcPct val="90000"/>
        </a:lnSpc>
        <a:spcBef>
          <a:spcPct val="0"/>
        </a:spcBef>
        <a:spcAft>
          <a:spcPct val="0"/>
        </a:spcAft>
        <a:defRPr sz="3198">
          <a:solidFill>
            <a:schemeClr val="bg1"/>
          </a:solidFill>
          <a:latin typeface="Arial" charset="0"/>
        </a:defRPr>
      </a:lvl4pPr>
      <a:lvl5pPr algn="l" rtl="0" eaLnBrk="1" fontAlgn="base" hangingPunct="1">
        <a:lnSpc>
          <a:spcPct val="90000"/>
        </a:lnSpc>
        <a:spcBef>
          <a:spcPct val="0"/>
        </a:spcBef>
        <a:spcAft>
          <a:spcPct val="0"/>
        </a:spcAft>
        <a:defRPr sz="3198">
          <a:solidFill>
            <a:schemeClr val="bg1"/>
          </a:solidFill>
          <a:latin typeface="Arial" charset="0"/>
        </a:defRPr>
      </a:lvl5pPr>
      <a:lvl6pPr marL="456926" algn="l" rtl="0" eaLnBrk="1" fontAlgn="base" hangingPunct="1">
        <a:lnSpc>
          <a:spcPct val="90000"/>
        </a:lnSpc>
        <a:spcBef>
          <a:spcPct val="0"/>
        </a:spcBef>
        <a:spcAft>
          <a:spcPct val="0"/>
        </a:spcAft>
        <a:defRPr sz="3198">
          <a:solidFill>
            <a:schemeClr val="bg1"/>
          </a:solidFill>
          <a:latin typeface="Arial" charset="0"/>
        </a:defRPr>
      </a:lvl6pPr>
      <a:lvl7pPr marL="913852" algn="l" rtl="0" eaLnBrk="1" fontAlgn="base" hangingPunct="1">
        <a:lnSpc>
          <a:spcPct val="90000"/>
        </a:lnSpc>
        <a:spcBef>
          <a:spcPct val="0"/>
        </a:spcBef>
        <a:spcAft>
          <a:spcPct val="0"/>
        </a:spcAft>
        <a:defRPr sz="3198">
          <a:solidFill>
            <a:schemeClr val="bg1"/>
          </a:solidFill>
          <a:latin typeface="Arial" charset="0"/>
        </a:defRPr>
      </a:lvl7pPr>
      <a:lvl8pPr marL="1370778" algn="l" rtl="0" eaLnBrk="1" fontAlgn="base" hangingPunct="1">
        <a:lnSpc>
          <a:spcPct val="90000"/>
        </a:lnSpc>
        <a:spcBef>
          <a:spcPct val="0"/>
        </a:spcBef>
        <a:spcAft>
          <a:spcPct val="0"/>
        </a:spcAft>
        <a:defRPr sz="3198">
          <a:solidFill>
            <a:schemeClr val="bg1"/>
          </a:solidFill>
          <a:latin typeface="Arial" charset="0"/>
        </a:defRPr>
      </a:lvl8pPr>
      <a:lvl9pPr marL="1827703" algn="l" rtl="0" eaLnBrk="1" fontAlgn="base" hangingPunct="1">
        <a:lnSpc>
          <a:spcPct val="90000"/>
        </a:lnSpc>
        <a:spcBef>
          <a:spcPct val="0"/>
        </a:spcBef>
        <a:spcAft>
          <a:spcPct val="0"/>
        </a:spcAft>
        <a:defRPr sz="3198">
          <a:solidFill>
            <a:schemeClr val="bg1"/>
          </a:solidFill>
          <a:latin typeface="Arial" charset="0"/>
        </a:defRPr>
      </a:lvl9pPr>
    </p:titleStyle>
    <p:bodyStyle>
      <a:lvl1pPr marL="342694" indent="-342694" algn="l" defTabSz="913852" rtl="0" eaLnBrk="1" fontAlgn="base" latinLnBrk="0" hangingPunct="1">
        <a:spcBef>
          <a:spcPts val="900"/>
        </a:spcBef>
        <a:spcAft>
          <a:spcPct val="0"/>
        </a:spcAft>
        <a:buClr>
          <a:schemeClr val="accent3"/>
        </a:buClr>
        <a:buFont typeface="Arial" panose="020B0604020202020204" pitchFamily="34" charset="0"/>
        <a:buChar char="•"/>
        <a:defRPr lang="en-US" sz="2400" b="0" i="0" kern="1200" dirty="0" smtClean="0">
          <a:solidFill>
            <a:schemeClr val="tx1"/>
          </a:solidFill>
          <a:latin typeface="+mn-lt"/>
          <a:ea typeface="+mn-ea"/>
          <a:cs typeface="Arial" pitchFamily="34" charset="0"/>
        </a:defRPr>
      </a:lvl1pPr>
      <a:lvl2pPr marL="742504" indent="-285578" algn="l" defTabSz="913852" rtl="0" eaLnBrk="1" fontAlgn="base" latinLnBrk="0" hangingPunct="1">
        <a:spcBef>
          <a:spcPts val="900"/>
        </a:spcBef>
        <a:spcAft>
          <a:spcPct val="0"/>
        </a:spcAft>
        <a:buClr>
          <a:schemeClr val="accent3"/>
        </a:buClr>
        <a:buFont typeface="Arial" panose="020B0604020202020204" pitchFamily="34" charset="0"/>
        <a:buChar char="•"/>
        <a:defRPr lang="en-US" sz="2400" b="0" i="0" kern="1200" dirty="0" smtClean="0">
          <a:solidFill>
            <a:schemeClr val="tx1"/>
          </a:solidFill>
          <a:latin typeface="+mn-lt"/>
          <a:ea typeface="+mn-ea"/>
          <a:cs typeface="Arial" pitchFamily="34" charset="0"/>
        </a:defRPr>
      </a:lvl2pPr>
      <a:lvl3pPr marL="1142314" indent="-228462" algn="l" defTabSz="913852" rtl="0" eaLnBrk="1" fontAlgn="base" latinLnBrk="0" hangingPunct="1">
        <a:spcBef>
          <a:spcPts val="900"/>
        </a:spcBef>
        <a:spcAft>
          <a:spcPct val="0"/>
        </a:spcAft>
        <a:buClr>
          <a:schemeClr val="accent3"/>
        </a:buClr>
        <a:buFont typeface="Arial" panose="020B0604020202020204" pitchFamily="34" charset="0"/>
        <a:buChar char="•"/>
        <a:defRPr lang="en-US" sz="2400" b="0" i="0" kern="1200" dirty="0" smtClean="0">
          <a:solidFill>
            <a:schemeClr val="tx1"/>
          </a:solidFill>
          <a:latin typeface="+mn-lt"/>
          <a:ea typeface="+mn-ea"/>
          <a:cs typeface="Arial" pitchFamily="34" charset="0"/>
        </a:defRPr>
      </a:lvl3pPr>
      <a:lvl4pPr marL="1599240" indent="-228462" algn="l" defTabSz="913852" rtl="0" eaLnBrk="1" fontAlgn="base" latinLnBrk="0" hangingPunct="1">
        <a:spcBef>
          <a:spcPts val="900"/>
        </a:spcBef>
        <a:spcAft>
          <a:spcPct val="0"/>
        </a:spcAft>
        <a:buClr>
          <a:schemeClr val="accent3"/>
        </a:buClr>
        <a:buSzPct val="95000"/>
        <a:buFont typeface="Arial" panose="020B0604020202020204" pitchFamily="34" charset="0"/>
        <a:buChar char="•"/>
        <a:defRPr lang="en-US" sz="2400" b="0" i="0" kern="1200" dirty="0" smtClean="0">
          <a:solidFill>
            <a:schemeClr val="tx1"/>
          </a:solidFill>
          <a:latin typeface="+mn-lt"/>
          <a:ea typeface="+mn-ea"/>
          <a:cs typeface="Arial" pitchFamily="34" charset="0"/>
        </a:defRPr>
      </a:lvl4pPr>
      <a:lvl5pPr marL="2056166" indent="-228462" algn="l" defTabSz="913852" rtl="0" eaLnBrk="1" fontAlgn="base" latinLnBrk="0" hangingPunct="1">
        <a:spcBef>
          <a:spcPts val="900"/>
        </a:spcBef>
        <a:spcAft>
          <a:spcPct val="0"/>
        </a:spcAft>
        <a:buClr>
          <a:schemeClr val="accent3"/>
        </a:buClr>
        <a:buSzPct val="95000"/>
        <a:buFont typeface="Arial" panose="020B0604020202020204" pitchFamily="34" charset="0"/>
        <a:buChar char="•"/>
        <a:defRPr lang="en-US" sz="2400" b="0" i="0" kern="1200" dirty="0" smtClean="0">
          <a:solidFill>
            <a:srgbClr val="000000"/>
          </a:solidFill>
          <a:latin typeface="+mn-lt"/>
          <a:ea typeface="+mn-ea"/>
          <a:cs typeface="Arial" pitchFamily="34" charset="0"/>
        </a:defRPr>
      </a:lvl5pPr>
      <a:lvl6pPr marL="2513092" indent="-228462" algn="l" rtl="0" eaLnBrk="1" fontAlgn="base" hangingPunct="1">
        <a:spcBef>
          <a:spcPct val="20000"/>
        </a:spcBef>
        <a:spcAft>
          <a:spcPct val="0"/>
        </a:spcAft>
        <a:buClr>
          <a:schemeClr val="accent1"/>
        </a:buClr>
        <a:buFont typeface="Arial" charset="0"/>
        <a:buChar char="•"/>
        <a:defRPr sz="1998">
          <a:solidFill>
            <a:schemeClr val="tx1"/>
          </a:solidFill>
          <a:latin typeface="+mn-lt"/>
        </a:defRPr>
      </a:lvl6pPr>
      <a:lvl7pPr marL="2970017" indent="-228462" algn="l" rtl="0" eaLnBrk="1" fontAlgn="base" hangingPunct="1">
        <a:spcBef>
          <a:spcPct val="20000"/>
        </a:spcBef>
        <a:spcAft>
          <a:spcPct val="0"/>
        </a:spcAft>
        <a:buClr>
          <a:schemeClr val="accent1"/>
        </a:buClr>
        <a:buFont typeface="Arial" charset="0"/>
        <a:buChar char="•"/>
        <a:defRPr sz="1998">
          <a:solidFill>
            <a:schemeClr val="tx1"/>
          </a:solidFill>
          <a:latin typeface="+mn-lt"/>
        </a:defRPr>
      </a:lvl7pPr>
      <a:lvl8pPr marL="3426943" indent="-228462" algn="l" rtl="0" eaLnBrk="1" fontAlgn="base" hangingPunct="1">
        <a:spcBef>
          <a:spcPct val="20000"/>
        </a:spcBef>
        <a:spcAft>
          <a:spcPct val="0"/>
        </a:spcAft>
        <a:buClr>
          <a:schemeClr val="accent1"/>
        </a:buClr>
        <a:buFont typeface="Arial" charset="0"/>
        <a:buChar char="•"/>
        <a:defRPr sz="1998">
          <a:solidFill>
            <a:schemeClr val="tx1"/>
          </a:solidFill>
          <a:latin typeface="+mn-lt"/>
        </a:defRPr>
      </a:lvl8pPr>
      <a:lvl9pPr marL="3883868" indent="-228462" algn="l" rtl="0" eaLnBrk="1" fontAlgn="base" hangingPunct="1">
        <a:spcBef>
          <a:spcPct val="20000"/>
        </a:spcBef>
        <a:spcAft>
          <a:spcPct val="0"/>
        </a:spcAft>
        <a:buClr>
          <a:schemeClr val="accent1"/>
        </a:buClr>
        <a:buFont typeface="Arial" charset="0"/>
        <a:buChar char="•"/>
        <a:defRPr sz="1998">
          <a:solidFill>
            <a:schemeClr val="tx1"/>
          </a:solidFill>
          <a:latin typeface="+mn-lt"/>
        </a:defRPr>
      </a:lvl9pPr>
    </p:bodyStyle>
    <p:otherStyle>
      <a:defPPr>
        <a:defRPr lang="en-US"/>
      </a:defPPr>
      <a:lvl1pPr marL="0" algn="l" defTabSz="913852" rtl="0" eaLnBrk="1" latinLnBrk="0" hangingPunct="1">
        <a:defRPr sz="1798" kern="1200">
          <a:solidFill>
            <a:schemeClr val="tx1"/>
          </a:solidFill>
          <a:latin typeface="+mn-lt"/>
          <a:ea typeface="+mn-ea"/>
          <a:cs typeface="+mn-cs"/>
        </a:defRPr>
      </a:lvl1pPr>
      <a:lvl2pPr marL="456926" algn="l" defTabSz="913852" rtl="0" eaLnBrk="1" latinLnBrk="0" hangingPunct="1">
        <a:defRPr sz="1798" kern="1200">
          <a:solidFill>
            <a:schemeClr val="tx1"/>
          </a:solidFill>
          <a:latin typeface="+mn-lt"/>
          <a:ea typeface="+mn-ea"/>
          <a:cs typeface="+mn-cs"/>
        </a:defRPr>
      </a:lvl2pPr>
      <a:lvl3pPr marL="913852" algn="l" defTabSz="913852" rtl="0" eaLnBrk="1" latinLnBrk="0" hangingPunct="1">
        <a:defRPr sz="1798" kern="1200">
          <a:solidFill>
            <a:schemeClr val="tx1"/>
          </a:solidFill>
          <a:latin typeface="+mn-lt"/>
          <a:ea typeface="+mn-ea"/>
          <a:cs typeface="+mn-cs"/>
        </a:defRPr>
      </a:lvl3pPr>
      <a:lvl4pPr marL="1370778" algn="l" defTabSz="913852" rtl="0" eaLnBrk="1" latinLnBrk="0" hangingPunct="1">
        <a:defRPr sz="1798" kern="1200">
          <a:solidFill>
            <a:schemeClr val="tx1"/>
          </a:solidFill>
          <a:latin typeface="+mn-lt"/>
          <a:ea typeface="+mn-ea"/>
          <a:cs typeface="+mn-cs"/>
        </a:defRPr>
      </a:lvl4pPr>
      <a:lvl5pPr marL="1827703" algn="l" defTabSz="913852" rtl="0" eaLnBrk="1" latinLnBrk="0" hangingPunct="1">
        <a:defRPr sz="1798" kern="1200">
          <a:solidFill>
            <a:schemeClr val="tx1"/>
          </a:solidFill>
          <a:latin typeface="+mn-lt"/>
          <a:ea typeface="+mn-ea"/>
          <a:cs typeface="+mn-cs"/>
        </a:defRPr>
      </a:lvl5pPr>
      <a:lvl6pPr marL="2284628" algn="l" defTabSz="913852" rtl="0" eaLnBrk="1" latinLnBrk="0" hangingPunct="1">
        <a:defRPr sz="1798" kern="1200">
          <a:solidFill>
            <a:schemeClr val="tx1"/>
          </a:solidFill>
          <a:latin typeface="+mn-lt"/>
          <a:ea typeface="+mn-ea"/>
          <a:cs typeface="+mn-cs"/>
        </a:defRPr>
      </a:lvl6pPr>
      <a:lvl7pPr marL="2741554" algn="l" defTabSz="913852" rtl="0" eaLnBrk="1" latinLnBrk="0" hangingPunct="1">
        <a:defRPr sz="1798" kern="1200">
          <a:solidFill>
            <a:schemeClr val="tx1"/>
          </a:solidFill>
          <a:latin typeface="+mn-lt"/>
          <a:ea typeface="+mn-ea"/>
          <a:cs typeface="+mn-cs"/>
        </a:defRPr>
      </a:lvl7pPr>
      <a:lvl8pPr marL="3198480" algn="l" defTabSz="913852" rtl="0" eaLnBrk="1" latinLnBrk="0" hangingPunct="1">
        <a:defRPr sz="1798" kern="1200">
          <a:solidFill>
            <a:schemeClr val="tx1"/>
          </a:solidFill>
          <a:latin typeface="+mn-lt"/>
          <a:ea typeface="+mn-ea"/>
          <a:cs typeface="+mn-cs"/>
        </a:defRPr>
      </a:lvl8pPr>
      <a:lvl9pPr marL="3655406" algn="l" defTabSz="913852" rtl="0" eaLnBrk="1" latinLnBrk="0" hangingPunct="1">
        <a:defRPr sz="179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6" userDrawn="1">
          <p15:clr>
            <a:srgbClr val="F26B43"/>
          </p15:clr>
        </p15:guide>
        <p15:guide id="2" pos="38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4FA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8244" y="365125"/>
            <a:ext cx="11232869" cy="1135429"/>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p:cNvSpPr>
            <a:spLocks noGrp="1"/>
          </p:cNvSpPr>
          <p:nvPr>
            <p:ph type="body" idx="1"/>
          </p:nvPr>
        </p:nvSpPr>
        <p:spPr>
          <a:xfrm>
            <a:off x="478244" y="1825625"/>
            <a:ext cx="11232869" cy="43513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5AAC61E8-465F-CC4D-AA40-DF9C4B7E8F80}"/>
              </a:ext>
            </a:extLst>
          </p:cNvPr>
          <p:cNvSpPr>
            <a:spLocks noChangeArrowheads="1"/>
          </p:cNvSpPr>
          <p:nvPr userDrawn="1"/>
        </p:nvSpPr>
        <p:spPr bwMode="black">
          <a:xfrm>
            <a:off x="3877235" y="6561907"/>
            <a:ext cx="4434355" cy="138499"/>
          </a:xfrm>
          <a:prstGeom prst="rect">
            <a:avLst/>
          </a:prstGeom>
          <a:noFill/>
          <a:ln w="9525">
            <a:noFill/>
            <a:miter lim="800000"/>
            <a:headEnd/>
            <a:tailEnd/>
          </a:ln>
          <a:effectLst/>
        </p:spPr>
        <p:txBody>
          <a:bodyPr wrap="none" lIns="0" tIns="0" rIns="0" bIns="0">
            <a:spAutoFit/>
          </a:bodyPr>
          <a:lstStyle/>
          <a:p>
            <a:pPr algn="ctr" eaLnBrk="0" hangingPunct="0">
              <a:buSzTx/>
              <a:defRPr/>
            </a:pPr>
            <a:r>
              <a:rPr lang="en-US" sz="900" i="0">
                <a:solidFill>
                  <a:schemeClr val="tx1">
                    <a:lumMod val="50000"/>
                    <a:lumOff val="50000"/>
                  </a:schemeClr>
                </a:solidFill>
                <a:latin typeface="Source Sans Pro" panose="020B0503030403020204" pitchFamily="34" charset="0"/>
                <a:ea typeface="Source Sans Pro" panose="020B0503030403020204" pitchFamily="34" charset="0"/>
              </a:rPr>
              <a:t>© 2025 Progress Software Corporation and/or its subsidiaries or affiliates. All rights reserved.</a:t>
            </a:r>
          </a:p>
        </p:txBody>
      </p:sp>
      <p:sp>
        <p:nvSpPr>
          <p:cNvPr id="11" name="Slide Number Placeholder 5">
            <a:extLst>
              <a:ext uri="{FF2B5EF4-FFF2-40B4-BE49-F238E27FC236}">
                <a16:creationId xmlns:a16="http://schemas.microsoft.com/office/drawing/2014/main" id="{8F96E485-30E8-4080-AA6E-569B34CA7F2F}"/>
              </a:ext>
            </a:extLst>
          </p:cNvPr>
          <p:cNvSpPr txBox="1">
            <a:spLocks/>
          </p:cNvSpPr>
          <p:nvPr userDrawn="1"/>
        </p:nvSpPr>
        <p:spPr>
          <a:xfrm>
            <a:off x="11343799" y="6509518"/>
            <a:ext cx="367312" cy="169277"/>
          </a:xfrm>
          <a:prstGeom prst="rect">
            <a:avLst/>
          </a:prstGeom>
          <a:noFill/>
        </p:spPr>
        <p:txBody>
          <a:bodyPr vert="horz" wrap="square" lIns="0" tIns="0" rIns="0" bIns="0" rtlCol="0" anchor="ctr">
            <a:sp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A290D8D-6BA0-418D-AFED-C65293F70DA0}" type="slidenum">
              <a:rPr lang="en-US" sz="1100" smtClean="0">
                <a:solidFill>
                  <a:srgbClr val="8F8F8F"/>
                </a:solidFill>
                <a:latin typeface="Source Sans Pro" panose="020B0503030403020204" pitchFamily="34" charset="0"/>
                <a:ea typeface="Source Sans Pro" panose="020B0503030403020204" pitchFamily="34" charset="0"/>
                <a:cs typeface="Lato Regular"/>
                <a:sym typeface="Roboto" panose="02000000000000000000" pitchFamily="2" charset="0"/>
              </a:rPr>
              <a:pPr algn="ctr"/>
              <a:t>‹#›</a:t>
            </a:fld>
            <a:endParaRPr lang="en-US" sz="1100">
              <a:solidFill>
                <a:srgbClr val="8F8F8F"/>
              </a:solidFill>
              <a:latin typeface="Source Sans Pro" panose="020B0503030403020204" pitchFamily="34" charset="0"/>
              <a:ea typeface="Source Sans Pro" panose="020B0503030403020204" pitchFamily="34" charset="0"/>
              <a:cs typeface="Lato Regular"/>
              <a:sym typeface="Roboto" panose="02000000000000000000" pitchFamily="2" charset="0"/>
            </a:endParaRPr>
          </a:p>
        </p:txBody>
      </p:sp>
      <p:pic>
        <p:nvPicPr>
          <p:cNvPr id="10" name="Picture 9">
            <a:extLst>
              <a:ext uri="{FF2B5EF4-FFF2-40B4-BE49-F238E27FC236}">
                <a16:creationId xmlns:a16="http://schemas.microsoft.com/office/drawing/2014/main" id="{0849FE0E-CCB6-7346-B18A-0C97EECC6EF4}"/>
              </a:ext>
            </a:extLst>
          </p:cNvPr>
          <p:cNvPicPr>
            <a:picLocks noChangeAspect="1"/>
          </p:cNvPicPr>
          <p:nvPr userDrawn="1"/>
        </p:nvPicPr>
        <p:blipFill>
          <a:blip r:embed="rId33">
            <a:extLst>
              <a:ext uri="{96DAC541-7B7A-43D3-8B79-37D633B846F1}">
                <asvg:svgBlip xmlns:asvg="http://schemas.microsoft.com/office/drawing/2016/SVG/main" r:embed="rId34"/>
              </a:ext>
            </a:extLst>
          </a:blip>
          <a:srcRect/>
          <a:stretch/>
        </p:blipFill>
        <p:spPr>
          <a:xfrm>
            <a:off x="477713" y="6480680"/>
            <a:ext cx="1795820" cy="237245"/>
          </a:xfrm>
          <a:prstGeom prst="rect">
            <a:avLst/>
          </a:prstGeom>
        </p:spPr>
      </p:pic>
    </p:spTree>
    <p:custDataLst>
      <p:tags r:id="rId32"/>
    </p:custDataLst>
    <p:extLst>
      <p:ext uri="{BB962C8B-B14F-4D97-AF65-F5344CB8AC3E}">
        <p14:creationId xmlns:p14="http://schemas.microsoft.com/office/powerpoint/2010/main" val="3718264058"/>
      </p:ext>
    </p:extLst>
  </p:cSld>
  <p:clrMap bg1="lt1" tx1="dk1" bg2="lt2" tx2="dk2" accent1="accent1" accent2="accent2" accent3="accent3" accent4="accent4" accent5="accent5" accent6="accent6" hlink="hlink" folHlink="folHlink"/>
  <p:sldLayoutIdLst>
    <p:sldLayoutId id="2147484186" r:id="rId1"/>
    <p:sldLayoutId id="2147484187" r:id="rId2"/>
    <p:sldLayoutId id="2147484188" r:id="rId3"/>
    <p:sldLayoutId id="2147484189" r:id="rId4"/>
    <p:sldLayoutId id="2147484190" r:id="rId5"/>
    <p:sldLayoutId id="2147484191" r:id="rId6"/>
    <p:sldLayoutId id="2147484192" r:id="rId7"/>
    <p:sldLayoutId id="2147484193" r:id="rId8"/>
    <p:sldLayoutId id="2147484194" r:id="rId9"/>
    <p:sldLayoutId id="2147484195" r:id="rId10"/>
    <p:sldLayoutId id="2147484196" r:id="rId11"/>
    <p:sldLayoutId id="2147484197" r:id="rId12"/>
    <p:sldLayoutId id="2147484198" r:id="rId13"/>
    <p:sldLayoutId id="2147484199" r:id="rId14"/>
    <p:sldLayoutId id="2147484200" r:id="rId15"/>
    <p:sldLayoutId id="2147484201" r:id="rId16"/>
    <p:sldLayoutId id="2147484202" r:id="rId17"/>
    <p:sldLayoutId id="2147484203" r:id="rId18"/>
    <p:sldLayoutId id="2147484204" r:id="rId19"/>
    <p:sldLayoutId id="2147484205" r:id="rId20"/>
    <p:sldLayoutId id="2147484206" r:id="rId21"/>
    <p:sldLayoutId id="2147484207" r:id="rId22"/>
    <p:sldLayoutId id="2147484208" r:id="rId23"/>
    <p:sldLayoutId id="2147484209" r:id="rId24"/>
    <p:sldLayoutId id="2147484210" r:id="rId25"/>
    <p:sldLayoutId id="2147484211" r:id="rId26"/>
    <p:sldLayoutId id="2147484212" r:id="rId27"/>
    <p:sldLayoutId id="2147484213" r:id="rId28"/>
    <p:sldLayoutId id="2147484215" r:id="rId29"/>
    <p:sldLayoutId id="2147484217"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103" rtl="0" eaLnBrk="1" latinLnBrk="0" hangingPunct="1">
        <a:lnSpc>
          <a:spcPct val="90000"/>
        </a:lnSpc>
        <a:spcBef>
          <a:spcPct val="0"/>
        </a:spcBef>
        <a:buNone/>
        <a:defRPr sz="3599" b="1" kern="1200" baseline="0">
          <a:solidFill>
            <a:schemeClr val="tx2"/>
          </a:solidFill>
          <a:latin typeface="Source Sans Pro" panose="020B0503030403020204" pitchFamily="34" charset="0"/>
          <a:ea typeface="Source Sans Pro SemiBold" panose="020B0603030403020204" pitchFamily="34" charset="0"/>
          <a:cs typeface="+mj-cs"/>
        </a:defRPr>
      </a:lvl1pPr>
    </p:titleStyle>
    <p:bodyStyle>
      <a:lvl1pPr marL="8464" indent="0" algn="l" defTabSz="914103" rtl="0" eaLnBrk="1" latinLnBrk="0" hangingPunct="1">
        <a:lnSpc>
          <a:spcPct val="90000"/>
        </a:lnSpc>
        <a:spcBef>
          <a:spcPts val="1000"/>
        </a:spcBef>
        <a:buFont typeface="Arial" panose="020B0604020202020204" pitchFamily="34" charset="0"/>
        <a:buNone/>
        <a:tabLst/>
        <a:defRPr sz="1600" kern="1200" baseline="0">
          <a:solidFill>
            <a:schemeClr val="tx2"/>
          </a:solidFill>
          <a:latin typeface="Source Sans Pro" panose="020B0503030403020204" pitchFamily="34" charset="0"/>
          <a:ea typeface="+mn-ea"/>
          <a:cs typeface="+mn-cs"/>
        </a:defRPr>
      </a:lvl1pPr>
      <a:lvl2pPr marL="211598" indent="0" algn="l" defTabSz="914103" rtl="0" eaLnBrk="1" latinLnBrk="0" hangingPunct="1">
        <a:lnSpc>
          <a:spcPct val="90000"/>
        </a:lnSpc>
        <a:spcBef>
          <a:spcPts val="500"/>
        </a:spcBef>
        <a:buFont typeface="Arial" panose="020B0604020202020204" pitchFamily="34" charset="0"/>
        <a:buNone/>
        <a:tabLst/>
        <a:defRPr sz="1600" kern="1200" baseline="0">
          <a:solidFill>
            <a:schemeClr val="tx2"/>
          </a:solidFill>
          <a:latin typeface="Source Sans Pro" panose="020B0503030403020204" pitchFamily="34" charset="0"/>
          <a:ea typeface="+mn-ea"/>
          <a:cs typeface="+mn-cs"/>
        </a:defRPr>
      </a:lvl2pPr>
      <a:lvl3pPr marL="501488" indent="0" algn="l" defTabSz="914103" rtl="0" eaLnBrk="1" latinLnBrk="0" hangingPunct="1">
        <a:lnSpc>
          <a:spcPct val="90000"/>
        </a:lnSpc>
        <a:spcBef>
          <a:spcPts val="500"/>
        </a:spcBef>
        <a:buFont typeface="Arial" panose="020B0604020202020204" pitchFamily="34" charset="0"/>
        <a:buNone/>
        <a:tabLst/>
        <a:defRPr sz="1600" kern="1200" baseline="0">
          <a:solidFill>
            <a:schemeClr val="tx2"/>
          </a:solidFill>
          <a:latin typeface="Source Sans Pro" panose="020B0503030403020204" pitchFamily="34" charset="0"/>
          <a:ea typeface="+mn-ea"/>
          <a:cs typeface="+mn-cs"/>
        </a:defRPr>
      </a:lvl3pPr>
      <a:lvl4pPr marL="888711" indent="0" algn="l" defTabSz="914103" rtl="0" eaLnBrk="1" latinLnBrk="0" hangingPunct="1">
        <a:lnSpc>
          <a:spcPct val="90000"/>
        </a:lnSpc>
        <a:spcBef>
          <a:spcPts val="500"/>
        </a:spcBef>
        <a:buFont typeface="Arial" panose="020B0604020202020204" pitchFamily="34" charset="0"/>
        <a:buNone/>
        <a:tabLst/>
        <a:defRPr sz="1600" kern="1200" baseline="0">
          <a:solidFill>
            <a:schemeClr val="tx2"/>
          </a:solidFill>
          <a:latin typeface="Source Sans Pro" panose="020B0503030403020204" pitchFamily="34" charset="0"/>
          <a:ea typeface="+mn-ea"/>
          <a:cs typeface="+mn-cs"/>
        </a:defRPr>
      </a:lvl4pPr>
      <a:lvl5pPr marL="888711" indent="0" algn="l" defTabSz="914103" rtl="0" eaLnBrk="1" latinLnBrk="0" hangingPunct="1">
        <a:lnSpc>
          <a:spcPct val="90000"/>
        </a:lnSpc>
        <a:spcBef>
          <a:spcPts val="500"/>
        </a:spcBef>
        <a:buFont typeface="Arial" panose="020B0604020202020204" pitchFamily="34" charset="0"/>
        <a:buNone/>
        <a:tabLst/>
        <a:defRPr sz="1600" kern="1200" baseline="0">
          <a:solidFill>
            <a:schemeClr val="tx2"/>
          </a:solidFill>
          <a:latin typeface="Source Sans Pro" panose="020B0503030403020204" pitchFamily="34" charset="0"/>
          <a:ea typeface="+mn-ea"/>
          <a:cs typeface="+mn-cs"/>
        </a:defRPr>
      </a:lvl5pPr>
      <a:lvl6pPr marL="2513783" indent="-228525"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834" indent="-228525"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885" indent="-228525"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4937" indent="-228525"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03" rtl="0" eaLnBrk="1" latinLnBrk="0" hangingPunct="1">
        <a:defRPr sz="1799" kern="1200">
          <a:solidFill>
            <a:schemeClr val="tx1"/>
          </a:solidFill>
          <a:latin typeface="+mn-lt"/>
          <a:ea typeface="+mn-ea"/>
          <a:cs typeface="+mn-cs"/>
        </a:defRPr>
      </a:lvl1pPr>
      <a:lvl2pPr marL="457052" algn="l" defTabSz="914103" rtl="0" eaLnBrk="1" latinLnBrk="0" hangingPunct="1">
        <a:defRPr sz="1799" kern="1200">
          <a:solidFill>
            <a:schemeClr val="tx1"/>
          </a:solidFill>
          <a:latin typeface="+mn-lt"/>
          <a:ea typeface="+mn-ea"/>
          <a:cs typeface="+mn-cs"/>
        </a:defRPr>
      </a:lvl2pPr>
      <a:lvl3pPr marL="914103" algn="l" defTabSz="914103" rtl="0" eaLnBrk="1" latinLnBrk="0" hangingPunct="1">
        <a:defRPr sz="1799" kern="1200">
          <a:solidFill>
            <a:schemeClr val="tx1"/>
          </a:solidFill>
          <a:latin typeface="+mn-lt"/>
          <a:ea typeface="+mn-ea"/>
          <a:cs typeface="+mn-cs"/>
        </a:defRPr>
      </a:lvl3pPr>
      <a:lvl4pPr marL="1371155" algn="l" defTabSz="914103" rtl="0" eaLnBrk="1" latinLnBrk="0" hangingPunct="1">
        <a:defRPr sz="1799" kern="1200">
          <a:solidFill>
            <a:schemeClr val="tx1"/>
          </a:solidFill>
          <a:latin typeface="+mn-lt"/>
          <a:ea typeface="+mn-ea"/>
          <a:cs typeface="+mn-cs"/>
        </a:defRPr>
      </a:lvl4pPr>
      <a:lvl5pPr marL="1828205" algn="l" defTabSz="914103" rtl="0" eaLnBrk="1" latinLnBrk="0" hangingPunct="1">
        <a:defRPr sz="1799" kern="1200">
          <a:solidFill>
            <a:schemeClr val="tx1"/>
          </a:solidFill>
          <a:latin typeface="+mn-lt"/>
          <a:ea typeface="+mn-ea"/>
          <a:cs typeface="+mn-cs"/>
        </a:defRPr>
      </a:lvl5pPr>
      <a:lvl6pPr marL="2285257" algn="l" defTabSz="914103" rtl="0" eaLnBrk="1" latinLnBrk="0" hangingPunct="1">
        <a:defRPr sz="1799" kern="1200">
          <a:solidFill>
            <a:schemeClr val="tx1"/>
          </a:solidFill>
          <a:latin typeface="+mn-lt"/>
          <a:ea typeface="+mn-ea"/>
          <a:cs typeface="+mn-cs"/>
        </a:defRPr>
      </a:lvl6pPr>
      <a:lvl7pPr marL="2742308" algn="l" defTabSz="914103" rtl="0" eaLnBrk="1" latinLnBrk="0" hangingPunct="1">
        <a:defRPr sz="1799" kern="1200">
          <a:solidFill>
            <a:schemeClr val="tx1"/>
          </a:solidFill>
          <a:latin typeface="+mn-lt"/>
          <a:ea typeface="+mn-ea"/>
          <a:cs typeface="+mn-cs"/>
        </a:defRPr>
      </a:lvl7pPr>
      <a:lvl8pPr marL="3199360" algn="l" defTabSz="914103" rtl="0" eaLnBrk="1" latinLnBrk="0" hangingPunct="1">
        <a:defRPr sz="1799" kern="1200">
          <a:solidFill>
            <a:schemeClr val="tx1"/>
          </a:solidFill>
          <a:latin typeface="+mn-lt"/>
          <a:ea typeface="+mn-ea"/>
          <a:cs typeface="+mn-cs"/>
        </a:defRPr>
      </a:lvl8pPr>
      <a:lvl9pPr marL="3656412" algn="l" defTabSz="91410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04">
          <p15:clr>
            <a:srgbClr val="F26B43"/>
          </p15:clr>
        </p15:guide>
        <p15:guide id="2" pos="3840">
          <p15:clr>
            <a:srgbClr val="F26B43"/>
          </p15:clr>
        </p15:guide>
        <p15:guide id="3" orient="horz" pos="4156">
          <p15:clr>
            <a:srgbClr val="F26B43"/>
          </p15:clr>
        </p15:guide>
        <p15:guide id="4">
          <p15:clr>
            <a:srgbClr val="F26B43"/>
          </p15:clr>
        </p15:guide>
        <p15:guide id="5" pos="7680">
          <p15:clr>
            <a:srgbClr val="F26B43"/>
          </p15:clr>
        </p15:guide>
        <p15:guide id="6" pos="301">
          <p15:clr>
            <a:srgbClr val="F26B43"/>
          </p15:clr>
        </p15:guide>
        <p15:guide id="7" pos="7379">
          <p15:clr>
            <a:srgbClr val="F26B43"/>
          </p15:clr>
        </p15:guide>
        <p15:guide id="8" orient="horz" pos="4320">
          <p15:clr>
            <a:srgbClr val="F26B43"/>
          </p15:clr>
        </p15:guide>
        <p15:guide id="9" orient="horz">
          <p15:clr>
            <a:srgbClr val="F26B43"/>
          </p15:clr>
        </p15:guide>
        <p15:guide id="10" orient="horz" pos="225">
          <p15:clr>
            <a:srgbClr val="F26B43"/>
          </p15:clr>
        </p15:guide>
        <p15:guide id="11" pos="5609">
          <p15:clr>
            <a:srgbClr val="F26B43"/>
          </p15:clr>
        </p15:guide>
        <p15:guide id="12" orient="horz" pos="1139">
          <p15:clr>
            <a:srgbClr val="F26B43"/>
          </p15:clr>
        </p15:guide>
        <p15:guide id="15" orient="horz" pos="640">
          <p15:clr>
            <a:srgbClr val="F26B43"/>
          </p15:clr>
        </p15:guide>
        <p15:guide id="18" pos="370">
          <p15:clr>
            <a:srgbClr val="F26B43"/>
          </p15:clr>
        </p15:guide>
        <p15:guide id="19" pos="1073">
          <p15:clr>
            <a:srgbClr val="F26B43"/>
          </p15:clr>
        </p15:guide>
        <p15:guide id="20" pos="2071">
          <p15:clr>
            <a:srgbClr val="F26B43"/>
          </p15:clr>
        </p15:guide>
        <p15:guide id="21" orient="horz" pos="21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AD4BAA7-03DD-44E7-AAFA-2970D3D54D6B}"/>
              </a:ext>
            </a:extLst>
          </p:cNvPr>
          <p:cNvGraphicFramePr>
            <a:graphicFrameLocks noChangeAspect="1"/>
          </p:cNvGraphicFramePr>
          <p:nvPr>
            <p:custDataLst>
              <p:tags r:id="rId73"/>
            </p:custDataLst>
            <p:extLst>
              <p:ext uri="{D42A27DB-BD31-4B8C-83A1-F6EECF244321}">
                <p14:modId xmlns:p14="http://schemas.microsoft.com/office/powerpoint/2010/main" val="2797118421"/>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75" imgW="349" imgH="349" progId="TCLayout.ActiveDocument.1">
                  <p:embed/>
                </p:oleObj>
              </mc:Choice>
              <mc:Fallback>
                <p:oleObj name="think-cell Slide" r:id="rId75" imgW="349" imgH="349" progId="TCLayout.ActiveDocument.1">
                  <p:embed/>
                  <p:pic>
                    <p:nvPicPr>
                      <p:cNvPr id="3" name="Object 2" hidden="1">
                        <a:extLst>
                          <a:ext uri="{FF2B5EF4-FFF2-40B4-BE49-F238E27FC236}">
                            <a16:creationId xmlns:a16="http://schemas.microsoft.com/office/drawing/2014/main" id="{CAD4BAA7-03DD-44E7-AAFA-2970D3D54D6B}"/>
                          </a:ext>
                        </a:extLst>
                      </p:cNvPr>
                      <p:cNvPicPr/>
                      <p:nvPr/>
                    </p:nvPicPr>
                    <p:blipFill>
                      <a:blip r:embed="rId76"/>
                      <a:stretch>
                        <a:fillRect/>
                      </a:stretch>
                    </p:blipFill>
                    <p:spPr>
                      <a:xfrm>
                        <a:off x="1587" y="1588"/>
                        <a:ext cx="1588" cy="1588"/>
                      </a:xfrm>
                      <a:prstGeom prst="rect">
                        <a:avLst/>
                      </a:prstGeom>
                    </p:spPr>
                  </p:pic>
                </p:oleObj>
              </mc:Fallback>
            </mc:AlternateContent>
          </a:graphicData>
        </a:graphic>
      </p:graphicFrame>
      <p:sp>
        <p:nvSpPr>
          <p:cNvPr id="6" name="Text Placeholder 5">
            <a:extLst>
              <a:ext uri="{FF2B5EF4-FFF2-40B4-BE49-F238E27FC236}">
                <a16:creationId xmlns:a16="http://schemas.microsoft.com/office/drawing/2014/main" id="{B7A4882C-43B6-4419-AD7D-B146CF7A7781}"/>
              </a:ext>
            </a:extLst>
          </p:cNvPr>
          <p:cNvSpPr>
            <a:spLocks noGrp="1"/>
          </p:cNvSpPr>
          <p:nvPr>
            <p:ph type="body" idx="1"/>
          </p:nvPr>
        </p:nvSpPr>
        <p:spPr>
          <a:xfrm>
            <a:off x="723411" y="1677989"/>
            <a:ext cx="10743290" cy="4536998"/>
          </a:xfrm>
          <a:prstGeom prst="rect">
            <a:avLst/>
          </a:prstGeom>
        </p:spPr>
        <p:txBody>
          <a:bodyPr vert="horz" lIns="0" tIns="0" rIns="0" bIns="0" rtlCol="0">
            <a:noAutofit/>
          </a:bodyPr>
          <a:lstStyle/>
          <a:p>
            <a:pPr lvl="0"/>
            <a:r>
              <a:rPr lang="en-US"/>
              <a:t>Click to edit Master text styles</a:t>
            </a:r>
            <a:endParaRPr lang="bg-BG"/>
          </a:p>
          <a:p>
            <a:pPr lvl="1"/>
            <a:r>
              <a:rPr lang="en-US"/>
              <a:t>Second Level</a:t>
            </a:r>
          </a:p>
          <a:p>
            <a:pPr lvl="2"/>
            <a:r>
              <a:rPr lang="en-US"/>
              <a:t> Third Level</a:t>
            </a:r>
          </a:p>
          <a:p>
            <a:pPr lvl="3"/>
            <a:r>
              <a:rPr lang="en-US"/>
              <a:t>Fourth Level</a:t>
            </a:r>
          </a:p>
          <a:p>
            <a:pPr lvl="4"/>
            <a:r>
              <a:rPr lang="en-US"/>
              <a:t>FIFTH LEVEL</a:t>
            </a:r>
          </a:p>
          <a:p>
            <a:pPr lvl="5"/>
            <a:r>
              <a:rPr lang="en-US"/>
              <a:t>6TH LEVEL</a:t>
            </a:r>
          </a:p>
          <a:p>
            <a:pPr lvl="4"/>
            <a:endParaRPr lang="en-US"/>
          </a:p>
        </p:txBody>
      </p:sp>
      <p:sp>
        <p:nvSpPr>
          <p:cNvPr id="8" name="Title Placeholder 7">
            <a:extLst>
              <a:ext uri="{FF2B5EF4-FFF2-40B4-BE49-F238E27FC236}">
                <a16:creationId xmlns:a16="http://schemas.microsoft.com/office/drawing/2014/main" id="{736C8E14-F9BC-E647-849A-249E89A17FDA}"/>
              </a:ext>
            </a:extLst>
          </p:cNvPr>
          <p:cNvSpPr>
            <a:spLocks noGrp="1"/>
          </p:cNvSpPr>
          <p:nvPr>
            <p:ph type="title"/>
          </p:nvPr>
        </p:nvSpPr>
        <p:spPr>
          <a:xfrm>
            <a:off x="723411" y="365281"/>
            <a:ext cx="10743290" cy="1312708"/>
          </a:xfrm>
          <a:prstGeom prst="rect">
            <a:avLst/>
          </a:prstGeom>
        </p:spPr>
        <p:txBody>
          <a:bodyPr vert="horz" lIns="0" tIns="108000" rIns="0" bIns="0" rtlCol="0" anchor="t" anchorCtr="0">
            <a:noAutofit/>
          </a:bodyPr>
          <a:lstStyle/>
          <a:p>
            <a:endParaRPr lang="en-BG"/>
          </a:p>
        </p:txBody>
      </p:sp>
      <p:sp>
        <p:nvSpPr>
          <p:cNvPr id="11" name="Slide Number Placeholder 5">
            <a:extLst>
              <a:ext uri="{FF2B5EF4-FFF2-40B4-BE49-F238E27FC236}">
                <a16:creationId xmlns:a16="http://schemas.microsoft.com/office/drawing/2014/main" id="{B7AB045D-1123-C741-B93A-5E364D752A5C}"/>
              </a:ext>
            </a:extLst>
          </p:cNvPr>
          <p:cNvSpPr txBox="1">
            <a:spLocks/>
          </p:cNvSpPr>
          <p:nvPr/>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CD00406F-91C3-374E-A473-E987487E33DA}"/>
              </a:ext>
            </a:extLst>
          </p:cNvPr>
          <p:cNvSpPr txBox="1"/>
          <p:nvPr/>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pic>
        <p:nvPicPr>
          <p:cNvPr id="9" name="Picture 2">
            <a:hlinkClick r:id="rId77"/>
            <a:extLst>
              <a:ext uri="{FF2B5EF4-FFF2-40B4-BE49-F238E27FC236}">
                <a16:creationId xmlns:a16="http://schemas.microsoft.com/office/drawing/2014/main" id="{C68807BC-3337-44CB-B44B-34553DF69BB0}"/>
              </a:ext>
            </a:extLst>
          </p:cNvPr>
          <p:cNvPicPr>
            <a:picLocks noChangeAspect="1"/>
          </p:cNvPicPr>
          <p:nvPr/>
        </p:nvPicPr>
        <p:blipFill>
          <a:blip r:embed="rId78" cstate="screen">
            <a:extLst>
              <a:ext uri="{28A0092B-C50C-407E-A947-70E740481C1C}">
                <a14:useLocalDpi xmlns:a14="http://schemas.microsoft.com/office/drawing/2010/main"/>
              </a:ext>
              <a:ext uri="{96DAC541-7B7A-43D3-8B79-37D633B846F1}">
                <asvg:svgBlip xmlns:asvg="http://schemas.microsoft.com/office/drawing/2016/SVG/main" r:embed="rId79"/>
              </a:ext>
            </a:extLst>
          </a:blip>
          <a:srcRect/>
          <a:stretch/>
        </p:blipFill>
        <p:spPr>
          <a:xfrm>
            <a:off x="493946" y="6453499"/>
            <a:ext cx="939355" cy="217948"/>
          </a:xfrm>
          <a:prstGeom prst="rect">
            <a:avLst/>
          </a:prstGeom>
        </p:spPr>
      </p:pic>
      <p:graphicFrame>
        <p:nvGraphicFramePr>
          <p:cNvPr id="2" name="Object 1" hidden="1">
            <a:extLst>
              <a:ext uri="{FF2B5EF4-FFF2-40B4-BE49-F238E27FC236}">
                <a16:creationId xmlns:a16="http://schemas.microsoft.com/office/drawing/2014/main" id="{75511FDF-44FC-F00F-6878-7470CF266B6D}"/>
              </a:ext>
            </a:extLst>
          </p:cNvPr>
          <p:cNvGraphicFramePr>
            <a:graphicFrameLocks noChangeAspect="1"/>
          </p:cNvGraphicFramePr>
          <p:nvPr userDrawn="1">
            <p:custDataLst>
              <p:tags r:id="rId74"/>
            </p:custDataLst>
            <p:extLst>
              <p:ext uri="{D42A27DB-BD31-4B8C-83A1-F6EECF244321}">
                <p14:modId xmlns:p14="http://schemas.microsoft.com/office/powerpoint/2010/main" val="2797118421"/>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75" imgW="349" imgH="349" progId="TCLayout.ActiveDocument.1">
                  <p:embed/>
                </p:oleObj>
              </mc:Choice>
              <mc:Fallback>
                <p:oleObj name="think-cell Slide" r:id="rId75" imgW="349" imgH="349" progId="TCLayout.ActiveDocument.1">
                  <p:embed/>
                  <p:pic>
                    <p:nvPicPr>
                      <p:cNvPr id="2" name="Object 1" hidden="1">
                        <a:extLst>
                          <a:ext uri="{FF2B5EF4-FFF2-40B4-BE49-F238E27FC236}">
                            <a16:creationId xmlns:a16="http://schemas.microsoft.com/office/drawing/2014/main" id="{75511FDF-44FC-F00F-6878-7470CF266B6D}"/>
                          </a:ext>
                        </a:extLst>
                      </p:cNvPr>
                      <p:cNvPicPr/>
                      <p:nvPr/>
                    </p:nvPicPr>
                    <p:blipFill>
                      <a:blip r:embed="rId76"/>
                      <a:stretch>
                        <a:fillRect/>
                      </a:stretch>
                    </p:blipFill>
                    <p:spPr>
                      <a:xfrm>
                        <a:off x="1587" y="1588"/>
                        <a:ext cx="1588" cy="1588"/>
                      </a:xfrm>
                      <a:prstGeom prst="rect">
                        <a:avLst/>
                      </a:prstGeom>
                    </p:spPr>
                  </p:pic>
                </p:oleObj>
              </mc:Fallback>
            </mc:AlternateContent>
          </a:graphicData>
        </a:graphic>
      </p:graphicFrame>
      <p:sp>
        <p:nvSpPr>
          <p:cNvPr id="4" name="Slide Number Placeholder 5">
            <a:extLst>
              <a:ext uri="{FF2B5EF4-FFF2-40B4-BE49-F238E27FC236}">
                <a16:creationId xmlns:a16="http://schemas.microsoft.com/office/drawing/2014/main" id="{0DBD0F7D-81A4-C8F2-4E63-65DD1E765BC5}"/>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pic>
        <p:nvPicPr>
          <p:cNvPr id="7" name="Picture 2">
            <a:hlinkClick r:id="rId77"/>
            <a:extLst>
              <a:ext uri="{FF2B5EF4-FFF2-40B4-BE49-F238E27FC236}">
                <a16:creationId xmlns:a16="http://schemas.microsoft.com/office/drawing/2014/main" id="{EB4AA0B7-2025-5FC0-6088-D5BA2E8B36F9}"/>
              </a:ext>
            </a:extLst>
          </p:cNvPr>
          <p:cNvPicPr>
            <a:picLocks noChangeAspect="1"/>
          </p:cNvPicPr>
          <p:nvPr userDrawn="1"/>
        </p:nvPicPr>
        <p:blipFill>
          <a:blip r:embed="rId78" cstate="print">
            <a:extLst>
              <a:ext uri="{28A0092B-C50C-407E-A947-70E740481C1C}">
                <a14:useLocalDpi xmlns:a14="http://schemas.microsoft.com/office/drawing/2010/main" val="0"/>
              </a:ext>
              <a:ext uri="{96DAC541-7B7A-43D3-8B79-37D633B846F1}">
                <asvg:svgBlip xmlns:asvg="http://schemas.microsoft.com/office/drawing/2016/SVG/main" r:embed="rId80"/>
              </a:ext>
            </a:extLst>
          </a:blip>
          <a:srcRect/>
          <a:stretch/>
        </p:blipFill>
        <p:spPr>
          <a:xfrm>
            <a:off x="493946" y="6453499"/>
            <a:ext cx="939355" cy="217948"/>
          </a:xfrm>
          <a:prstGeom prst="rect">
            <a:avLst/>
          </a:prstGeom>
        </p:spPr>
      </p:pic>
    </p:spTree>
    <p:extLst>
      <p:ext uri="{BB962C8B-B14F-4D97-AF65-F5344CB8AC3E}">
        <p14:creationId xmlns:p14="http://schemas.microsoft.com/office/powerpoint/2010/main" val="2547342625"/>
      </p:ext>
    </p:extLst>
  </p:cSld>
  <p:clrMap bg1="lt1" tx1="dk1" bg2="lt2" tx2="dk2" accent1="accent1" accent2="accent2" accent3="accent3" accent4="accent4" accent5="accent5" accent6="accent6" hlink="hlink" folHlink="folHlink"/>
  <p:sldLayoutIdLst>
    <p:sldLayoutId id="2147484339" r:id="rId1"/>
    <p:sldLayoutId id="2147484340" r:id="rId2"/>
    <p:sldLayoutId id="2147484341" r:id="rId3"/>
    <p:sldLayoutId id="2147484342" r:id="rId4"/>
    <p:sldLayoutId id="2147484343" r:id="rId5"/>
    <p:sldLayoutId id="2147484344" r:id="rId6"/>
    <p:sldLayoutId id="2147484345" r:id="rId7"/>
    <p:sldLayoutId id="2147484346" r:id="rId8"/>
    <p:sldLayoutId id="2147484347" r:id="rId9"/>
    <p:sldLayoutId id="2147484348" r:id="rId10"/>
    <p:sldLayoutId id="2147484349" r:id="rId11"/>
    <p:sldLayoutId id="2147484350" r:id="rId12"/>
    <p:sldLayoutId id="2147484351" r:id="rId13"/>
    <p:sldLayoutId id="2147484352" r:id="rId14"/>
    <p:sldLayoutId id="2147484353" r:id="rId15"/>
    <p:sldLayoutId id="2147484354" r:id="rId16"/>
    <p:sldLayoutId id="2147484355" r:id="rId17"/>
    <p:sldLayoutId id="2147484356" r:id="rId18"/>
    <p:sldLayoutId id="2147484357" r:id="rId19"/>
    <p:sldLayoutId id="2147484358" r:id="rId20"/>
    <p:sldLayoutId id="2147484359" r:id="rId21"/>
    <p:sldLayoutId id="2147484360" r:id="rId22"/>
    <p:sldLayoutId id="2147484361" r:id="rId23"/>
    <p:sldLayoutId id="2147484362" r:id="rId24"/>
    <p:sldLayoutId id="2147484363" r:id="rId25"/>
    <p:sldLayoutId id="2147484364" r:id="rId26"/>
    <p:sldLayoutId id="2147484365" r:id="rId27"/>
    <p:sldLayoutId id="2147484366" r:id="rId28"/>
    <p:sldLayoutId id="2147484367" r:id="rId29"/>
    <p:sldLayoutId id="2147484368" r:id="rId30"/>
    <p:sldLayoutId id="2147484369" r:id="rId31"/>
    <p:sldLayoutId id="2147484370" r:id="rId32"/>
    <p:sldLayoutId id="2147484371" r:id="rId33"/>
    <p:sldLayoutId id="2147484372" r:id="rId34"/>
    <p:sldLayoutId id="2147484373" r:id="rId35"/>
    <p:sldLayoutId id="2147484374" r:id="rId36"/>
    <p:sldLayoutId id="2147484375" r:id="rId37"/>
    <p:sldLayoutId id="2147484376" r:id="rId38"/>
    <p:sldLayoutId id="2147484377" r:id="rId39"/>
    <p:sldLayoutId id="2147484378" r:id="rId40"/>
    <p:sldLayoutId id="2147484379" r:id="rId41"/>
    <p:sldLayoutId id="2147484380" r:id="rId42"/>
    <p:sldLayoutId id="2147484381" r:id="rId43"/>
    <p:sldLayoutId id="2147484382" r:id="rId44"/>
    <p:sldLayoutId id="2147484383" r:id="rId45"/>
    <p:sldLayoutId id="2147484384" r:id="rId46"/>
    <p:sldLayoutId id="2147484385" r:id="rId47"/>
    <p:sldLayoutId id="2147484386" r:id="rId48"/>
    <p:sldLayoutId id="2147484387" r:id="rId49"/>
    <p:sldLayoutId id="2147484388" r:id="rId50"/>
    <p:sldLayoutId id="2147484389" r:id="rId51"/>
    <p:sldLayoutId id="2147484390" r:id="rId52"/>
    <p:sldLayoutId id="2147484391" r:id="rId53"/>
    <p:sldLayoutId id="2147484392" r:id="rId54"/>
    <p:sldLayoutId id="2147484393" r:id="rId55"/>
    <p:sldLayoutId id="2147484394" r:id="rId56"/>
    <p:sldLayoutId id="2147484395" r:id="rId57"/>
    <p:sldLayoutId id="2147484396" r:id="rId58"/>
    <p:sldLayoutId id="2147484397" r:id="rId59"/>
    <p:sldLayoutId id="2147484398" r:id="rId60"/>
    <p:sldLayoutId id="2147484399" r:id="rId61"/>
    <p:sldLayoutId id="2147484400" r:id="rId62"/>
    <p:sldLayoutId id="2147484401" r:id="rId63"/>
    <p:sldLayoutId id="2147484402" r:id="rId64"/>
    <p:sldLayoutId id="2147484404" r:id="rId65"/>
    <p:sldLayoutId id="2147484405" r:id="rId66"/>
    <p:sldLayoutId id="2147484406" r:id="rId67"/>
    <p:sldLayoutId id="2147484408" r:id="rId68"/>
    <p:sldLayoutId id="2147484409" r:id="rId69"/>
    <p:sldLayoutId id="2147484410" r:id="rId70"/>
    <p:sldLayoutId id="2147484465" r:id="rId71"/>
  </p:sldLayoutIdLst>
  <p:txStyles>
    <p:titleStyle>
      <a:lvl1pPr algn="l" defTabSz="914126" rtl="0" eaLnBrk="1" latinLnBrk="0" hangingPunct="1">
        <a:lnSpc>
          <a:spcPct val="90000"/>
        </a:lnSpc>
        <a:spcBef>
          <a:spcPct val="0"/>
        </a:spcBef>
        <a:buNone/>
        <a:defRPr sz="3999" b="1" i="0" kern="1200" spc="-100" baseline="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5357" indent="-261347" algn="l" defTabSz="914126" rtl="0" eaLnBrk="1" latinLnBrk="0" hangingPunct="1">
        <a:lnSpc>
          <a:spcPct val="100000"/>
        </a:lnSpc>
        <a:spcBef>
          <a:spcPts val="0"/>
        </a:spcBef>
        <a:spcAft>
          <a:spcPts val="1200"/>
        </a:spcAft>
        <a:buClr>
          <a:schemeClr val="accent4"/>
        </a:buClr>
        <a:buSzPct val="150000"/>
        <a:buFont typeface="Arial" panose="020B0604020202020204" pitchFamily="34" charset="0"/>
        <a:buChar char="•"/>
        <a:tabLst/>
        <a:defRPr sz="2399" b="0" i="0" kern="1200" spc="0" baseline="0">
          <a:solidFill>
            <a:schemeClr val="tx1"/>
          </a:solidFill>
          <a:latin typeface="+mn-lt"/>
          <a:ea typeface="+mn-ea"/>
          <a:cs typeface="Arial" panose="020B0604020202020204" pitchFamily="34" charset="0"/>
        </a:defRPr>
      </a:lvl1pPr>
      <a:lvl2pPr marL="447541" indent="-222183" algn="l" defTabSz="914126" rtl="0" eaLnBrk="1" latinLnBrk="0" hangingPunct="1">
        <a:lnSpc>
          <a:spcPct val="100000"/>
        </a:lnSpc>
        <a:spcBef>
          <a:spcPts val="0"/>
        </a:spcBef>
        <a:spcAft>
          <a:spcPts val="1200"/>
        </a:spcAft>
        <a:buClr>
          <a:schemeClr val="accent4"/>
        </a:buClr>
        <a:buSzPct val="115000"/>
        <a:buFont typeface="Arial" panose="020B0604020202020204" pitchFamily="34" charset="0"/>
        <a:buChar char="•"/>
        <a:tabLst/>
        <a:defRPr sz="2399" b="0" i="0" kern="1200" spc="0" baseline="0">
          <a:solidFill>
            <a:schemeClr val="tx1"/>
          </a:solidFill>
          <a:latin typeface="+mn-lt"/>
          <a:ea typeface="+mn-ea"/>
          <a:cs typeface="Arial" panose="020B0604020202020204" pitchFamily="34" charset="0"/>
        </a:defRPr>
      </a:lvl2pPr>
      <a:lvl3pPr marL="577677" indent="-130136" algn="l" defTabSz="914126" rtl="0" eaLnBrk="1" latinLnBrk="0" hangingPunct="1">
        <a:lnSpc>
          <a:spcPct val="100000"/>
        </a:lnSpc>
        <a:spcBef>
          <a:spcPts val="0"/>
        </a:spcBef>
        <a:spcAft>
          <a:spcPts val="1200"/>
        </a:spcAft>
        <a:buClr>
          <a:schemeClr val="accent4"/>
        </a:buClr>
        <a:buSzPct val="90000"/>
        <a:buFont typeface="Wingdings" pitchFamily="2" charset="2"/>
        <a:buChar char="§"/>
        <a:tabLst/>
        <a:defRPr sz="1999" b="0" i="0" kern="1200">
          <a:solidFill>
            <a:schemeClr val="tx1"/>
          </a:solidFill>
          <a:latin typeface="+mn-lt"/>
          <a:ea typeface="+mn-ea"/>
          <a:cs typeface="Arial" panose="020B0604020202020204" pitchFamily="34" charset="0"/>
        </a:defRPr>
      </a:lvl3pPr>
      <a:lvl4pPr marL="890321" indent="-176160" algn="l" defTabSz="914126" rtl="0" eaLnBrk="1" latinLnBrk="0" hangingPunct="1">
        <a:lnSpc>
          <a:spcPct val="100000"/>
        </a:lnSpc>
        <a:spcBef>
          <a:spcPts val="0"/>
        </a:spcBef>
        <a:spcAft>
          <a:spcPts val="1200"/>
        </a:spcAft>
        <a:buClr>
          <a:schemeClr val="accent4"/>
        </a:buClr>
        <a:buSzPct val="70000"/>
        <a:buFont typeface="Wingdings" pitchFamily="2" charset="2"/>
        <a:buChar char="§"/>
        <a:tabLst/>
        <a:defRPr sz="1999" b="0" i="0" kern="1200">
          <a:solidFill>
            <a:schemeClr val="tx1"/>
          </a:solidFill>
          <a:latin typeface="+mn-lt"/>
          <a:ea typeface="+mn-ea"/>
          <a:cs typeface="Arial" panose="020B0604020202020204" pitchFamily="34" charset="0"/>
        </a:defRPr>
      </a:lvl4pPr>
      <a:lvl5pPr marL="1155353" indent="-225357" algn="l" defTabSz="914126" rtl="0" eaLnBrk="1" latinLnBrk="0" hangingPunct="1">
        <a:lnSpc>
          <a:spcPct val="100000"/>
        </a:lnSpc>
        <a:spcBef>
          <a:spcPts val="0"/>
        </a:spcBef>
        <a:spcAft>
          <a:spcPts val="1200"/>
        </a:spcAft>
        <a:buClr>
          <a:schemeClr val="accent4"/>
        </a:buClr>
        <a:buSzPct val="90000"/>
        <a:buFont typeface="Arial" panose="020B0503030202060203" pitchFamily="34" charset="0"/>
        <a:buChar char="–"/>
        <a:tabLst/>
        <a:defRPr sz="1600" b="0" i="0" kern="1200">
          <a:solidFill>
            <a:schemeClr val="tx1"/>
          </a:solidFill>
          <a:latin typeface="+mn-lt"/>
          <a:ea typeface="+mn-ea"/>
          <a:cs typeface="Arial" panose="020B0604020202020204" pitchFamily="34" charset="0"/>
        </a:defRPr>
      </a:lvl5pPr>
      <a:lvl6pPr marL="1334687" indent="-179334" algn="l" defTabSz="914126" rtl="0" eaLnBrk="1" latinLnBrk="0" hangingPunct="1">
        <a:lnSpc>
          <a:spcPct val="100000"/>
        </a:lnSpc>
        <a:spcBef>
          <a:spcPts val="500"/>
        </a:spcBef>
        <a:spcAft>
          <a:spcPts val="1200"/>
        </a:spcAft>
        <a:buClr>
          <a:schemeClr val="accent4"/>
        </a:buClr>
        <a:buSzPct val="80000"/>
        <a:buFont typeface="Wingdings" pitchFamily="2" charset="2"/>
        <a:buChar char="§"/>
        <a:tabLst/>
        <a:defRPr sz="1600" kern="1200" baseline="0">
          <a:solidFill>
            <a:schemeClr val="tx1"/>
          </a:solidFill>
          <a:latin typeface="+mn-lt"/>
          <a:ea typeface="+mn-ea"/>
          <a:cs typeface="+mn-cs"/>
        </a:defRPr>
      </a:lvl6pPr>
      <a:lvl7pPr marL="2742377" indent="0" algn="l" defTabSz="914126" rtl="0" eaLnBrk="1" latinLnBrk="0" hangingPunct="1">
        <a:lnSpc>
          <a:spcPct val="90000"/>
        </a:lnSpc>
        <a:spcBef>
          <a:spcPts val="500"/>
        </a:spcBef>
        <a:buFont typeface="Arial" panose="020B0604020202020204" pitchFamily="34" charset="0"/>
        <a:buNone/>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id-ID"/>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81">
          <p15:clr>
            <a:srgbClr val="A4A3A4"/>
          </p15:clr>
        </p15:guide>
        <p15:guide id="2" pos="455">
          <p15:clr>
            <a:srgbClr val="9FCC3B"/>
          </p15:clr>
        </p15:guide>
        <p15:guide id="4" pos="7225">
          <p15:clr>
            <a:srgbClr val="F26B43"/>
          </p15:clr>
        </p15:guide>
        <p15:guide id="7" orient="horz" pos="3929">
          <p15:clr>
            <a:srgbClr val="F26B43"/>
          </p15:clr>
        </p15:guide>
        <p15:guide id="8" orient="horz" pos="339">
          <p15:clr>
            <a:srgbClr val="F26B43"/>
          </p15:clr>
        </p15:guide>
        <p15:guide id="9" orient="horz" pos="626">
          <p15:clr>
            <a:srgbClr val="A4A3A4"/>
          </p15:clr>
        </p15:guide>
        <p15:guide id="10" orient="horz" pos="766">
          <p15:clr>
            <a:srgbClr val="A4A3A4"/>
          </p15:clr>
        </p15:guide>
        <p15:guide id="11" orient="horz" pos="912">
          <p15:clr>
            <a:srgbClr val="A4A3A4"/>
          </p15:clr>
        </p15:guide>
        <p15:guide id="12" orient="horz" pos="1057">
          <p15:clr>
            <a:srgbClr val="A4A3A4"/>
          </p15:clr>
        </p15:guide>
        <p15:guide id="13" orient="horz" pos="1202">
          <p15:clr>
            <a:srgbClr val="A4A3A4"/>
          </p15:clr>
        </p15:guide>
        <p15:guide id="14" orient="horz" pos="1344">
          <p15:clr>
            <a:srgbClr val="A4A3A4"/>
          </p15:clr>
        </p15:guide>
        <p15:guide id="15" orient="horz" pos="1488">
          <p15:clr>
            <a:srgbClr val="A4A3A4"/>
          </p15:clr>
        </p15:guide>
        <p15:guide id="16" orient="horz" pos="1633">
          <p15:clr>
            <a:srgbClr val="A4A3A4"/>
          </p15:clr>
        </p15:guide>
        <p15:guide id="17" orient="horz" pos="1778">
          <p15:clr>
            <a:srgbClr val="A4A3A4"/>
          </p15:clr>
        </p15:guide>
        <p15:guide id="18" orient="horz" pos="1924">
          <p15:clr>
            <a:srgbClr val="A4A3A4"/>
          </p15:clr>
        </p15:guide>
        <p15:guide id="19" orient="horz" pos="2064">
          <p15:clr>
            <a:srgbClr val="A4A3A4"/>
          </p15:clr>
        </p15:guide>
        <p15:guide id="20" orient="horz" pos="2215">
          <p15:clr>
            <a:srgbClr val="A4A3A4"/>
          </p15:clr>
        </p15:guide>
        <p15:guide id="21" orient="horz" pos="2354">
          <p15:clr>
            <a:srgbClr val="A4A3A4"/>
          </p15:clr>
        </p15:guide>
        <p15:guide id="22" orient="horz" pos="2500">
          <p15:clr>
            <a:srgbClr val="A4A3A4"/>
          </p15:clr>
        </p15:guide>
        <p15:guide id="23" orient="horz" pos="2645">
          <p15:clr>
            <a:srgbClr val="A4A3A4"/>
          </p15:clr>
        </p15:guide>
        <p15:guide id="24" orient="horz" pos="2785">
          <p15:clr>
            <a:srgbClr val="A4A3A4"/>
          </p15:clr>
        </p15:guide>
        <p15:guide id="25" orient="horz" pos="2930">
          <p15:clr>
            <a:srgbClr val="A4A3A4"/>
          </p15:clr>
        </p15:guide>
        <p15:guide id="26" orient="horz" pos="3076">
          <p15:clr>
            <a:srgbClr val="A4A3A4"/>
          </p15:clr>
        </p15:guide>
        <p15:guide id="27" orient="horz" pos="3216">
          <p15:clr>
            <a:srgbClr val="A4A3A4"/>
          </p15:clr>
        </p15:guide>
        <p15:guide id="28" orient="horz" pos="3361">
          <p15:clr>
            <a:srgbClr val="A4A3A4"/>
          </p15:clr>
        </p15:guide>
        <p15:guide id="29" orient="horz" pos="3506">
          <p15:clr>
            <a:srgbClr val="A4A3A4"/>
          </p15:clr>
        </p15:guide>
        <p15:guide id="30" orient="horz" pos="3652">
          <p15:clr>
            <a:srgbClr val="A4A3A4"/>
          </p15:clr>
        </p15:guide>
        <p15:guide id="31" orient="horz" pos="3797">
          <p15:clr>
            <a:srgbClr val="A4A3A4"/>
          </p15:clr>
        </p15:guide>
        <p15:guide id="32" pos="2048">
          <p15:clr>
            <a:srgbClr val="9FCC3B"/>
          </p15:clr>
        </p15:guide>
        <p15:guide id="33" pos="2175">
          <p15:clr>
            <a:srgbClr val="9FCC3B"/>
          </p15:clr>
        </p15:guide>
        <p15:guide id="34" pos="3780">
          <p15:clr>
            <a:srgbClr val="9FCC3B"/>
          </p15:clr>
        </p15:guide>
        <p15:guide id="35" pos="3892">
          <p15:clr>
            <a:srgbClr val="9FCC3B"/>
          </p15:clr>
        </p15:guide>
        <p15:guide id="36" pos="5501">
          <p15:clr>
            <a:srgbClr val="9FCC3B"/>
          </p15:clr>
        </p15:guide>
        <p15:guide id="37" pos="5617">
          <p15:clr>
            <a:srgbClr val="9FCC3B"/>
          </p15:clr>
        </p15:guide>
        <p15:guide id="38" pos="2634">
          <p15:clr>
            <a:srgbClr val="C35EA4"/>
          </p15:clr>
        </p15:guide>
        <p15:guide id="39" pos="2746">
          <p15:clr>
            <a:srgbClr val="C35EA4"/>
          </p15:clr>
        </p15:guide>
        <p15:guide id="40" pos="4929">
          <p15:clr>
            <a:srgbClr val="C35EA4"/>
          </p15:clr>
        </p15:guide>
        <p15:guide id="41" pos="5041">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AD4BAA7-03DD-44E7-AAFA-2970D3D54D6B}"/>
              </a:ext>
            </a:extLst>
          </p:cNvPr>
          <p:cNvGraphicFramePr>
            <a:graphicFrameLocks noChangeAspect="1"/>
          </p:cNvGraphicFramePr>
          <p:nvPr userDrawn="1">
            <p:custDataLst>
              <p:tags r:id="rId70"/>
            </p:custDataLst>
            <p:extLst>
              <p:ext uri="{D42A27DB-BD31-4B8C-83A1-F6EECF244321}">
                <p14:modId xmlns:p14="http://schemas.microsoft.com/office/powerpoint/2010/main" val="2797118421"/>
              </p:ext>
            </p:extLst>
          </p:nvPr>
        </p:nvGraphicFramePr>
        <p:xfrm>
          <a:off x="1587" y="1588"/>
          <a:ext cx="1588" cy="1588"/>
        </p:xfrm>
        <a:graphic>
          <a:graphicData uri="http://schemas.openxmlformats.org/presentationml/2006/ole">
            <mc:AlternateContent xmlns:mc="http://schemas.openxmlformats.org/markup-compatibility/2006">
              <mc:Choice xmlns:v="urn:schemas-microsoft-com:vml" Requires="v">
                <p:oleObj name="think-cell Slide" r:id="rId71" imgW="349" imgH="349" progId="TCLayout.ActiveDocument.1">
                  <p:embed/>
                </p:oleObj>
              </mc:Choice>
              <mc:Fallback>
                <p:oleObj name="think-cell Slide" r:id="rId71" imgW="349" imgH="349" progId="TCLayout.ActiveDocument.1">
                  <p:embed/>
                  <p:pic>
                    <p:nvPicPr>
                      <p:cNvPr id="3" name="Object 2" hidden="1">
                        <a:extLst>
                          <a:ext uri="{FF2B5EF4-FFF2-40B4-BE49-F238E27FC236}">
                            <a16:creationId xmlns:a16="http://schemas.microsoft.com/office/drawing/2014/main" id="{CAD4BAA7-03DD-44E7-AAFA-2970D3D54D6B}"/>
                          </a:ext>
                        </a:extLst>
                      </p:cNvPr>
                      <p:cNvPicPr/>
                      <p:nvPr/>
                    </p:nvPicPr>
                    <p:blipFill>
                      <a:blip r:embed="rId72"/>
                      <a:stretch>
                        <a:fillRect/>
                      </a:stretch>
                    </p:blipFill>
                    <p:spPr>
                      <a:xfrm>
                        <a:off x="1587" y="1588"/>
                        <a:ext cx="1588" cy="1588"/>
                      </a:xfrm>
                      <a:prstGeom prst="rect">
                        <a:avLst/>
                      </a:prstGeom>
                    </p:spPr>
                  </p:pic>
                </p:oleObj>
              </mc:Fallback>
            </mc:AlternateContent>
          </a:graphicData>
        </a:graphic>
      </p:graphicFrame>
      <p:sp>
        <p:nvSpPr>
          <p:cNvPr id="6" name="Text Placeholder 5">
            <a:extLst>
              <a:ext uri="{FF2B5EF4-FFF2-40B4-BE49-F238E27FC236}">
                <a16:creationId xmlns:a16="http://schemas.microsoft.com/office/drawing/2014/main" id="{B7A4882C-43B6-4419-AD7D-B146CF7A7781}"/>
              </a:ext>
            </a:extLst>
          </p:cNvPr>
          <p:cNvSpPr>
            <a:spLocks noGrp="1"/>
          </p:cNvSpPr>
          <p:nvPr>
            <p:ph type="body" idx="1"/>
          </p:nvPr>
        </p:nvSpPr>
        <p:spPr>
          <a:xfrm>
            <a:off x="723411" y="1677989"/>
            <a:ext cx="10743290" cy="4536998"/>
          </a:xfrm>
          <a:prstGeom prst="rect">
            <a:avLst/>
          </a:prstGeom>
        </p:spPr>
        <p:txBody>
          <a:bodyPr vert="horz" lIns="0" tIns="0" rIns="0" bIns="0" rtlCol="0">
            <a:noAutofit/>
          </a:bodyPr>
          <a:lstStyle/>
          <a:p>
            <a:pPr lvl="0"/>
            <a:r>
              <a:rPr lang="en-US"/>
              <a:t>Click to edit Master text styles</a:t>
            </a:r>
            <a:endParaRPr lang="bg-BG"/>
          </a:p>
          <a:p>
            <a:pPr lvl="1"/>
            <a:r>
              <a:rPr lang="en-US"/>
              <a:t>Second Level</a:t>
            </a:r>
          </a:p>
          <a:p>
            <a:pPr lvl="2"/>
            <a:r>
              <a:rPr lang="en-US"/>
              <a:t> Third Level</a:t>
            </a:r>
          </a:p>
          <a:p>
            <a:pPr lvl="3"/>
            <a:r>
              <a:rPr lang="en-US"/>
              <a:t>Fourth Level</a:t>
            </a:r>
          </a:p>
          <a:p>
            <a:pPr lvl="4"/>
            <a:r>
              <a:rPr lang="en-US"/>
              <a:t>FIFTH LEVEL</a:t>
            </a:r>
          </a:p>
          <a:p>
            <a:pPr lvl="5"/>
            <a:r>
              <a:rPr lang="en-US"/>
              <a:t>6TH LEVEL</a:t>
            </a:r>
          </a:p>
          <a:p>
            <a:pPr lvl="4"/>
            <a:endParaRPr lang="en-US"/>
          </a:p>
        </p:txBody>
      </p:sp>
      <p:sp>
        <p:nvSpPr>
          <p:cNvPr id="8" name="Title Placeholder 7">
            <a:extLst>
              <a:ext uri="{FF2B5EF4-FFF2-40B4-BE49-F238E27FC236}">
                <a16:creationId xmlns:a16="http://schemas.microsoft.com/office/drawing/2014/main" id="{736C8E14-F9BC-E647-849A-249E89A17FDA}"/>
              </a:ext>
            </a:extLst>
          </p:cNvPr>
          <p:cNvSpPr>
            <a:spLocks noGrp="1"/>
          </p:cNvSpPr>
          <p:nvPr>
            <p:ph type="title"/>
          </p:nvPr>
        </p:nvSpPr>
        <p:spPr>
          <a:xfrm>
            <a:off x="723411" y="365281"/>
            <a:ext cx="10743290" cy="1312708"/>
          </a:xfrm>
          <a:prstGeom prst="rect">
            <a:avLst/>
          </a:prstGeom>
        </p:spPr>
        <p:txBody>
          <a:bodyPr vert="horz" lIns="0" tIns="108000" rIns="0" bIns="0" rtlCol="0" anchor="t" anchorCtr="0">
            <a:noAutofit/>
          </a:bodyPr>
          <a:lstStyle/>
          <a:p>
            <a:endParaRPr lang="en-BG"/>
          </a:p>
        </p:txBody>
      </p:sp>
      <p:sp>
        <p:nvSpPr>
          <p:cNvPr id="11" name="Slide Number Placeholder 5">
            <a:extLst>
              <a:ext uri="{FF2B5EF4-FFF2-40B4-BE49-F238E27FC236}">
                <a16:creationId xmlns:a16="http://schemas.microsoft.com/office/drawing/2014/main" id="{B7AB045D-1123-C741-B93A-5E364D752A5C}"/>
              </a:ext>
            </a:extLst>
          </p:cNvPr>
          <p:cNvSpPr txBox="1">
            <a:spLocks/>
          </p:cNvSpPr>
          <p:nvPr userDrawn="1"/>
        </p:nvSpPr>
        <p:spPr>
          <a:xfrm rot="10800000" flipV="1">
            <a:off x="11131826" y="6433876"/>
            <a:ext cx="334875" cy="333374"/>
          </a:xfrm>
          <a:prstGeom prst="rect">
            <a:avLst/>
          </a:prstGeom>
        </p:spPr>
        <p:txBody>
          <a:bodyPr wrap="none" lIns="0" tIns="0" rIns="0" bIns="0" anchor="ctr">
            <a:noAutofit/>
          </a:bodyPr>
          <a:lstStyle>
            <a:defPPr>
              <a:defRPr lang="en-US"/>
            </a:defPPr>
            <a:lvl1pPr algn="ctr">
              <a:defRPr sz="100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fld id="{C67EBE71-DAF8-4D13-BFB5-6F24DAF3B2C2}" type="slidenum">
              <a:rPr lang="en-US" sz="800" b="0" i="0" smtClean="0">
                <a:solidFill>
                  <a:schemeClr val="bg1">
                    <a:lumMod val="65000"/>
                  </a:schemeClr>
                </a:solidFill>
                <a:latin typeface="Arial" panose="020B0604020202020204" pitchFamily="34" charset="0"/>
                <a:cs typeface="Arial" panose="020B0604020202020204" pitchFamily="34" charset="0"/>
              </a:rPr>
              <a:pPr lvl="0" algn="r"/>
              <a:t>‹#›</a:t>
            </a:fld>
            <a:endParaRPr lang="en-US" sz="800" b="0" i="0">
              <a:solidFill>
                <a:schemeClr val="bg1">
                  <a:lumMod val="65000"/>
                </a:schemeClr>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CD00406F-91C3-374E-A473-E987487E33DA}"/>
              </a:ext>
            </a:extLst>
          </p:cNvPr>
          <p:cNvSpPr txBox="1"/>
          <p:nvPr userDrawn="1"/>
        </p:nvSpPr>
        <p:spPr>
          <a:xfrm>
            <a:off x="4506250" y="6554398"/>
            <a:ext cx="3176325" cy="92333"/>
          </a:xfrm>
          <a:prstGeom prst="rect">
            <a:avLst/>
          </a:prstGeom>
          <a:noFill/>
        </p:spPr>
        <p:txBody>
          <a:bodyPr wrap="none" lIns="0" tIns="0" rIns="0" bIns="0" rtlCol="0" anchor="ctr">
            <a:spAutoFit/>
          </a:bodyPr>
          <a:lstStyle/>
          <a:p>
            <a:pPr algn="ctr"/>
            <a:r>
              <a:rPr lang="en-US" sz="600" b="0" spc="0" baseline="0">
                <a:solidFill>
                  <a:srgbClr val="7F7F7F"/>
                </a:solidFill>
                <a:latin typeface="Arial" panose="020B0604020202020204" pitchFamily="34" charset="0"/>
                <a:cs typeface="Arial" panose="020B0604020202020204" pitchFamily="34" charset="0"/>
              </a:rPr>
              <a:t>© 2025 </a:t>
            </a:r>
            <a:r>
              <a:rPr lang="en-US" sz="600" b="0" i="0" spc="0" baseline="0">
                <a:solidFill>
                  <a:srgbClr val="7F7F7F"/>
                </a:solidFill>
                <a:latin typeface="Arial" panose="020B0604020202020204" pitchFamily="34" charset="0"/>
                <a:cs typeface="Arial" panose="020B0604020202020204" pitchFamily="34" charset="0"/>
              </a:rPr>
              <a:t>Progress</a:t>
            </a:r>
            <a:r>
              <a:rPr lang="en-US" sz="600" b="0" spc="0" baseline="0">
                <a:solidFill>
                  <a:srgbClr val="7F7F7F"/>
                </a:solidFill>
                <a:latin typeface="Arial" panose="020B0604020202020204" pitchFamily="34" charset="0"/>
                <a:cs typeface="Arial" panose="020B0604020202020204" pitchFamily="34" charset="0"/>
              </a:rPr>
              <a:t> Software Corporation and/or its subsidiaries or affiliates. All rights reserved.</a:t>
            </a:r>
          </a:p>
        </p:txBody>
      </p:sp>
      <p:pic>
        <p:nvPicPr>
          <p:cNvPr id="9" name="Picture 2">
            <a:hlinkClick r:id="rId73"/>
            <a:extLst>
              <a:ext uri="{FF2B5EF4-FFF2-40B4-BE49-F238E27FC236}">
                <a16:creationId xmlns:a16="http://schemas.microsoft.com/office/drawing/2014/main" id="{C68807BC-3337-44CB-B44B-34553DF69BB0}"/>
              </a:ext>
            </a:extLst>
          </p:cNvPr>
          <p:cNvPicPr>
            <a:picLocks noChangeAspect="1"/>
          </p:cNvPicPr>
          <p:nvPr userDrawn="1"/>
        </p:nvPicPr>
        <p:blipFill>
          <a:blip r:embed="rId74" cstate="screen">
            <a:extLst>
              <a:ext uri="{28A0092B-C50C-407E-A947-70E740481C1C}">
                <a14:useLocalDpi xmlns:a14="http://schemas.microsoft.com/office/drawing/2010/main"/>
              </a:ext>
              <a:ext uri="{96DAC541-7B7A-43D3-8B79-37D633B846F1}">
                <asvg:svgBlip xmlns:asvg="http://schemas.microsoft.com/office/drawing/2016/SVG/main" r:embed="rId75"/>
              </a:ext>
            </a:extLst>
          </a:blip>
          <a:srcRect/>
          <a:stretch/>
        </p:blipFill>
        <p:spPr>
          <a:xfrm>
            <a:off x="493946" y="6453499"/>
            <a:ext cx="939355" cy="217948"/>
          </a:xfrm>
          <a:prstGeom prst="rect">
            <a:avLst/>
          </a:prstGeom>
        </p:spPr>
      </p:pic>
    </p:spTree>
    <p:extLst>
      <p:ext uri="{BB962C8B-B14F-4D97-AF65-F5344CB8AC3E}">
        <p14:creationId xmlns:p14="http://schemas.microsoft.com/office/powerpoint/2010/main" val="596211571"/>
      </p:ext>
    </p:extLst>
  </p:cSld>
  <p:clrMap bg1="lt1" tx1="dk1" bg2="lt2" tx2="dk2" accent1="accent1" accent2="accent2" accent3="accent3" accent4="accent4" accent5="accent5" accent6="accent6" hlink="hlink" folHlink="folHlink"/>
  <p:sldLayoutIdLst>
    <p:sldLayoutId id="2147484486" r:id="rId1"/>
    <p:sldLayoutId id="2147484487" r:id="rId2"/>
    <p:sldLayoutId id="2147484488" r:id="rId3"/>
    <p:sldLayoutId id="2147484489" r:id="rId4"/>
    <p:sldLayoutId id="2147484490" r:id="rId5"/>
    <p:sldLayoutId id="2147484491" r:id="rId6"/>
    <p:sldLayoutId id="2147484492" r:id="rId7"/>
    <p:sldLayoutId id="2147484493" r:id="rId8"/>
    <p:sldLayoutId id="2147484494" r:id="rId9"/>
    <p:sldLayoutId id="2147484495" r:id="rId10"/>
    <p:sldLayoutId id="2147484496" r:id="rId11"/>
    <p:sldLayoutId id="2147484497" r:id="rId12"/>
    <p:sldLayoutId id="2147484498" r:id="rId13"/>
    <p:sldLayoutId id="2147484499" r:id="rId14"/>
    <p:sldLayoutId id="2147484500" r:id="rId15"/>
    <p:sldLayoutId id="2147484501" r:id="rId16"/>
    <p:sldLayoutId id="2147484502" r:id="rId17"/>
    <p:sldLayoutId id="2147484503" r:id="rId18"/>
    <p:sldLayoutId id="2147484504" r:id="rId19"/>
    <p:sldLayoutId id="2147484505" r:id="rId20"/>
    <p:sldLayoutId id="2147484506" r:id="rId21"/>
    <p:sldLayoutId id="2147484507" r:id="rId22"/>
    <p:sldLayoutId id="2147484508" r:id="rId23"/>
    <p:sldLayoutId id="2147484509" r:id="rId24"/>
    <p:sldLayoutId id="2147484510" r:id="rId25"/>
    <p:sldLayoutId id="2147484511" r:id="rId26"/>
    <p:sldLayoutId id="2147484512" r:id="rId27"/>
    <p:sldLayoutId id="2147484513" r:id="rId28"/>
    <p:sldLayoutId id="2147484514" r:id="rId29"/>
    <p:sldLayoutId id="2147484515" r:id="rId30"/>
    <p:sldLayoutId id="2147484516" r:id="rId31"/>
    <p:sldLayoutId id="2147484517" r:id="rId32"/>
    <p:sldLayoutId id="2147484518" r:id="rId33"/>
    <p:sldLayoutId id="2147484519" r:id="rId34"/>
    <p:sldLayoutId id="2147484520" r:id="rId35"/>
    <p:sldLayoutId id="2147484521" r:id="rId36"/>
    <p:sldLayoutId id="2147484522" r:id="rId37"/>
    <p:sldLayoutId id="2147484523" r:id="rId38"/>
    <p:sldLayoutId id="2147484524" r:id="rId39"/>
    <p:sldLayoutId id="2147484525" r:id="rId40"/>
    <p:sldLayoutId id="2147484526" r:id="rId41"/>
    <p:sldLayoutId id="2147484527" r:id="rId42"/>
    <p:sldLayoutId id="2147484528" r:id="rId43"/>
    <p:sldLayoutId id="2147484529" r:id="rId44"/>
    <p:sldLayoutId id="2147484530" r:id="rId45"/>
    <p:sldLayoutId id="2147484531" r:id="rId46"/>
    <p:sldLayoutId id="2147484532" r:id="rId47"/>
    <p:sldLayoutId id="2147484533" r:id="rId48"/>
    <p:sldLayoutId id="2147484534" r:id="rId49"/>
    <p:sldLayoutId id="2147484535" r:id="rId50"/>
    <p:sldLayoutId id="2147484536" r:id="rId51"/>
    <p:sldLayoutId id="2147484537" r:id="rId52"/>
    <p:sldLayoutId id="2147484538" r:id="rId53"/>
    <p:sldLayoutId id="2147484539" r:id="rId54"/>
    <p:sldLayoutId id="2147484540" r:id="rId55"/>
    <p:sldLayoutId id="2147484541" r:id="rId56"/>
    <p:sldLayoutId id="2147484542" r:id="rId57"/>
    <p:sldLayoutId id="2147484543" r:id="rId58"/>
    <p:sldLayoutId id="2147484544" r:id="rId59"/>
    <p:sldLayoutId id="2147484545" r:id="rId60"/>
    <p:sldLayoutId id="2147484546" r:id="rId61"/>
    <p:sldLayoutId id="2147484547" r:id="rId62"/>
    <p:sldLayoutId id="2147484548" r:id="rId63"/>
    <p:sldLayoutId id="2147484549" r:id="rId64"/>
    <p:sldLayoutId id="2147484550" r:id="rId65"/>
    <p:sldLayoutId id="2147484551" r:id="rId66"/>
    <p:sldLayoutId id="2147484552" r:id="rId67"/>
    <p:sldLayoutId id="2147484557" r:id="rId68"/>
  </p:sldLayoutIdLst>
  <p:txStyles>
    <p:titleStyle>
      <a:lvl1pPr algn="l" defTabSz="914126" rtl="0" eaLnBrk="1" latinLnBrk="0" hangingPunct="1">
        <a:lnSpc>
          <a:spcPct val="90000"/>
        </a:lnSpc>
        <a:spcBef>
          <a:spcPct val="0"/>
        </a:spcBef>
        <a:buNone/>
        <a:defRPr sz="3999" b="1" i="0" kern="1200" spc="-100" baseline="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5357" indent="-261347" algn="l" defTabSz="914126" rtl="0" eaLnBrk="1" latinLnBrk="0" hangingPunct="1">
        <a:lnSpc>
          <a:spcPct val="100000"/>
        </a:lnSpc>
        <a:spcBef>
          <a:spcPts val="0"/>
        </a:spcBef>
        <a:spcAft>
          <a:spcPts val="1200"/>
        </a:spcAft>
        <a:buClr>
          <a:schemeClr val="accent4"/>
        </a:buClr>
        <a:buSzPct val="150000"/>
        <a:buFont typeface="Arial" panose="020B0604020202020204" pitchFamily="34" charset="0"/>
        <a:buChar char="•"/>
        <a:tabLst/>
        <a:defRPr sz="2399" b="0" i="0" kern="1200" spc="0" baseline="0">
          <a:solidFill>
            <a:schemeClr val="tx1"/>
          </a:solidFill>
          <a:latin typeface="+mn-lt"/>
          <a:ea typeface="+mn-ea"/>
          <a:cs typeface="Arial" panose="020B0604020202020204" pitchFamily="34" charset="0"/>
        </a:defRPr>
      </a:lvl1pPr>
      <a:lvl2pPr marL="447541" indent="-222183" algn="l" defTabSz="914126" rtl="0" eaLnBrk="1" latinLnBrk="0" hangingPunct="1">
        <a:lnSpc>
          <a:spcPct val="100000"/>
        </a:lnSpc>
        <a:spcBef>
          <a:spcPts val="0"/>
        </a:spcBef>
        <a:spcAft>
          <a:spcPts val="1200"/>
        </a:spcAft>
        <a:buClr>
          <a:schemeClr val="accent4"/>
        </a:buClr>
        <a:buSzPct val="115000"/>
        <a:buFont typeface="Arial" panose="020B0604020202020204" pitchFamily="34" charset="0"/>
        <a:buChar char="•"/>
        <a:tabLst/>
        <a:defRPr sz="2399" b="0" i="0" kern="1200" spc="0" baseline="0">
          <a:solidFill>
            <a:schemeClr val="tx1"/>
          </a:solidFill>
          <a:latin typeface="+mn-lt"/>
          <a:ea typeface="+mn-ea"/>
          <a:cs typeface="Arial" panose="020B0604020202020204" pitchFamily="34" charset="0"/>
        </a:defRPr>
      </a:lvl2pPr>
      <a:lvl3pPr marL="577677" indent="-130136" algn="l" defTabSz="914126" rtl="0" eaLnBrk="1" latinLnBrk="0" hangingPunct="1">
        <a:lnSpc>
          <a:spcPct val="100000"/>
        </a:lnSpc>
        <a:spcBef>
          <a:spcPts val="0"/>
        </a:spcBef>
        <a:spcAft>
          <a:spcPts val="1200"/>
        </a:spcAft>
        <a:buClr>
          <a:schemeClr val="accent4"/>
        </a:buClr>
        <a:buSzPct val="90000"/>
        <a:buFont typeface="Wingdings" pitchFamily="2" charset="2"/>
        <a:buChar char="§"/>
        <a:tabLst/>
        <a:defRPr sz="1999" b="0" i="0" kern="1200">
          <a:solidFill>
            <a:schemeClr val="tx1"/>
          </a:solidFill>
          <a:latin typeface="+mn-lt"/>
          <a:ea typeface="+mn-ea"/>
          <a:cs typeface="Arial" panose="020B0604020202020204" pitchFamily="34" charset="0"/>
        </a:defRPr>
      </a:lvl3pPr>
      <a:lvl4pPr marL="890321" indent="-176160" algn="l" defTabSz="914126" rtl="0" eaLnBrk="1" latinLnBrk="0" hangingPunct="1">
        <a:lnSpc>
          <a:spcPct val="100000"/>
        </a:lnSpc>
        <a:spcBef>
          <a:spcPts val="0"/>
        </a:spcBef>
        <a:spcAft>
          <a:spcPts val="1200"/>
        </a:spcAft>
        <a:buClr>
          <a:schemeClr val="accent4"/>
        </a:buClr>
        <a:buSzPct val="70000"/>
        <a:buFont typeface="Wingdings" pitchFamily="2" charset="2"/>
        <a:buChar char="§"/>
        <a:tabLst/>
        <a:defRPr sz="1999" b="0" i="0" kern="1200">
          <a:solidFill>
            <a:schemeClr val="tx1"/>
          </a:solidFill>
          <a:latin typeface="+mn-lt"/>
          <a:ea typeface="+mn-ea"/>
          <a:cs typeface="Arial" panose="020B0604020202020204" pitchFamily="34" charset="0"/>
        </a:defRPr>
      </a:lvl4pPr>
      <a:lvl5pPr marL="1155353" indent="-225357" algn="l" defTabSz="914126" rtl="0" eaLnBrk="1" latinLnBrk="0" hangingPunct="1">
        <a:lnSpc>
          <a:spcPct val="100000"/>
        </a:lnSpc>
        <a:spcBef>
          <a:spcPts val="0"/>
        </a:spcBef>
        <a:spcAft>
          <a:spcPts val="1200"/>
        </a:spcAft>
        <a:buClr>
          <a:schemeClr val="accent4"/>
        </a:buClr>
        <a:buSzPct val="90000"/>
        <a:buFont typeface="Arial" panose="020B0503030202060203" pitchFamily="34" charset="0"/>
        <a:buChar char="–"/>
        <a:tabLst/>
        <a:defRPr sz="1600" b="0" i="0" kern="1200">
          <a:solidFill>
            <a:schemeClr val="tx1"/>
          </a:solidFill>
          <a:latin typeface="+mn-lt"/>
          <a:ea typeface="+mn-ea"/>
          <a:cs typeface="Arial" panose="020B0604020202020204" pitchFamily="34" charset="0"/>
        </a:defRPr>
      </a:lvl5pPr>
      <a:lvl6pPr marL="1334687" indent="-179334" algn="l" defTabSz="914126" rtl="0" eaLnBrk="1" latinLnBrk="0" hangingPunct="1">
        <a:lnSpc>
          <a:spcPct val="100000"/>
        </a:lnSpc>
        <a:spcBef>
          <a:spcPts val="500"/>
        </a:spcBef>
        <a:spcAft>
          <a:spcPts val="1200"/>
        </a:spcAft>
        <a:buClr>
          <a:schemeClr val="accent4"/>
        </a:buClr>
        <a:buSzPct val="80000"/>
        <a:buFont typeface="Wingdings" pitchFamily="2" charset="2"/>
        <a:buChar char="§"/>
        <a:tabLst/>
        <a:defRPr sz="1600" kern="1200" baseline="0">
          <a:solidFill>
            <a:schemeClr val="tx1"/>
          </a:solidFill>
          <a:latin typeface="+mn-lt"/>
          <a:ea typeface="+mn-ea"/>
          <a:cs typeface="+mn-cs"/>
        </a:defRPr>
      </a:lvl6pPr>
      <a:lvl7pPr marL="2742377" indent="0" algn="l" defTabSz="914126" rtl="0" eaLnBrk="1" latinLnBrk="0" hangingPunct="1">
        <a:lnSpc>
          <a:spcPct val="90000"/>
        </a:lnSpc>
        <a:spcBef>
          <a:spcPts val="500"/>
        </a:spcBef>
        <a:buFont typeface="Arial" panose="020B0604020202020204" pitchFamily="34" charset="0"/>
        <a:buNone/>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id-ID"/>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81">
          <p15:clr>
            <a:srgbClr val="A4A3A4"/>
          </p15:clr>
        </p15:guide>
        <p15:guide id="2" pos="455">
          <p15:clr>
            <a:srgbClr val="9FCC3B"/>
          </p15:clr>
        </p15:guide>
        <p15:guide id="4" pos="7225">
          <p15:clr>
            <a:srgbClr val="F26B43"/>
          </p15:clr>
        </p15:guide>
        <p15:guide id="7" orient="horz" pos="3929">
          <p15:clr>
            <a:srgbClr val="F26B43"/>
          </p15:clr>
        </p15:guide>
        <p15:guide id="8" orient="horz" pos="339">
          <p15:clr>
            <a:srgbClr val="F26B43"/>
          </p15:clr>
        </p15:guide>
        <p15:guide id="9" orient="horz" pos="626">
          <p15:clr>
            <a:srgbClr val="A4A3A4"/>
          </p15:clr>
        </p15:guide>
        <p15:guide id="10" orient="horz" pos="766">
          <p15:clr>
            <a:srgbClr val="A4A3A4"/>
          </p15:clr>
        </p15:guide>
        <p15:guide id="11" orient="horz" pos="912">
          <p15:clr>
            <a:srgbClr val="A4A3A4"/>
          </p15:clr>
        </p15:guide>
        <p15:guide id="12" orient="horz" pos="1057">
          <p15:clr>
            <a:srgbClr val="A4A3A4"/>
          </p15:clr>
        </p15:guide>
        <p15:guide id="13" orient="horz" pos="1202">
          <p15:clr>
            <a:srgbClr val="A4A3A4"/>
          </p15:clr>
        </p15:guide>
        <p15:guide id="14" orient="horz" pos="1344">
          <p15:clr>
            <a:srgbClr val="A4A3A4"/>
          </p15:clr>
        </p15:guide>
        <p15:guide id="15" orient="horz" pos="1488">
          <p15:clr>
            <a:srgbClr val="A4A3A4"/>
          </p15:clr>
        </p15:guide>
        <p15:guide id="16" orient="horz" pos="1633">
          <p15:clr>
            <a:srgbClr val="A4A3A4"/>
          </p15:clr>
        </p15:guide>
        <p15:guide id="17" orient="horz" pos="1778">
          <p15:clr>
            <a:srgbClr val="A4A3A4"/>
          </p15:clr>
        </p15:guide>
        <p15:guide id="18" orient="horz" pos="1924">
          <p15:clr>
            <a:srgbClr val="A4A3A4"/>
          </p15:clr>
        </p15:guide>
        <p15:guide id="19" orient="horz" pos="2064">
          <p15:clr>
            <a:srgbClr val="A4A3A4"/>
          </p15:clr>
        </p15:guide>
        <p15:guide id="20" orient="horz" pos="2215">
          <p15:clr>
            <a:srgbClr val="A4A3A4"/>
          </p15:clr>
        </p15:guide>
        <p15:guide id="21" orient="horz" pos="2354">
          <p15:clr>
            <a:srgbClr val="A4A3A4"/>
          </p15:clr>
        </p15:guide>
        <p15:guide id="22" orient="horz" pos="2500">
          <p15:clr>
            <a:srgbClr val="A4A3A4"/>
          </p15:clr>
        </p15:guide>
        <p15:guide id="23" orient="horz" pos="2645">
          <p15:clr>
            <a:srgbClr val="A4A3A4"/>
          </p15:clr>
        </p15:guide>
        <p15:guide id="24" orient="horz" pos="2785">
          <p15:clr>
            <a:srgbClr val="A4A3A4"/>
          </p15:clr>
        </p15:guide>
        <p15:guide id="25" orient="horz" pos="2930">
          <p15:clr>
            <a:srgbClr val="A4A3A4"/>
          </p15:clr>
        </p15:guide>
        <p15:guide id="26" orient="horz" pos="3076">
          <p15:clr>
            <a:srgbClr val="A4A3A4"/>
          </p15:clr>
        </p15:guide>
        <p15:guide id="27" orient="horz" pos="3216">
          <p15:clr>
            <a:srgbClr val="A4A3A4"/>
          </p15:clr>
        </p15:guide>
        <p15:guide id="28" orient="horz" pos="3361">
          <p15:clr>
            <a:srgbClr val="A4A3A4"/>
          </p15:clr>
        </p15:guide>
        <p15:guide id="29" orient="horz" pos="3506">
          <p15:clr>
            <a:srgbClr val="A4A3A4"/>
          </p15:clr>
        </p15:guide>
        <p15:guide id="30" orient="horz" pos="3652">
          <p15:clr>
            <a:srgbClr val="A4A3A4"/>
          </p15:clr>
        </p15:guide>
        <p15:guide id="31" orient="horz" pos="3797">
          <p15:clr>
            <a:srgbClr val="A4A3A4"/>
          </p15:clr>
        </p15:guide>
        <p15:guide id="32" pos="2048">
          <p15:clr>
            <a:srgbClr val="9FCC3B"/>
          </p15:clr>
        </p15:guide>
        <p15:guide id="33" pos="2175">
          <p15:clr>
            <a:srgbClr val="9FCC3B"/>
          </p15:clr>
        </p15:guide>
        <p15:guide id="34" pos="3780">
          <p15:clr>
            <a:srgbClr val="9FCC3B"/>
          </p15:clr>
        </p15:guide>
        <p15:guide id="35" pos="3892">
          <p15:clr>
            <a:srgbClr val="9FCC3B"/>
          </p15:clr>
        </p15:guide>
        <p15:guide id="36" pos="5501">
          <p15:clr>
            <a:srgbClr val="9FCC3B"/>
          </p15:clr>
        </p15:guide>
        <p15:guide id="37" pos="5617">
          <p15:clr>
            <a:srgbClr val="9FCC3B"/>
          </p15:clr>
        </p15:guide>
        <p15:guide id="38" pos="2634">
          <p15:clr>
            <a:srgbClr val="C35EA4"/>
          </p15:clr>
        </p15:guide>
        <p15:guide id="39" pos="2746">
          <p15:clr>
            <a:srgbClr val="C35EA4"/>
          </p15:clr>
        </p15:guide>
        <p15:guide id="40" pos="4929">
          <p15:clr>
            <a:srgbClr val="C35EA4"/>
          </p15:clr>
        </p15:guide>
        <p15:guide id="41" pos="5041">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1.xml"/></Relationships>
</file>

<file path=ppt/slides/_rels/slide10.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notesSlide" Target="../notesSlides/notesSlide4.xml"/><Relationship Id="rId1" Type="http://schemas.openxmlformats.org/officeDocument/2006/relationships/slideLayout" Target="../slideLayouts/slideLayout111.xml"/><Relationship Id="rId5" Type="http://schemas.openxmlformats.org/officeDocument/2006/relationships/image" Target="../media/image217.emf"/><Relationship Id="rId4" Type="http://schemas.openxmlformats.org/officeDocument/2006/relationships/image" Target="../media/image216.emf"/></Relationships>
</file>

<file path=ppt/slides/_rels/slide11.xml.rels><?xml version="1.0" encoding="UTF-8" standalone="yes"?>
<Relationships xmlns="http://schemas.openxmlformats.org/package/2006/relationships"><Relationship Id="rId3" Type="http://schemas.openxmlformats.org/officeDocument/2006/relationships/image" Target="../media/image207.jpeg"/><Relationship Id="rId7" Type="http://schemas.openxmlformats.org/officeDocument/2006/relationships/image" Target="../media/image209.png"/><Relationship Id="rId2" Type="http://schemas.openxmlformats.org/officeDocument/2006/relationships/slideLayout" Target="../slideLayouts/slideLayout162.xml"/><Relationship Id="rId1" Type="http://schemas.openxmlformats.org/officeDocument/2006/relationships/tags" Target="../tags/tag175.xml"/><Relationship Id="rId6" Type="http://schemas.openxmlformats.org/officeDocument/2006/relationships/image" Target="../media/image8.emf"/><Relationship Id="rId5" Type="http://schemas.openxmlformats.org/officeDocument/2006/relationships/oleObject" Target="../embeddings/oleObject24.bin"/><Relationship Id="rId4" Type="http://schemas.openxmlformats.org/officeDocument/2006/relationships/image" Target="../media/image208.png"/></Relationships>
</file>

<file path=ppt/slides/_rels/slide12.xml.rels><?xml version="1.0" encoding="UTF-8" standalone="yes"?>
<Relationships xmlns="http://schemas.openxmlformats.org/package/2006/relationships"><Relationship Id="rId3" Type="http://schemas.openxmlformats.org/officeDocument/2006/relationships/image" Target="../media/image218.png"/><Relationship Id="rId7" Type="http://schemas.openxmlformats.org/officeDocument/2006/relationships/image" Target="../media/image221.png"/><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hyperlink" Target="https://www.progress.com/customers/muni" TargetMode="External"/><Relationship Id="rId5" Type="http://schemas.openxmlformats.org/officeDocument/2006/relationships/image" Target="../media/image220.png"/><Relationship Id="rId4" Type="http://schemas.openxmlformats.org/officeDocument/2006/relationships/image" Target="../media/image219.jpeg"/></Relationships>
</file>

<file path=ppt/slides/_rels/slide13.xml.rels><?xml version="1.0" encoding="UTF-8" standalone="yes"?>
<Relationships xmlns="http://schemas.openxmlformats.org/package/2006/relationships"><Relationship Id="rId2" Type="http://schemas.openxmlformats.org/officeDocument/2006/relationships/image" Target="../media/image222.png"/><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4.png"/><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image" Target="../media/image225.png"/><Relationship Id="rId1" Type="http://schemas.openxmlformats.org/officeDocument/2006/relationships/slideLayout" Target="../slideLayouts/slideLayout42.xml"/></Relationships>
</file>

<file path=ppt/slides/_rels/slide17.xml.rels><?xml version="1.0" encoding="UTF-8" standalone="yes"?>
<Relationships xmlns="http://schemas.openxmlformats.org/package/2006/relationships"><Relationship Id="rId3" Type="http://schemas.openxmlformats.org/officeDocument/2006/relationships/image" Target="../media/image207.jpeg"/><Relationship Id="rId7" Type="http://schemas.openxmlformats.org/officeDocument/2006/relationships/image" Target="../media/image209.png"/><Relationship Id="rId2" Type="http://schemas.openxmlformats.org/officeDocument/2006/relationships/slideLayout" Target="../slideLayouts/slideLayout162.xml"/><Relationship Id="rId1" Type="http://schemas.openxmlformats.org/officeDocument/2006/relationships/tags" Target="../tags/tag176.xml"/><Relationship Id="rId6" Type="http://schemas.openxmlformats.org/officeDocument/2006/relationships/image" Target="../media/image8.emf"/><Relationship Id="rId5" Type="http://schemas.openxmlformats.org/officeDocument/2006/relationships/oleObject" Target="../embeddings/oleObject24.bin"/><Relationship Id="rId4" Type="http://schemas.openxmlformats.org/officeDocument/2006/relationships/image" Target="../media/image208.png"/></Relationships>
</file>

<file path=ppt/slides/_rels/slide18.xml.rels><?xml version="1.0" encoding="UTF-8" standalone="yes"?>
<Relationships xmlns="http://schemas.openxmlformats.org/package/2006/relationships"><Relationship Id="rId3" Type="http://schemas.openxmlformats.org/officeDocument/2006/relationships/image" Target="../media/image226.emf"/><Relationship Id="rId7" Type="http://schemas.openxmlformats.org/officeDocument/2006/relationships/image" Target="../media/image230.png"/><Relationship Id="rId2" Type="http://schemas.openxmlformats.org/officeDocument/2006/relationships/notesSlide" Target="../notesSlides/notesSlide7.xml"/><Relationship Id="rId1" Type="http://schemas.openxmlformats.org/officeDocument/2006/relationships/slideLayout" Target="../slideLayouts/slideLayout111.xml"/><Relationship Id="rId6" Type="http://schemas.openxmlformats.org/officeDocument/2006/relationships/image" Target="../media/image229.emf"/><Relationship Id="rId5" Type="http://schemas.openxmlformats.org/officeDocument/2006/relationships/image" Target="../media/image228.emf"/><Relationship Id="rId4" Type="http://schemas.openxmlformats.org/officeDocument/2006/relationships/image" Target="../media/image227.emf"/></Relationships>
</file>

<file path=ppt/slides/_rels/slide19.xml.rels><?xml version="1.0" encoding="UTF-8" standalone="yes"?>
<Relationships xmlns="http://schemas.openxmlformats.org/package/2006/relationships"><Relationship Id="rId8" Type="http://schemas.openxmlformats.org/officeDocument/2006/relationships/image" Target="../media/image237.png"/><Relationship Id="rId3" Type="http://schemas.openxmlformats.org/officeDocument/2006/relationships/image" Target="../media/image232.svg"/><Relationship Id="rId7" Type="http://schemas.openxmlformats.org/officeDocument/2006/relationships/image" Target="../media/image236.svg"/><Relationship Id="rId2" Type="http://schemas.openxmlformats.org/officeDocument/2006/relationships/image" Target="../media/image231.png"/><Relationship Id="rId1" Type="http://schemas.openxmlformats.org/officeDocument/2006/relationships/slideLayout" Target="../slideLayouts/slideLayout112.xml"/><Relationship Id="rId6" Type="http://schemas.openxmlformats.org/officeDocument/2006/relationships/image" Target="../media/image235.png"/><Relationship Id="rId11" Type="http://schemas.openxmlformats.org/officeDocument/2006/relationships/image" Target="../media/image240.svg"/><Relationship Id="rId5" Type="http://schemas.openxmlformats.org/officeDocument/2006/relationships/image" Target="../media/image234.svg"/><Relationship Id="rId10" Type="http://schemas.openxmlformats.org/officeDocument/2006/relationships/image" Target="../media/image239.png"/><Relationship Id="rId4" Type="http://schemas.openxmlformats.org/officeDocument/2006/relationships/image" Target="../media/image233.png"/><Relationship Id="rId9" Type="http://schemas.openxmlformats.org/officeDocument/2006/relationships/image" Target="../media/image238.svg"/></Relationships>
</file>

<file path=ppt/slides/_rels/slide2.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notesSlide" Target="../notesSlides/notesSlide1.xml"/><Relationship Id="rId1" Type="http://schemas.openxmlformats.org/officeDocument/2006/relationships/slideLayout" Target="../slideLayouts/slideLayout158.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11.xml"/><Relationship Id="rId2" Type="http://schemas.openxmlformats.org/officeDocument/2006/relationships/video" Target="../media/media2.mov"/><Relationship Id="rId1" Type="http://schemas.microsoft.com/office/2007/relationships/media" Target="../media/media2.mov"/><Relationship Id="rId4" Type="http://schemas.openxmlformats.org/officeDocument/2006/relationships/image" Target="../media/image241.png"/></Relationships>
</file>

<file path=ppt/slides/_rels/slide21.xml.rels><?xml version="1.0" encoding="UTF-8" standalone="yes"?>
<Relationships xmlns="http://schemas.openxmlformats.org/package/2006/relationships"><Relationship Id="rId3" Type="http://schemas.openxmlformats.org/officeDocument/2006/relationships/image" Target="../media/image242.pn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8" Type="http://schemas.openxmlformats.org/officeDocument/2006/relationships/image" Target="../media/image245.png"/><Relationship Id="rId13" Type="http://schemas.openxmlformats.org/officeDocument/2006/relationships/hyperlink" Target="https://www.flowmon.com/en/our-customers" TargetMode="External"/><Relationship Id="rId3" Type="http://schemas.openxmlformats.org/officeDocument/2006/relationships/oleObject" Target="../embeddings/oleObject25.bin"/><Relationship Id="rId7" Type="http://schemas.openxmlformats.org/officeDocument/2006/relationships/image" Target="../media/image244.png"/><Relationship Id="rId12" Type="http://schemas.openxmlformats.org/officeDocument/2006/relationships/image" Target="../media/image249.png"/><Relationship Id="rId2" Type="http://schemas.openxmlformats.org/officeDocument/2006/relationships/slideLayout" Target="../slideLayouts/slideLayout60.xml"/><Relationship Id="rId1" Type="http://schemas.openxmlformats.org/officeDocument/2006/relationships/tags" Target="../tags/tag177.xml"/><Relationship Id="rId6" Type="http://schemas.openxmlformats.org/officeDocument/2006/relationships/image" Target="../media/image243.png"/><Relationship Id="rId11" Type="http://schemas.openxmlformats.org/officeDocument/2006/relationships/image" Target="../media/image248.png"/><Relationship Id="rId5" Type="http://schemas.openxmlformats.org/officeDocument/2006/relationships/hyperlink" Target="https://www.progress.com/trust-center/flowmon" TargetMode="External"/><Relationship Id="rId15" Type="http://schemas.openxmlformats.org/officeDocument/2006/relationships/hyperlink" Target="https://www.progress.com/flowmon/free-trial" TargetMode="External"/><Relationship Id="rId10" Type="http://schemas.openxmlformats.org/officeDocument/2006/relationships/image" Target="../media/image247.png"/><Relationship Id="rId4" Type="http://schemas.openxmlformats.org/officeDocument/2006/relationships/image" Target="../media/image8.emf"/><Relationship Id="rId9" Type="http://schemas.openxmlformats.org/officeDocument/2006/relationships/image" Target="../media/image246.png"/><Relationship Id="rId14" Type="http://schemas.openxmlformats.org/officeDocument/2006/relationships/hyperlink" Target="https://www.progress.com/resources/papers?progressuniversaltaxonomy=flowmon&amp;content-types=data-sheet&amp;page=1&amp;language=en"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briggs.id.au/jour/2013/07/sometimes-warnings-come/" TargetMode="External"/><Relationship Id="rId2" Type="http://schemas.openxmlformats.org/officeDocument/2006/relationships/image" Target="../media/image250.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9.xml"/><Relationship Id="rId1" Type="http://schemas.openxmlformats.org/officeDocument/2006/relationships/tags" Target="../tags/tag173.xml"/><Relationship Id="rId6" Type="http://schemas.openxmlformats.org/officeDocument/2006/relationships/image" Target="../media/image188.png"/><Relationship Id="rId5" Type="http://schemas.openxmlformats.org/officeDocument/2006/relationships/image" Target="../media/image187.png"/><Relationship Id="rId4" Type="http://schemas.openxmlformats.org/officeDocument/2006/relationships/image" Target="../media/image186.png"/></Relationships>
</file>

<file path=ppt/slides/_rels/slide4.xml.rels><?xml version="1.0" encoding="UTF-8" standalone="yes"?>
<Relationships xmlns="http://schemas.openxmlformats.org/package/2006/relationships"><Relationship Id="rId8" Type="http://schemas.openxmlformats.org/officeDocument/2006/relationships/image" Target="../media/image195.png"/><Relationship Id="rId3" Type="http://schemas.openxmlformats.org/officeDocument/2006/relationships/image" Target="../media/image190.png"/><Relationship Id="rId7" Type="http://schemas.openxmlformats.org/officeDocument/2006/relationships/image" Target="../media/image194.png"/><Relationship Id="rId2" Type="http://schemas.openxmlformats.org/officeDocument/2006/relationships/image" Target="../media/image189.png"/><Relationship Id="rId1" Type="http://schemas.openxmlformats.org/officeDocument/2006/relationships/slideLayout" Target="../slideLayouts/slideLayout48.xml"/><Relationship Id="rId6" Type="http://schemas.openxmlformats.org/officeDocument/2006/relationships/image" Target="../media/image193.emf"/><Relationship Id="rId5" Type="http://schemas.openxmlformats.org/officeDocument/2006/relationships/image" Target="../media/image192.png"/><Relationship Id="rId10" Type="http://schemas.openxmlformats.org/officeDocument/2006/relationships/image" Target="../media/image197.png"/><Relationship Id="rId4" Type="http://schemas.openxmlformats.org/officeDocument/2006/relationships/image" Target="../media/image191.jpeg"/><Relationship Id="rId9" Type="http://schemas.openxmlformats.org/officeDocument/2006/relationships/image" Target="../media/image196.png"/></Relationships>
</file>

<file path=ppt/slides/_rels/slide5.xml.rels><?xml version="1.0" encoding="UTF-8" standalone="yes"?>
<Relationships xmlns="http://schemas.openxmlformats.org/package/2006/relationships"><Relationship Id="rId2" Type="http://schemas.openxmlformats.org/officeDocument/2006/relationships/image" Target="../media/image198.png"/><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2" Type="http://schemas.openxmlformats.org/officeDocument/2006/relationships/image" Target="../media/image199.png"/><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8" Type="http://schemas.openxmlformats.org/officeDocument/2006/relationships/image" Target="../media/image205.png"/><Relationship Id="rId3" Type="http://schemas.openxmlformats.org/officeDocument/2006/relationships/image" Target="../media/image200.png"/><Relationship Id="rId7" Type="http://schemas.openxmlformats.org/officeDocument/2006/relationships/image" Target="../media/image204.png"/><Relationship Id="rId2" Type="http://schemas.openxmlformats.org/officeDocument/2006/relationships/notesSlide" Target="../notesSlides/notesSlide3.xml"/><Relationship Id="rId1" Type="http://schemas.openxmlformats.org/officeDocument/2006/relationships/slideLayout" Target="../slideLayouts/slideLayout230.xml"/><Relationship Id="rId6" Type="http://schemas.openxmlformats.org/officeDocument/2006/relationships/image" Target="../media/image203.svg"/><Relationship Id="rId5" Type="http://schemas.openxmlformats.org/officeDocument/2006/relationships/image" Target="../media/image202.png"/><Relationship Id="rId4" Type="http://schemas.openxmlformats.org/officeDocument/2006/relationships/image" Target="../media/image201.svg"/><Relationship Id="rId9" Type="http://schemas.openxmlformats.org/officeDocument/2006/relationships/image" Target="../media/image206.svg"/></Relationships>
</file>

<file path=ppt/slides/_rels/slide8.xml.rels><?xml version="1.0" encoding="UTF-8" standalone="yes"?>
<Relationships xmlns="http://schemas.openxmlformats.org/package/2006/relationships"><Relationship Id="rId3" Type="http://schemas.openxmlformats.org/officeDocument/2006/relationships/image" Target="../media/image207.jpeg"/><Relationship Id="rId7" Type="http://schemas.openxmlformats.org/officeDocument/2006/relationships/image" Target="../media/image209.png"/><Relationship Id="rId2" Type="http://schemas.openxmlformats.org/officeDocument/2006/relationships/slideLayout" Target="../slideLayouts/slideLayout162.xml"/><Relationship Id="rId1" Type="http://schemas.openxmlformats.org/officeDocument/2006/relationships/tags" Target="../tags/tag174.xml"/><Relationship Id="rId6" Type="http://schemas.openxmlformats.org/officeDocument/2006/relationships/image" Target="../media/image8.emf"/><Relationship Id="rId5" Type="http://schemas.openxmlformats.org/officeDocument/2006/relationships/oleObject" Target="../embeddings/oleObject24.bin"/><Relationship Id="rId4" Type="http://schemas.openxmlformats.org/officeDocument/2006/relationships/image" Target="../media/image208.png"/></Relationships>
</file>

<file path=ppt/slides/_rels/slide9.xml.rels><?xml version="1.0" encoding="UTF-8" standalone="yes"?>
<Relationships xmlns="http://schemas.openxmlformats.org/package/2006/relationships"><Relationship Id="rId3" Type="http://schemas.openxmlformats.org/officeDocument/2006/relationships/image" Target="../media/image211.emf"/><Relationship Id="rId2" Type="http://schemas.openxmlformats.org/officeDocument/2006/relationships/image" Target="../media/image210.emf"/><Relationship Id="rId1" Type="http://schemas.openxmlformats.org/officeDocument/2006/relationships/slideLayout" Target="../slideLayouts/slideLayout113.xml"/><Relationship Id="rId6" Type="http://schemas.openxmlformats.org/officeDocument/2006/relationships/image" Target="../media/image214.svg"/><Relationship Id="rId5" Type="http://schemas.openxmlformats.org/officeDocument/2006/relationships/image" Target="../media/image213.png"/><Relationship Id="rId4" Type="http://schemas.openxmlformats.org/officeDocument/2006/relationships/image" Target="../media/image2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D884B5-BA2C-8214-E02C-726294F6B333}"/>
              </a:ext>
            </a:extLst>
          </p:cNvPr>
          <p:cNvSpPr>
            <a:spLocks noGrp="1"/>
          </p:cNvSpPr>
          <p:nvPr>
            <p:ph type="body" sz="quarter" idx="16"/>
          </p:nvPr>
        </p:nvSpPr>
        <p:spPr>
          <a:xfrm>
            <a:off x="738780" y="3726194"/>
            <a:ext cx="5260407" cy="674687"/>
          </a:xfrm>
        </p:spPr>
        <p:txBody>
          <a:bodyPr/>
          <a:lstStyle/>
          <a:p>
            <a:r>
              <a:rPr lang="en-US"/>
              <a:t>Proactive Threat Detection and Traffic Monitoring for NRENs</a:t>
            </a:r>
          </a:p>
        </p:txBody>
      </p:sp>
      <p:sp>
        <p:nvSpPr>
          <p:cNvPr id="3" name="Title 2">
            <a:extLst>
              <a:ext uri="{FF2B5EF4-FFF2-40B4-BE49-F238E27FC236}">
                <a16:creationId xmlns:a16="http://schemas.microsoft.com/office/drawing/2014/main" id="{E710B215-A498-6495-45B4-BDD990AA1C55}"/>
              </a:ext>
            </a:extLst>
          </p:cNvPr>
          <p:cNvSpPr>
            <a:spLocks noGrp="1"/>
          </p:cNvSpPr>
          <p:nvPr>
            <p:ph type="title"/>
          </p:nvPr>
        </p:nvSpPr>
        <p:spPr>
          <a:xfrm>
            <a:off x="738780" y="1932113"/>
            <a:ext cx="5056092" cy="1199693"/>
          </a:xfrm>
        </p:spPr>
        <p:txBody>
          <a:bodyPr/>
          <a:lstStyle/>
          <a:p>
            <a:r>
              <a:rPr lang="en-GB" dirty="0"/>
              <a:t>Follow the </a:t>
            </a:r>
            <a:r>
              <a:rPr lang="en-GB" dirty="0">
                <a:solidFill>
                  <a:srgbClr val="4C4BF9"/>
                </a:solidFill>
              </a:rPr>
              <a:t>Flow</a:t>
            </a:r>
            <a:r>
              <a:rPr lang="en-GB" dirty="0"/>
              <a:t> with </a:t>
            </a:r>
            <a:r>
              <a:rPr lang="en-GB" dirty="0">
                <a:solidFill>
                  <a:srgbClr val="4C4BF9"/>
                </a:solidFill>
              </a:rPr>
              <a:t>Flow</a:t>
            </a:r>
            <a:r>
              <a:rPr lang="en-GB" dirty="0"/>
              <a:t>mon </a:t>
            </a:r>
            <a:br>
              <a:rPr lang="en-GB" dirty="0"/>
            </a:br>
            <a:endParaRPr lang="en-US" dirty="0"/>
          </a:p>
        </p:txBody>
      </p:sp>
    </p:spTree>
    <p:extLst>
      <p:ext uri="{BB962C8B-B14F-4D97-AF65-F5344CB8AC3E}">
        <p14:creationId xmlns:p14="http://schemas.microsoft.com/office/powerpoint/2010/main" val="1356073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636E662A-C20A-24CB-9E6E-FB456446CE58}"/>
              </a:ext>
            </a:extLst>
          </p:cNvPr>
          <p:cNvPicPr>
            <a:picLocks noChangeAspect="1"/>
          </p:cNvPicPr>
          <p:nvPr/>
        </p:nvPicPr>
        <p:blipFill>
          <a:blip r:embed="rId3"/>
          <a:stretch>
            <a:fillRect/>
          </a:stretch>
        </p:blipFill>
        <p:spPr>
          <a:xfrm>
            <a:off x="561113" y="1417320"/>
            <a:ext cx="3789052" cy="28088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0" name="Arc 19">
            <a:extLst>
              <a:ext uri="{FF2B5EF4-FFF2-40B4-BE49-F238E27FC236}">
                <a16:creationId xmlns:a16="http://schemas.microsoft.com/office/drawing/2014/main" id="{85282023-2AB5-0277-1BE2-6446E0DFCBF6}"/>
              </a:ext>
            </a:extLst>
          </p:cNvPr>
          <p:cNvSpPr/>
          <p:nvPr/>
        </p:nvSpPr>
        <p:spPr>
          <a:xfrm rot="21014916" flipV="1">
            <a:off x="-11254403" y="1938583"/>
            <a:ext cx="21837753" cy="2971640"/>
          </a:xfrm>
          <a:prstGeom prst="arc">
            <a:avLst>
              <a:gd name="adj1" fmla="val 18328042"/>
              <a:gd name="adj2" fmla="val 21431520"/>
            </a:avLst>
          </a:prstGeom>
          <a:ln w="127000" cap="rnd">
            <a:solidFill>
              <a:schemeClr val="accent2"/>
            </a:solidFill>
            <a:round/>
            <a:headEnd type="ova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BG" sz="2399"/>
          </a:p>
        </p:txBody>
      </p:sp>
      <p:pic>
        <p:nvPicPr>
          <p:cNvPr id="61" name="Picture 60">
            <a:extLst>
              <a:ext uri="{FF2B5EF4-FFF2-40B4-BE49-F238E27FC236}">
                <a16:creationId xmlns:a16="http://schemas.microsoft.com/office/drawing/2014/main" id="{B73506C9-3BF8-AEB4-21F0-B7A3650C3A2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V="1">
            <a:off x="-133726" y="6211986"/>
            <a:ext cx="11515188" cy="45707"/>
          </a:xfrm>
          <a:prstGeom prst="rect">
            <a:avLst/>
          </a:prstGeom>
        </p:spPr>
      </p:pic>
      <p:grpSp>
        <p:nvGrpSpPr>
          <p:cNvPr id="42" name="Group 41">
            <a:extLst>
              <a:ext uri="{FF2B5EF4-FFF2-40B4-BE49-F238E27FC236}">
                <a16:creationId xmlns:a16="http://schemas.microsoft.com/office/drawing/2014/main" id="{965194EA-4418-0769-D386-D75702E50966}"/>
              </a:ext>
            </a:extLst>
          </p:cNvPr>
          <p:cNvGrpSpPr/>
          <p:nvPr/>
        </p:nvGrpSpPr>
        <p:grpSpPr>
          <a:xfrm>
            <a:off x="4079014" y="4583855"/>
            <a:ext cx="1562706" cy="1749463"/>
            <a:chOff x="3604942" y="4584155"/>
            <a:chExt cx="1563113" cy="1749919"/>
          </a:xfrm>
        </p:grpSpPr>
        <p:sp>
          <p:nvSpPr>
            <p:cNvPr id="108" name="Teardrop 107">
              <a:extLst>
                <a:ext uri="{FF2B5EF4-FFF2-40B4-BE49-F238E27FC236}">
                  <a16:creationId xmlns:a16="http://schemas.microsoft.com/office/drawing/2014/main" id="{6BDA3A2E-1E37-39E8-7947-C50722BB2C58}"/>
                </a:ext>
              </a:extLst>
            </p:cNvPr>
            <p:cNvSpPr/>
            <p:nvPr/>
          </p:nvSpPr>
          <p:spPr>
            <a:xfrm rot="8100000">
              <a:off x="3604942" y="4584155"/>
              <a:ext cx="266162" cy="266162"/>
            </a:xfrm>
            <a:prstGeom prst="teardrop">
              <a:avLst>
                <a:gd name="adj" fmla="val 115000"/>
              </a:avLst>
            </a:prstGeom>
            <a:solidFill>
              <a:srgbClr val="45D667"/>
            </a:solid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BG" sz="2000"/>
            </a:p>
          </p:txBody>
        </p:sp>
        <p:sp>
          <p:nvSpPr>
            <p:cNvPr id="109" name="Oval 108">
              <a:extLst>
                <a:ext uri="{FF2B5EF4-FFF2-40B4-BE49-F238E27FC236}">
                  <a16:creationId xmlns:a16="http://schemas.microsoft.com/office/drawing/2014/main" id="{17E6C3C8-12BE-CC30-AF0B-E8AE9227069C}"/>
                </a:ext>
              </a:extLst>
            </p:cNvPr>
            <p:cNvSpPr/>
            <p:nvPr/>
          </p:nvSpPr>
          <p:spPr>
            <a:xfrm>
              <a:off x="3663736" y="4645506"/>
              <a:ext cx="148420" cy="148420"/>
            </a:xfrm>
            <a:prstGeom prst="ellipse">
              <a:avLst/>
            </a:prstGeom>
            <a:solidFill>
              <a:schemeClr val="lt1">
                <a:alpha val="90000"/>
                <a:hueOff val="0"/>
                <a:satOff val="0"/>
                <a:lumOff val="0"/>
                <a:alphaOff val="0"/>
              </a:scheme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en-BG" sz="2000"/>
            </a:p>
          </p:txBody>
        </p:sp>
        <p:sp>
          <p:nvSpPr>
            <p:cNvPr id="110" name="Straight Connector 109">
              <a:extLst>
                <a:ext uri="{FF2B5EF4-FFF2-40B4-BE49-F238E27FC236}">
                  <a16:creationId xmlns:a16="http://schemas.microsoft.com/office/drawing/2014/main" id="{F827A0D9-9AFB-476E-DB62-D73B9EAAB92B}"/>
                </a:ext>
              </a:extLst>
            </p:cNvPr>
            <p:cNvSpPr/>
            <p:nvPr/>
          </p:nvSpPr>
          <p:spPr>
            <a:xfrm>
              <a:off x="3735383" y="4851681"/>
              <a:ext cx="0" cy="1296831"/>
            </a:xfrm>
            <a:prstGeom prst="line">
              <a:avLst/>
            </a:prstGeom>
            <a:ln w="25400">
              <a:solidFill>
                <a:srgbClr val="45D667"/>
              </a:solidFill>
            </a:ln>
          </p:spPr>
          <p:style>
            <a:lnRef idx="1">
              <a:schemeClr val="accent4"/>
            </a:lnRef>
            <a:fillRef idx="0">
              <a:schemeClr val="accent4"/>
            </a:fillRef>
            <a:effectRef idx="0">
              <a:schemeClr val="accent4"/>
            </a:effectRef>
            <a:fontRef idx="minor">
              <a:schemeClr val="tx1"/>
            </a:fontRef>
          </p:style>
          <p:txBody>
            <a:bodyPr/>
            <a:lstStyle/>
            <a:p>
              <a:endParaRPr lang="en-BG" sz="2000"/>
            </a:p>
          </p:txBody>
        </p:sp>
        <p:pic>
          <p:nvPicPr>
            <p:cNvPr id="69" name="Picture 68">
              <a:extLst>
                <a:ext uri="{FF2B5EF4-FFF2-40B4-BE49-F238E27FC236}">
                  <a16:creationId xmlns:a16="http://schemas.microsoft.com/office/drawing/2014/main" id="{E5B104C4-697D-411E-8D54-910E740F48E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3642475" y="6148512"/>
              <a:ext cx="185562" cy="185562"/>
            </a:xfrm>
            <a:prstGeom prst="rect">
              <a:avLst/>
            </a:prstGeom>
          </p:spPr>
        </p:pic>
        <p:sp>
          <p:nvSpPr>
            <p:cNvPr id="105" name="TextBox 104">
              <a:extLst>
                <a:ext uri="{FF2B5EF4-FFF2-40B4-BE49-F238E27FC236}">
                  <a16:creationId xmlns:a16="http://schemas.microsoft.com/office/drawing/2014/main" id="{788F41C2-5884-2AF4-C0EB-19E1BA91CA2B}"/>
                </a:ext>
              </a:extLst>
            </p:cNvPr>
            <p:cNvSpPr txBox="1"/>
            <p:nvPr/>
          </p:nvSpPr>
          <p:spPr>
            <a:xfrm>
              <a:off x="3919589" y="4862919"/>
              <a:ext cx="1248466" cy="52184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126967" rIns="126967" bIns="190450" numCol="1" spcCol="1270" anchor="t" anchorCtr="0">
              <a:noAutofit/>
            </a:bodyPr>
            <a:lstStyle/>
            <a:p>
              <a:pPr defTabSz="888733">
                <a:lnSpc>
                  <a:spcPts val="1600"/>
                </a:lnSpc>
                <a:spcBef>
                  <a:spcPct val="0"/>
                </a:spcBef>
                <a:spcAft>
                  <a:spcPct val="35000"/>
                </a:spcAft>
              </a:pPr>
              <a:r>
                <a:rPr lang="en-US" sz="2000">
                  <a:solidFill>
                    <a:schemeClr val="tx1">
                      <a:lumMod val="50000"/>
                    </a:schemeClr>
                  </a:solidFill>
                  <a:latin typeface="Arial" panose="020B0604020202020204"/>
                </a:rPr>
                <a:t>ICMP scanning</a:t>
              </a:r>
            </a:p>
            <a:p>
              <a:pPr defTabSz="888733">
                <a:lnSpc>
                  <a:spcPts val="1600"/>
                </a:lnSpc>
                <a:spcBef>
                  <a:spcPct val="0"/>
                </a:spcBef>
                <a:spcAft>
                  <a:spcPct val="35000"/>
                </a:spcAft>
              </a:pPr>
              <a:endParaRPr lang="en-US" sz="2000">
                <a:solidFill>
                  <a:schemeClr val="tx1">
                    <a:lumMod val="50000"/>
                  </a:schemeClr>
                </a:solidFill>
              </a:endParaRPr>
            </a:p>
          </p:txBody>
        </p:sp>
        <p:sp>
          <p:nvSpPr>
            <p:cNvPr id="107" name="TextBox 106">
              <a:extLst>
                <a:ext uri="{FF2B5EF4-FFF2-40B4-BE49-F238E27FC236}">
                  <a16:creationId xmlns:a16="http://schemas.microsoft.com/office/drawing/2014/main" id="{45CB13F2-CBC1-9ABE-A74A-EDF872BAED6F}"/>
                </a:ext>
              </a:extLst>
            </p:cNvPr>
            <p:cNvSpPr txBox="1"/>
            <p:nvPr/>
          </p:nvSpPr>
          <p:spPr>
            <a:xfrm>
              <a:off x="3946094" y="4638409"/>
              <a:ext cx="1007241" cy="29380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126967" bIns="0" numCol="1" spcCol="1270" anchor="ctr" anchorCtr="0">
              <a:noAutofit/>
            </a:bodyPr>
            <a:lstStyle/>
            <a:p>
              <a:pPr defTabSz="888733">
                <a:lnSpc>
                  <a:spcPct val="90000"/>
                </a:lnSpc>
                <a:spcBef>
                  <a:spcPct val="0"/>
                </a:spcBef>
                <a:spcAft>
                  <a:spcPct val="35000"/>
                </a:spcAft>
                <a:defRPr b="1"/>
              </a:pPr>
              <a:r>
                <a:rPr lang="en-US" sz="1400" b="1">
                  <a:solidFill>
                    <a:schemeClr val="tx1">
                      <a:lumMod val="50000"/>
                    </a:schemeClr>
                  </a:solidFill>
                </a:rPr>
                <a:t>0+3 mins</a:t>
              </a:r>
            </a:p>
          </p:txBody>
        </p:sp>
      </p:grpSp>
      <p:grpSp>
        <p:nvGrpSpPr>
          <p:cNvPr id="32" name="Group 31">
            <a:extLst>
              <a:ext uri="{FF2B5EF4-FFF2-40B4-BE49-F238E27FC236}">
                <a16:creationId xmlns:a16="http://schemas.microsoft.com/office/drawing/2014/main" id="{D255B0BD-D389-9339-1571-634C35CC6546}"/>
              </a:ext>
            </a:extLst>
          </p:cNvPr>
          <p:cNvGrpSpPr/>
          <p:nvPr/>
        </p:nvGrpSpPr>
        <p:grpSpPr>
          <a:xfrm>
            <a:off x="5794572" y="3750854"/>
            <a:ext cx="1756628" cy="2582464"/>
            <a:chOff x="5446457" y="3750937"/>
            <a:chExt cx="1757086" cy="2583137"/>
          </a:xfrm>
        </p:grpSpPr>
        <p:grpSp>
          <p:nvGrpSpPr>
            <p:cNvPr id="31" name="Group 30">
              <a:extLst>
                <a:ext uri="{FF2B5EF4-FFF2-40B4-BE49-F238E27FC236}">
                  <a16:creationId xmlns:a16="http://schemas.microsoft.com/office/drawing/2014/main" id="{106A160C-714B-7BB6-0F99-0CF5507E6113}"/>
                </a:ext>
              </a:extLst>
            </p:cNvPr>
            <p:cNvGrpSpPr/>
            <p:nvPr/>
          </p:nvGrpSpPr>
          <p:grpSpPr>
            <a:xfrm>
              <a:off x="5446457" y="3802210"/>
              <a:ext cx="266162" cy="2444163"/>
              <a:chOff x="5446457" y="3802210"/>
              <a:chExt cx="266162" cy="2444163"/>
            </a:xfrm>
          </p:grpSpPr>
          <p:sp>
            <p:nvSpPr>
              <p:cNvPr id="127" name="Teardrop 126">
                <a:extLst>
                  <a:ext uri="{FF2B5EF4-FFF2-40B4-BE49-F238E27FC236}">
                    <a16:creationId xmlns:a16="http://schemas.microsoft.com/office/drawing/2014/main" id="{FC905276-47C5-CE95-C46F-FED8AC5265D8}"/>
                  </a:ext>
                </a:extLst>
              </p:cNvPr>
              <p:cNvSpPr/>
              <p:nvPr/>
            </p:nvSpPr>
            <p:spPr>
              <a:xfrm rot="8100000">
                <a:off x="5446457" y="3802210"/>
                <a:ext cx="266162" cy="266162"/>
              </a:xfrm>
              <a:prstGeom prst="teardrop">
                <a:avLst>
                  <a:gd name="adj" fmla="val 115000"/>
                </a:avLst>
              </a:prstGeom>
              <a:solidFill>
                <a:srgbClr val="45D667"/>
              </a:solid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BG" sz="2000"/>
              </a:p>
            </p:txBody>
          </p:sp>
          <p:sp>
            <p:nvSpPr>
              <p:cNvPr id="1024" name="Oval 1023">
                <a:extLst>
                  <a:ext uri="{FF2B5EF4-FFF2-40B4-BE49-F238E27FC236}">
                    <a16:creationId xmlns:a16="http://schemas.microsoft.com/office/drawing/2014/main" id="{2F7B394E-3C10-F5F1-5661-87607021BBF0}"/>
                  </a:ext>
                </a:extLst>
              </p:cNvPr>
              <p:cNvSpPr/>
              <p:nvPr/>
            </p:nvSpPr>
            <p:spPr>
              <a:xfrm>
                <a:off x="5505251" y="3863561"/>
                <a:ext cx="148420" cy="148420"/>
              </a:xfrm>
              <a:prstGeom prst="ellipse">
                <a:avLst/>
              </a:prstGeom>
              <a:solidFill>
                <a:schemeClr val="lt1">
                  <a:alpha val="90000"/>
                  <a:hueOff val="0"/>
                  <a:satOff val="0"/>
                  <a:lumOff val="0"/>
                  <a:alphaOff val="0"/>
                </a:scheme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en-BG" sz="2000"/>
              </a:p>
            </p:txBody>
          </p:sp>
          <p:sp>
            <p:nvSpPr>
              <p:cNvPr id="1025" name="Straight Connector 1024">
                <a:extLst>
                  <a:ext uri="{FF2B5EF4-FFF2-40B4-BE49-F238E27FC236}">
                    <a16:creationId xmlns:a16="http://schemas.microsoft.com/office/drawing/2014/main" id="{FABACBDA-F031-7AFA-7CAE-CE9A5484143D}"/>
                  </a:ext>
                </a:extLst>
              </p:cNvPr>
              <p:cNvSpPr/>
              <p:nvPr/>
            </p:nvSpPr>
            <p:spPr>
              <a:xfrm>
                <a:off x="5577169" y="4071247"/>
                <a:ext cx="0" cy="2175126"/>
              </a:xfrm>
              <a:prstGeom prst="line">
                <a:avLst/>
              </a:prstGeom>
              <a:ln w="25400">
                <a:solidFill>
                  <a:srgbClr val="45D667"/>
                </a:solidFill>
              </a:ln>
            </p:spPr>
            <p:style>
              <a:lnRef idx="1">
                <a:schemeClr val="accent4"/>
              </a:lnRef>
              <a:fillRef idx="0">
                <a:schemeClr val="accent4"/>
              </a:fillRef>
              <a:effectRef idx="0">
                <a:schemeClr val="accent4"/>
              </a:effectRef>
              <a:fontRef idx="minor">
                <a:schemeClr val="tx1"/>
              </a:fontRef>
            </p:style>
            <p:txBody>
              <a:bodyPr/>
              <a:lstStyle/>
              <a:p>
                <a:endParaRPr lang="en-BG" sz="2000"/>
              </a:p>
            </p:txBody>
          </p:sp>
        </p:grpSp>
        <p:sp>
          <p:nvSpPr>
            <p:cNvPr id="124" name="TextBox 123">
              <a:extLst>
                <a:ext uri="{FF2B5EF4-FFF2-40B4-BE49-F238E27FC236}">
                  <a16:creationId xmlns:a16="http://schemas.microsoft.com/office/drawing/2014/main" id="{D805DC4E-A2B2-755A-6EF3-C668C76387AC}"/>
                </a:ext>
              </a:extLst>
            </p:cNvPr>
            <p:cNvSpPr txBox="1"/>
            <p:nvPr/>
          </p:nvSpPr>
          <p:spPr>
            <a:xfrm>
              <a:off x="5850381" y="3967593"/>
              <a:ext cx="1353162" cy="52769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126967" rIns="126967" bIns="190450" numCol="1" spcCol="1270" anchor="t" anchorCtr="0">
              <a:noAutofit/>
            </a:bodyPr>
            <a:lstStyle/>
            <a:p>
              <a:pPr defTabSz="888733">
                <a:lnSpc>
                  <a:spcPts val="1600"/>
                </a:lnSpc>
                <a:spcBef>
                  <a:spcPct val="0"/>
                </a:spcBef>
                <a:spcAft>
                  <a:spcPct val="35000"/>
                </a:spcAft>
              </a:pPr>
              <a:r>
                <a:rPr lang="en-US" sz="2000">
                  <a:solidFill>
                    <a:schemeClr val="tx1">
                      <a:lumMod val="50000"/>
                    </a:schemeClr>
                  </a:solidFill>
                  <a:latin typeface="Arial" panose="020B0604020202020204"/>
                </a:rPr>
                <a:t>Attack against Secure Shell (SSH)</a:t>
              </a:r>
            </a:p>
            <a:p>
              <a:pPr defTabSz="888733">
                <a:lnSpc>
                  <a:spcPts val="1600"/>
                </a:lnSpc>
                <a:spcBef>
                  <a:spcPct val="0"/>
                </a:spcBef>
                <a:spcAft>
                  <a:spcPct val="35000"/>
                </a:spcAft>
              </a:pPr>
              <a:endParaRPr lang="en-US" sz="2000">
                <a:solidFill>
                  <a:schemeClr val="tx1">
                    <a:lumMod val="50000"/>
                  </a:schemeClr>
                </a:solidFill>
              </a:endParaRPr>
            </a:p>
          </p:txBody>
        </p:sp>
        <p:sp>
          <p:nvSpPr>
            <p:cNvPr id="126" name="TextBox 125">
              <a:extLst>
                <a:ext uri="{FF2B5EF4-FFF2-40B4-BE49-F238E27FC236}">
                  <a16:creationId xmlns:a16="http://schemas.microsoft.com/office/drawing/2014/main" id="{C079B5CB-4934-3A12-38EA-78A52A5859E7}"/>
                </a:ext>
              </a:extLst>
            </p:cNvPr>
            <p:cNvSpPr txBox="1"/>
            <p:nvPr/>
          </p:nvSpPr>
          <p:spPr>
            <a:xfrm>
              <a:off x="5826086" y="3750937"/>
              <a:ext cx="1176360" cy="34035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126967" bIns="0" numCol="1" spcCol="1270" anchor="ctr" anchorCtr="0">
              <a:noAutofit/>
            </a:bodyPr>
            <a:lstStyle/>
            <a:p>
              <a:pPr defTabSz="888733">
                <a:lnSpc>
                  <a:spcPct val="90000"/>
                </a:lnSpc>
                <a:spcBef>
                  <a:spcPct val="0"/>
                </a:spcBef>
                <a:spcAft>
                  <a:spcPct val="35000"/>
                </a:spcAft>
                <a:defRPr b="1"/>
              </a:pPr>
              <a:r>
                <a:rPr lang="en-US" sz="1400" b="1">
                  <a:solidFill>
                    <a:schemeClr val="tx1">
                      <a:lumMod val="50000"/>
                    </a:schemeClr>
                  </a:solidFill>
                </a:rPr>
                <a:t>0+31 mins</a:t>
              </a:r>
            </a:p>
          </p:txBody>
        </p:sp>
        <p:pic>
          <p:nvPicPr>
            <p:cNvPr id="1032" name="Picture 1031">
              <a:extLst>
                <a:ext uri="{FF2B5EF4-FFF2-40B4-BE49-F238E27FC236}">
                  <a16:creationId xmlns:a16="http://schemas.microsoft.com/office/drawing/2014/main" id="{E7C544DC-0377-08DC-ABDE-A36A870DEE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5485364" y="6148512"/>
              <a:ext cx="185562" cy="185562"/>
            </a:xfrm>
            <a:prstGeom prst="rect">
              <a:avLst/>
            </a:prstGeom>
          </p:spPr>
        </p:pic>
      </p:grpSp>
      <p:grpSp>
        <p:nvGrpSpPr>
          <p:cNvPr id="36" name="Group 35">
            <a:extLst>
              <a:ext uri="{FF2B5EF4-FFF2-40B4-BE49-F238E27FC236}">
                <a16:creationId xmlns:a16="http://schemas.microsoft.com/office/drawing/2014/main" id="{645E3067-0B89-E77A-C495-F138F4D9C6EC}"/>
              </a:ext>
            </a:extLst>
          </p:cNvPr>
          <p:cNvGrpSpPr/>
          <p:nvPr/>
        </p:nvGrpSpPr>
        <p:grpSpPr>
          <a:xfrm>
            <a:off x="9307003" y="2582812"/>
            <a:ext cx="1722071" cy="3750506"/>
            <a:chOff x="9291500" y="2582591"/>
            <a:chExt cx="1722520" cy="3751483"/>
          </a:xfrm>
        </p:grpSpPr>
        <p:grpSp>
          <p:nvGrpSpPr>
            <p:cNvPr id="35" name="Group 34">
              <a:extLst>
                <a:ext uri="{FF2B5EF4-FFF2-40B4-BE49-F238E27FC236}">
                  <a16:creationId xmlns:a16="http://schemas.microsoft.com/office/drawing/2014/main" id="{591483D4-DAD5-1BDA-6F3C-E66538B442A8}"/>
                </a:ext>
              </a:extLst>
            </p:cNvPr>
            <p:cNvGrpSpPr/>
            <p:nvPr/>
          </p:nvGrpSpPr>
          <p:grpSpPr>
            <a:xfrm>
              <a:off x="9291500" y="2625153"/>
              <a:ext cx="266162" cy="3575175"/>
              <a:chOff x="9291500" y="2625153"/>
              <a:chExt cx="266162" cy="3575175"/>
            </a:xfrm>
          </p:grpSpPr>
          <p:sp>
            <p:nvSpPr>
              <p:cNvPr id="1060" name="Teardrop 1059">
                <a:extLst>
                  <a:ext uri="{FF2B5EF4-FFF2-40B4-BE49-F238E27FC236}">
                    <a16:creationId xmlns:a16="http://schemas.microsoft.com/office/drawing/2014/main" id="{E1AA8860-4073-3D22-D28D-7FA05CFFCAF1}"/>
                  </a:ext>
                </a:extLst>
              </p:cNvPr>
              <p:cNvSpPr/>
              <p:nvPr/>
            </p:nvSpPr>
            <p:spPr>
              <a:xfrm rot="8100000">
                <a:off x="9291500" y="2625153"/>
                <a:ext cx="266162" cy="266162"/>
              </a:xfrm>
              <a:prstGeom prst="teardrop">
                <a:avLst>
                  <a:gd name="adj" fmla="val 115000"/>
                </a:avLst>
              </a:prstGeom>
              <a:solidFill>
                <a:srgbClr val="45D667"/>
              </a:solid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BG" sz="2000"/>
              </a:p>
            </p:txBody>
          </p:sp>
          <p:sp>
            <p:nvSpPr>
              <p:cNvPr id="1061" name="Oval 1060">
                <a:extLst>
                  <a:ext uri="{FF2B5EF4-FFF2-40B4-BE49-F238E27FC236}">
                    <a16:creationId xmlns:a16="http://schemas.microsoft.com/office/drawing/2014/main" id="{2891B72E-E162-361D-F3CB-AA11149050D2}"/>
                  </a:ext>
                </a:extLst>
              </p:cNvPr>
              <p:cNvSpPr/>
              <p:nvPr/>
            </p:nvSpPr>
            <p:spPr>
              <a:xfrm>
                <a:off x="9350294" y="2688793"/>
                <a:ext cx="148420" cy="148420"/>
              </a:xfrm>
              <a:prstGeom prst="ellipse">
                <a:avLst/>
              </a:prstGeom>
              <a:solidFill>
                <a:schemeClr val="lt1">
                  <a:alpha val="90000"/>
                  <a:hueOff val="0"/>
                  <a:satOff val="0"/>
                  <a:lumOff val="0"/>
                  <a:alphaOff val="0"/>
                </a:scheme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en-BG" sz="2000"/>
              </a:p>
            </p:txBody>
          </p:sp>
          <p:sp>
            <p:nvSpPr>
              <p:cNvPr id="1062" name="Straight Connector 1061">
                <a:extLst>
                  <a:ext uri="{FF2B5EF4-FFF2-40B4-BE49-F238E27FC236}">
                    <a16:creationId xmlns:a16="http://schemas.microsoft.com/office/drawing/2014/main" id="{CB1445F9-B20C-4C6C-BB24-D7717CAF6A5F}"/>
                  </a:ext>
                </a:extLst>
              </p:cNvPr>
              <p:cNvSpPr/>
              <p:nvPr/>
            </p:nvSpPr>
            <p:spPr>
              <a:xfrm>
                <a:off x="9427999" y="2952200"/>
                <a:ext cx="0" cy="3248128"/>
              </a:xfrm>
              <a:prstGeom prst="line">
                <a:avLst/>
              </a:prstGeom>
              <a:ln w="25400">
                <a:solidFill>
                  <a:srgbClr val="45D667"/>
                </a:solidFill>
              </a:ln>
            </p:spPr>
            <p:style>
              <a:lnRef idx="1">
                <a:schemeClr val="accent4"/>
              </a:lnRef>
              <a:fillRef idx="0">
                <a:schemeClr val="accent4"/>
              </a:fillRef>
              <a:effectRef idx="0">
                <a:schemeClr val="accent4"/>
              </a:effectRef>
              <a:fontRef idx="minor">
                <a:schemeClr val="tx1"/>
              </a:fontRef>
            </p:style>
            <p:txBody>
              <a:bodyPr/>
              <a:lstStyle/>
              <a:p>
                <a:endParaRPr lang="en-BG" sz="2000"/>
              </a:p>
            </p:txBody>
          </p:sp>
        </p:grpSp>
        <p:pic>
          <p:nvPicPr>
            <p:cNvPr id="1063" name="Picture 1062">
              <a:extLst>
                <a:ext uri="{FF2B5EF4-FFF2-40B4-BE49-F238E27FC236}">
                  <a16:creationId xmlns:a16="http://schemas.microsoft.com/office/drawing/2014/main" id="{26BD9183-144B-2E72-5DD2-8F4E96820AC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335387" y="6148512"/>
              <a:ext cx="185562" cy="185562"/>
            </a:xfrm>
            <a:prstGeom prst="rect">
              <a:avLst/>
            </a:prstGeom>
          </p:spPr>
        </p:pic>
        <p:sp>
          <p:nvSpPr>
            <p:cNvPr id="1064" name="TextBox 1063">
              <a:extLst>
                <a:ext uri="{FF2B5EF4-FFF2-40B4-BE49-F238E27FC236}">
                  <a16:creationId xmlns:a16="http://schemas.microsoft.com/office/drawing/2014/main" id="{BDFB259C-420E-512F-FE21-3F8E7DB75F45}"/>
                </a:ext>
              </a:extLst>
            </p:cNvPr>
            <p:cNvSpPr txBox="1"/>
            <p:nvPr/>
          </p:nvSpPr>
          <p:spPr>
            <a:xfrm>
              <a:off x="9677181" y="2835758"/>
              <a:ext cx="1336839" cy="76805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126967" rIns="126967" bIns="190450" numCol="1" spcCol="1270" anchor="t" anchorCtr="0">
              <a:noAutofit/>
            </a:bodyPr>
            <a:lstStyle/>
            <a:p>
              <a:pPr defTabSz="888733">
                <a:lnSpc>
                  <a:spcPts val="1600"/>
                </a:lnSpc>
                <a:spcBef>
                  <a:spcPct val="0"/>
                </a:spcBef>
                <a:spcAft>
                  <a:spcPct val="35000"/>
                </a:spcAft>
              </a:pPr>
              <a:r>
                <a:rPr lang="en-US" sz="2000">
                  <a:solidFill>
                    <a:schemeClr val="tx1">
                      <a:lumMod val="50000"/>
                    </a:schemeClr>
                  </a:solidFill>
                  <a:latin typeface="Arial" panose="020B0604020202020204"/>
                </a:rPr>
                <a:t>Threat mitigated, evidence collected, incident reported</a:t>
              </a:r>
            </a:p>
            <a:p>
              <a:pPr defTabSz="888733">
                <a:lnSpc>
                  <a:spcPts val="1600"/>
                </a:lnSpc>
                <a:spcBef>
                  <a:spcPct val="0"/>
                </a:spcBef>
                <a:spcAft>
                  <a:spcPct val="35000"/>
                </a:spcAft>
              </a:pPr>
              <a:endParaRPr lang="en-US" sz="2000">
                <a:solidFill>
                  <a:schemeClr val="tx1">
                    <a:lumMod val="50000"/>
                  </a:schemeClr>
                </a:solidFill>
              </a:endParaRPr>
            </a:p>
          </p:txBody>
        </p:sp>
        <p:sp>
          <p:nvSpPr>
            <p:cNvPr id="1065" name="TextBox 1064">
              <a:extLst>
                <a:ext uri="{FF2B5EF4-FFF2-40B4-BE49-F238E27FC236}">
                  <a16:creationId xmlns:a16="http://schemas.microsoft.com/office/drawing/2014/main" id="{D3625965-982D-3F6B-715A-E5E107FF9411}"/>
                </a:ext>
              </a:extLst>
            </p:cNvPr>
            <p:cNvSpPr txBox="1"/>
            <p:nvPr/>
          </p:nvSpPr>
          <p:spPr>
            <a:xfrm>
              <a:off x="9675151" y="2582591"/>
              <a:ext cx="1193310" cy="31083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126967" bIns="0" numCol="1" spcCol="1270" anchor="ctr" anchorCtr="0">
              <a:noAutofit/>
            </a:bodyPr>
            <a:lstStyle/>
            <a:p>
              <a:pPr defTabSz="888733">
                <a:lnSpc>
                  <a:spcPct val="90000"/>
                </a:lnSpc>
                <a:spcBef>
                  <a:spcPct val="0"/>
                </a:spcBef>
                <a:spcAft>
                  <a:spcPct val="35000"/>
                </a:spcAft>
                <a:defRPr b="1"/>
              </a:pPr>
              <a:r>
                <a:rPr lang="en-US" sz="1400" b="1">
                  <a:solidFill>
                    <a:schemeClr val="tx1">
                      <a:lumMod val="50000"/>
                    </a:schemeClr>
                  </a:solidFill>
                </a:rPr>
                <a:t>&lt;1 hour</a:t>
              </a:r>
            </a:p>
          </p:txBody>
        </p:sp>
      </p:grpSp>
      <p:sp>
        <p:nvSpPr>
          <p:cNvPr id="16" name="Oval 15">
            <a:extLst>
              <a:ext uri="{FF2B5EF4-FFF2-40B4-BE49-F238E27FC236}">
                <a16:creationId xmlns:a16="http://schemas.microsoft.com/office/drawing/2014/main" id="{14C26688-518A-98C6-A9F9-5FF94D1D4960}"/>
              </a:ext>
            </a:extLst>
          </p:cNvPr>
          <p:cNvSpPr/>
          <p:nvPr/>
        </p:nvSpPr>
        <p:spPr>
          <a:xfrm>
            <a:off x="10528473" y="1340901"/>
            <a:ext cx="148381" cy="148381"/>
          </a:xfrm>
          <a:prstGeom prst="ellipse">
            <a:avLst/>
          </a:prstGeom>
          <a:solidFill>
            <a:schemeClr val="lt1">
              <a:alpha val="90000"/>
              <a:hueOff val="0"/>
              <a:satOff val="0"/>
              <a:lumOff val="0"/>
              <a:alphaOff val="0"/>
            </a:scheme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en-BG" sz="2399"/>
          </a:p>
        </p:txBody>
      </p:sp>
      <p:grpSp>
        <p:nvGrpSpPr>
          <p:cNvPr id="41" name="Group 40">
            <a:extLst>
              <a:ext uri="{FF2B5EF4-FFF2-40B4-BE49-F238E27FC236}">
                <a16:creationId xmlns:a16="http://schemas.microsoft.com/office/drawing/2014/main" id="{67FF4750-E886-E1B2-206D-9C90E5FF3AA5}"/>
              </a:ext>
            </a:extLst>
          </p:cNvPr>
          <p:cNvGrpSpPr/>
          <p:nvPr/>
        </p:nvGrpSpPr>
        <p:grpSpPr>
          <a:xfrm>
            <a:off x="753784" y="5023113"/>
            <a:ext cx="1690110" cy="1281682"/>
            <a:chOff x="278846" y="5023528"/>
            <a:chExt cx="1690550" cy="1282016"/>
          </a:xfrm>
        </p:grpSpPr>
        <p:grpSp>
          <p:nvGrpSpPr>
            <p:cNvPr id="40" name="Group 39">
              <a:extLst>
                <a:ext uri="{FF2B5EF4-FFF2-40B4-BE49-F238E27FC236}">
                  <a16:creationId xmlns:a16="http://schemas.microsoft.com/office/drawing/2014/main" id="{F2225AD9-B585-ACD6-7DE0-B68BDC498F2E}"/>
                </a:ext>
              </a:extLst>
            </p:cNvPr>
            <p:cNvGrpSpPr/>
            <p:nvPr/>
          </p:nvGrpSpPr>
          <p:grpSpPr>
            <a:xfrm>
              <a:off x="278846" y="5023528"/>
              <a:ext cx="1690550" cy="1282016"/>
              <a:chOff x="278846" y="5023528"/>
              <a:chExt cx="1690550" cy="1282016"/>
            </a:xfrm>
          </p:grpSpPr>
          <p:grpSp>
            <p:nvGrpSpPr>
              <p:cNvPr id="39" name="Group 38">
                <a:extLst>
                  <a:ext uri="{FF2B5EF4-FFF2-40B4-BE49-F238E27FC236}">
                    <a16:creationId xmlns:a16="http://schemas.microsoft.com/office/drawing/2014/main" id="{1157CA46-0CDB-DFD1-D40A-AFE78141E48E}"/>
                  </a:ext>
                </a:extLst>
              </p:cNvPr>
              <p:cNvGrpSpPr/>
              <p:nvPr/>
            </p:nvGrpSpPr>
            <p:grpSpPr>
              <a:xfrm>
                <a:off x="278846" y="5063478"/>
                <a:ext cx="266162" cy="266162"/>
                <a:chOff x="278846" y="5063478"/>
                <a:chExt cx="266162" cy="266162"/>
              </a:xfrm>
            </p:grpSpPr>
            <p:sp>
              <p:nvSpPr>
                <p:cNvPr id="80" name="Teardrop 79">
                  <a:extLst>
                    <a:ext uri="{FF2B5EF4-FFF2-40B4-BE49-F238E27FC236}">
                      <a16:creationId xmlns:a16="http://schemas.microsoft.com/office/drawing/2014/main" id="{654DEBA3-2A32-4C30-6A12-2B2D0A57423F}"/>
                    </a:ext>
                  </a:extLst>
                </p:cNvPr>
                <p:cNvSpPr/>
                <p:nvPr/>
              </p:nvSpPr>
              <p:spPr>
                <a:xfrm rot="8100000">
                  <a:off x="278846" y="5063478"/>
                  <a:ext cx="266162" cy="266162"/>
                </a:xfrm>
                <a:prstGeom prst="teardrop">
                  <a:avLst>
                    <a:gd name="adj" fmla="val 115000"/>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BG" sz="2000"/>
                </a:p>
              </p:txBody>
            </p:sp>
            <p:sp>
              <p:nvSpPr>
                <p:cNvPr id="81" name="Oval 80">
                  <a:extLst>
                    <a:ext uri="{FF2B5EF4-FFF2-40B4-BE49-F238E27FC236}">
                      <a16:creationId xmlns:a16="http://schemas.microsoft.com/office/drawing/2014/main" id="{5DCEA645-FDEF-5ABB-951F-76CA52B128E0}"/>
                    </a:ext>
                  </a:extLst>
                </p:cNvPr>
                <p:cNvSpPr/>
                <p:nvPr/>
              </p:nvSpPr>
              <p:spPr>
                <a:xfrm>
                  <a:off x="337640" y="5124829"/>
                  <a:ext cx="148420" cy="148420"/>
                </a:xfrm>
                <a:prstGeom prst="ellipse">
                  <a:avLst/>
                </a:prstGeom>
                <a:solidFill>
                  <a:schemeClr val="lt1">
                    <a:alpha val="90000"/>
                    <a:hueOff val="0"/>
                    <a:satOff val="0"/>
                    <a:lumOff val="0"/>
                    <a:alphaOff val="0"/>
                  </a:scheme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en-BG" sz="2000"/>
                </a:p>
              </p:txBody>
            </p:sp>
          </p:grpSp>
          <p:sp>
            <p:nvSpPr>
              <p:cNvPr id="79" name="TextBox 78">
                <a:extLst>
                  <a:ext uri="{FF2B5EF4-FFF2-40B4-BE49-F238E27FC236}">
                    <a16:creationId xmlns:a16="http://schemas.microsoft.com/office/drawing/2014/main" id="{E147D4AE-8CE3-5EE4-CF4A-0EFE2695B3A9}"/>
                  </a:ext>
                </a:extLst>
              </p:cNvPr>
              <p:cNvSpPr txBox="1"/>
              <p:nvPr/>
            </p:nvSpPr>
            <p:spPr>
              <a:xfrm>
                <a:off x="623953" y="5023528"/>
                <a:ext cx="1128115" cy="33777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126967" bIns="0" numCol="1" spcCol="1270" anchor="ctr" anchorCtr="0">
                <a:noAutofit/>
              </a:bodyPr>
              <a:lstStyle/>
              <a:p>
                <a:pPr defTabSz="888733">
                  <a:lnSpc>
                    <a:spcPct val="90000"/>
                  </a:lnSpc>
                  <a:spcBef>
                    <a:spcPct val="0"/>
                  </a:spcBef>
                  <a:spcAft>
                    <a:spcPct val="35000"/>
                  </a:spcAft>
                  <a:defRPr b="1"/>
                </a:pPr>
                <a:endParaRPr lang="en-US" sz="1800" b="1">
                  <a:solidFill>
                    <a:schemeClr val="tx1">
                      <a:lumMod val="50000"/>
                    </a:schemeClr>
                  </a:solidFill>
                </a:endParaRPr>
              </a:p>
            </p:txBody>
          </p:sp>
          <p:sp>
            <p:nvSpPr>
              <p:cNvPr id="1058" name="TextBox 1057">
                <a:extLst>
                  <a:ext uri="{FF2B5EF4-FFF2-40B4-BE49-F238E27FC236}">
                    <a16:creationId xmlns:a16="http://schemas.microsoft.com/office/drawing/2014/main" id="{E72CD262-9849-C653-3D73-686D58BD4CB5}"/>
                  </a:ext>
                </a:extLst>
              </p:cNvPr>
              <p:cNvSpPr txBox="1"/>
              <p:nvPr/>
            </p:nvSpPr>
            <p:spPr>
              <a:xfrm>
                <a:off x="622300" y="5271868"/>
                <a:ext cx="1347096" cy="68067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126967" rIns="126967" bIns="190450" numCol="1" spcCol="1270" anchor="t" anchorCtr="0">
                <a:noAutofit/>
              </a:bodyPr>
              <a:lstStyle/>
              <a:p>
                <a:pPr defTabSz="888733">
                  <a:lnSpc>
                    <a:spcPts val="1600"/>
                  </a:lnSpc>
                  <a:spcBef>
                    <a:spcPct val="0"/>
                  </a:spcBef>
                  <a:spcAft>
                    <a:spcPct val="35000"/>
                  </a:spcAft>
                </a:pPr>
                <a:r>
                  <a:rPr lang="en-US" sz="2000">
                    <a:solidFill>
                      <a:schemeClr val="tx1">
                        <a:lumMod val="50000"/>
                      </a:schemeClr>
                    </a:solidFill>
                    <a:latin typeface="Arial" panose="020B0604020202020204"/>
                  </a:rPr>
                  <a:t>Server in DMZ breached</a:t>
                </a:r>
                <a:endParaRPr lang="en-US" sz="2000">
                  <a:solidFill>
                    <a:schemeClr val="tx1">
                      <a:lumMod val="50000"/>
                    </a:schemeClr>
                  </a:solidFill>
                </a:endParaRPr>
              </a:p>
            </p:txBody>
          </p:sp>
          <p:sp>
            <p:nvSpPr>
              <p:cNvPr id="1066" name="Oval 1065">
                <a:extLst>
                  <a:ext uri="{FF2B5EF4-FFF2-40B4-BE49-F238E27FC236}">
                    <a16:creationId xmlns:a16="http://schemas.microsoft.com/office/drawing/2014/main" id="{F6F612F8-E336-9ECF-9B2A-3DD956EAA330}"/>
                  </a:ext>
                </a:extLst>
              </p:cNvPr>
              <p:cNvSpPr/>
              <p:nvPr/>
            </p:nvSpPr>
            <p:spPr>
              <a:xfrm>
                <a:off x="342900" y="6178544"/>
                <a:ext cx="127000" cy="127000"/>
              </a:xfrm>
              <a:prstGeom prst="ellipse">
                <a:avLst/>
              </a:prstGeom>
              <a:solidFill>
                <a:schemeClr val="accent4"/>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000"/>
              </a:p>
            </p:txBody>
          </p:sp>
        </p:grpSp>
        <p:sp>
          <p:nvSpPr>
            <p:cNvPr id="25" name="Straight Connector 24">
              <a:extLst>
                <a:ext uri="{FF2B5EF4-FFF2-40B4-BE49-F238E27FC236}">
                  <a16:creationId xmlns:a16="http://schemas.microsoft.com/office/drawing/2014/main" id="{D9C23A55-BCCC-BBE3-9BC7-C1DEAC57C85D}"/>
                </a:ext>
              </a:extLst>
            </p:cNvPr>
            <p:cNvSpPr/>
            <p:nvPr/>
          </p:nvSpPr>
          <p:spPr>
            <a:xfrm>
              <a:off x="409566" y="5317329"/>
              <a:ext cx="0" cy="937884"/>
            </a:xfrm>
            <a:prstGeom prst="line">
              <a:avLst/>
            </a:prstGeom>
            <a:solidFill>
              <a:schemeClr val="accent4"/>
            </a:solidFill>
            <a:ln w="25400">
              <a:solidFill>
                <a:schemeClr val="accent4"/>
              </a:solidFill>
            </a:ln>
          </p:spPr>
          <p:style>
            <a:lnRef idx="1">
              <a:schemeClr val="accent4"/>
            </a:lnRef>
            <a:fillRef idx="0">
              <a:schemeClr val="accent4"/>
            </a:fillRef>
            <a:effectRef idx="0">
              <a:schemeClr val="accent4"/>
            </a:effectRef>
            <a:fontRef idx="minor">
              <a:schemeClr val="tx1"/>
            </a:fontRef>
          </p:style>
          <p:txBody>
            <a:bodyPr/>
            <a:lstStyle/>
            <a:p>
              <a:endParaRPr lang="en-BG" sz="2000"/>
            </a:p>
          </p:txBody>
        </p:sp>
      </p:grpSp>
      <p:sp>
        <p:nvSpPr>
          <p:cNvPr id="5" name="Title Placeholder 7">
            <a:extLst>
              <a:ext uri="{FF2B5EF4-FFF2-40B4-BE49-F238E27FC236}">
                <a16:creationId xmlns:a16="http://schemas.microsoft.com/office/drawing/2014/main" id="{63B83CD5-3AAE-C13A-0B0E-E1481E614A7F}"/>
              </a:ext>
            </a:extLst>
          </p:cNvPr>
          <p:cNvSpPr>
            <a:spLocks noGrp="1"/>
          </p:cNvSpPr>
          <p:nvPr>
            <p:ph type="title"/>
          </p:nvPr>
        </p:nvSpPr>
        <p:spPr>
          <a:xfrm>
            <a:off x="722125" y="546059"/>
            <a:ext cx="10744575" cy="822934"/>
          </a:xfrm>
          <a:prstGeom prst="rect">
            <a:avLst/>
          </a:prstGeom>
        </p:spPr>
        <p:txBody>
          <a:bodyPr vert="horz" lIns="0" tIns="179953" rIns="0" bIns="0" rtlCol="0" anchor="t" anchorCtr="0">
            <a:noAutofit/>
          </a:bodyPr>
          <a:lstStyle/>
          <a:p>
            <a:pPr>
              <a:lnSpc>
                <a:spcPct val="90000"/>
              </a:lnSpc>
            </a:pPr>
            <a:r>
              <a:rPr lang="en-GB">
                <a:solidFill>
                  <a:schemeClr val="tx1">
                    <a:lumMod val="75000"/>
                  </a:schemeClr>
                </a:solidFill>
                <a:latin typeface="+mj-lt"/>
                <a:cs typeface="Arial"/>
              </a:rPr>
              <a:t>When Detection Works!</a:t>
            </a:r>
            <a:endParaRPr lang="en-BG">
              <a:solidFill>
                <a:schemeClr val="tx1">
                  <a:lumMod val="75000"/>
                </a:schemeClr>
              </a:solidFill>
              <a:latin typeface="+mj-lt"/>
              <a:cs typeface="Arial"/>
            </a:endParaRPr>
          </a:p>
        </p:txBody>
      </p:sp>
      <p:grpSp>
        <p:nvGrpSpPr>
          <p:cNvPr id="24" name="Group 23">
            <a:extLst>
              <a:ext uri="{FF2B5EF4-FFF2-40B4-BE49-F238E27FC236}">
                <a16:creationId xmlns:a16="http://schemas.microsoft.com/office/drawing/2014/main" id="{1E0A9C7C-1341-D5CC-F7C0-610F9081209A}"/>
              </a:ext>
            </a:extLst>
          </p:cNvPr>
          <p:cNvGrpSpPr/>
          <p:nvPr/>
        </p:nvGrpSpPr>
        <p:grpSpPr>
          <a:xfrm>
            <a:off x="7707457" y="3223932"/>
            <a:ext cx="1510998" cy="3119668"/>
            <a:chOff x="7456521" y="3213593"/>
            <a:chExt cx="1511392" cy="3120481"/>
          </a:xfrm>
        </p:grpSpPr>
        <p:sp>
          <p:nvSpPr>
            <p:cNvPr id="1041" name="Oval 1040">
              <a:extLst>
                <a:ext uri="{FF2B5EF4-FFF2-40B4-BE49-F238E27FC236}">
                  <a16:creationId xmlns:a16="http://schemas.microsoft.com/office/drawing/2014/main" id="{ECF1C815-20DE-3997-BEEA-EEB806254755}"/>
                </a:ext>
              </a:extLst>
            </p:cNvPr>
            <p:cNvSpPr/>
            <p:nvPr/>
          </p:nvSpPr>
          <p:spPr>
            <a:xfrm>
              <a:off x="7884281" y="3311327"/>
              <a:ext cx="148420" cy="148420"/>
            </a:xfrm>
            <a:prstGeom prst="ellipse">
              <a:avLst/>
            </a:prstGeom>
            <a:solidFill>
              <a:schemeClr val="lt1">
                <a:alpha val="90000"/>
                <a:hueOff val="0"/>
                <a:satOff val="0"/>
                <a:lumOff val="0"/>
                <a:alphaOff val="0"/>
              </a:scheme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en-BG" sz="2000"/>
            </a:p>
          </p:txBody>
        </p:sp>
        <p:sp>
          <p:nvSpPr>
            <p:cNvPr id="2" name="Teardrop 1">
              <a:extLst>
                <a:ext uri="{FF2B5EF4-FFF2-40B4-BE49-F238E27FC236}">
                  <a16:creationId xmlns:a16="http://schemas.microsoft.com/office/drawing/2014/main" id="{7EF42C4B-DBBB-9662-4420-281FF369B0F6}"/>
                </a:ext>
              </a:extLst>
            </p:cNvPr>
            <p:cNvSpPr/>
            <p:nvPr/>
          </p:nvSpPr>
          <p:spPr>
            <a:xfrm rot="8100000">
              <a:off x="7456521" y="3262677"/>
              <a:ext cx="266162" cy="266162"/>
            </a:xfrm>
            <a:prstGeom prst="teardrop">
              <a:avLst>
                <a:gd name="adj" fmla="val 115000"/>
              </a:avLst>
            </a:prstGeom>
            <a:solidFill>
              <a:srgbClr val="45D667"/>
            </a:solid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BG" sz="2000"/>
            </a:p>
          </p:txBody>
        </p:sp>
        <p:sp>
          <p:nvSpPr>
            <p:cNvPr id="3" name="Oval 2">
              <a:extLst>
                <a:ext uri="{FF2B5EF4-FFF2-40B4-BE49-F238E27FC236}">
                  <a16:creationId xmlns:a16="http://schemas.microsoft.com/office/drawing/2014/main" id="{7DAF1713-2CF5-51EC-5249-9B6CDF3EBF3D}"/>
                </a:ext>
              </a:extLst>
            </p:cNvPr>
            <p:cNvSpPr/>
            <p:nvPr/>
          </p:nvSpPr>
          <p:spPr>
            <a:xfrm>
              <a:off x="7515315" y="3311327"/>
              <a:ext cx="148420" cy="148420"/>
            </a:xfrm>
            <a:prstGeom prst="ellipse">
              <a:avLst/>
            </a:prstGeom>
            <a:solidFill>
              <a:schemeClr val="lt1">
                <a:alpha val="90000"/>
                <a:hueOff val="0"/>
                <a:satOff val="0"/>
                <a:lumOff val="0"/>
                <a:alphaOff val="0"/>
              </a:scheme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en-BG" sz="2000"/>
            </a:p>
          </p:txBody>
        </p:sp>
        <p:sp>
          <p:nvSpPr>
            <p:cNvPr id="4" name="Straight Connector 3">
              <a:extLst>
                <a:ext uri="{FF2B5EF4-FFF2-40B4-BE49-F238E27FC236}">
                  <a16:creationId xmlns:a16="http://schemas.microsoft.com/office/drawing/2014/main" id="{B3DEAF95-6B5C-9D44-600D-8A161D14B34F}"/>
                </a:ext>
              </a:extLst>
            </p:cNvPr>
            <p:cNvSpPr/>
            <p:nvPr/>
          </p:nvSpPr>
          <p:spPr>
            <a:xfrm>
              <a:off x="7587233" y="3565011"/>
              <a:ext cx="0" cy="2681362"/>
            </a:xfrm>
            <a:prstGeom prst="line">
              <a:avLst/>
            </a:prstGeom>
            <a:ln w="25400">
              <a:solidFill>
                <a:srgbClr val="45D667"/>
              </a:solidFill>
            </a:ln>
          </p:spPr>
          <p:style>
            <a:lnRef idx="1">
              <a:schemeClr val="accent4"/>
            </a:lnRef>
            <a:fillRef idx="0">
              <a:schemeClr val="accent4"/>
            </a:fillRef>
            <a:effectRef idx="0">
              <a:schemeClr val="accent4"/>
            </a:effectRef>
            <a:fontRef idx="minor">
              <a:schemeClr val="tx1"/>
            </a:fontRef>
          </p:style>
          <p:txBody>
            <a:bodyPr/>
            <a:lstStyle/>
            <a:p>
              <a:endParaRPr lang="en-BG" sz="2000"/>
            </a:p>
          </p:txBody>
        </p:sp>
        <p:sp>
          <p:nvSpPr>
            <p:cNvPr id="6" name="TextBox 5">
              <a:extLst>
                <a:ext uri="{FF2B5EF4-FFF2-40B4-BE49-F238E27FC236}">
                  <a16:creationId xmlns:a16="http://schemas.microsoft.com/office/drawing/2014/main" id="{CB4F0A9F-A976-14EF-9C0E-33DE0DF7E96E}"/>
                </a:ext>
              </a:extLst>
            </p:cNvPr>
            <p:cNvSpPr txBox="1"/>
            <p:nvPr/>
          </p:nvSpPr>
          <p:spPr>
            <a:xfrm>
              <a:off x="7815432" y="3455649"/>
              <a:ext cx="1114857" cy="57139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126967" rIns="126967" bIns="190450" numCol="1" spcCol="1270" anchor="t" anchorCtr="0">
              <a:noAutofit/>
            </a:bodyPr>
            <a:lstStyle/>
            <a:p>
              <a:pPr defTabSz="888733">
                <a:lnSpc>
                  <a:spcPts val="1600"/>
                </a:lnSpc>
                <a:spcBef>
                  <a:spcPct val="0"/>
                </a:spcBef>
                <a:spcAft>
                  <a:spcPct val="35000"/>
                </a:spcAft>
              </a:pPr>
              <a:r>
                <a:rPr lang="en-US" sz="2000">
                  <a:solidFill>
                    <a:schemeClr val="tx1">
                      <a:lumMod val="50000"/>
                    </a:schemeClr>
                  </a:solidFill>
                  <a:latin typeface="Arial" panose="020B0604020202020204"/>
                </a:rPr>
                <a:t>AI-powered assisted analysis</a:t>
              </a:r>
            </a:p>
            <a:p>
              <a:pPr defTabSz="888733">
                <a:lnSpc>
                  <a:spcPts val="1600"/>
                </a:lnSpc>
                <a:spcBef>
                  <a:spcPct val="0"/>
                </a:spcBef>
                <a:spcAft>
                  <a:spcPct val="35000"/>
                </a:spcAft>
              </a:pPr>
              <a:endParaRPr lang="en-US" sz="2000">
                <a:solidFill>
                  <a:schemeClr val="tx1">
                    <a:lumMod val="50000"/>
                  </a:schemeClr>
                </a:solidFill>
              </a:endParaRPr>
            </a:p>
          </p:txBody>
        </p:sp>
        <p:sp>
          <p:nvSpPr>
            <p:cNvPr id="7" name="TextBox 6">
              <a:extLst>
                <a:ext uri="{FF2B5EF4-FFF2-40B4-BE49-F238E27FC236}">
                  <a16:creationId xmlns:a16="http://schemas.microsoft.com/office/drawing/2014/main" id="{5E94D477-2212-54CE-2512-A077DEDCCABC}"/>
                </a:ext>
              </a:extLst>
            </p:cNvPr>
            <p:cNvSpPr txBox="1"/>
            <p:nvPr/>
          </p:nvSpPr>
          <p:spPr>
            <a:xfrm>
              <a:off x="7829236" y="3213593"/>
              <a:ext cx="1138677" cy="3703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126967" bIns="0" numCol="1" spcCol="1270" anchor="ctr" anchorCtr="0">
              <a:noAutofit/>
            </a:bodyPr>
            <a:lstStyle/>
            <a:p>
              <a:pPr defTabSz="888733">
                <a:lnSpc>
                  <a:spcPct val="90000"/>
                </a:lnSpc>
                <a:spcBef>
                  <a:spcPct val="0"/>
                </a:spcBef>
                <a:spcAft>
                  <a:spcPct val="35000"/>
                </a:spcAft>
                <a:defRPr b="1"/>
              </a:pPr>
              <a:r>
                <a:rPr lang="en-US" sz="1400" b="1">
                  <a:solidFill>
                    <a:schemeClr val="tx1">
                      <a:lumMod val="50000"/>
                    </a:schemeClr>
                  </a:solidFill>
                </a:rPr>
                <a:t>0+45 mins</a:t>
              </a:r>
            </a:p>
          </p:txBody>
        </p:sp>
        <p:pic>
          <p:nvPicPr>
            <p:cNvPr id="8" name="Picture 7">
              <a:extLst>
                <a:ext uri="{FF2B5EF4-FFF2-40B4-BE49-F238E27FC236}">
                  <a16:creationId xmlns:a16="http://schemas.microsoft.com/office/drawing/2014/main" id="{8B8C15BE-4CEB-83C9-33D2-C9C20F48E6D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494621" y="6148512"/>
              <a:ext cx="185562" cy="185562"/>
            </a:xfrm>
            <a:prstGeom prst="rect">
              <a:avLst/>
            </a:prstGeom>
          </p:spPr>
        </p:pic>
      </p:grpSp>
      <p:grpSp>
        <p:nvGrpSpPr>
          <p:cNvPr id="23" name="Group 22">
            <a:extLst>
              <a:ext uri="{FF2B5EF4-FFF2-40B4-BE49-F238E27FC236}">
                <a16:creationId xmlns:a16="http://schemas.microsoft.com/office/drawing/2014/main" id="{0A333DC7-C844-17A7-32F7-84BE35E3624F}"/>
              </a:ext>
            </a:extLst>
          </p:cNvPr>
          <p:cNvGrpSpPr/>
          <p:nvPr/>
        </p:nvGrpSpPr>
        <p:grpSpPr>
          <a:xfrm>
            <a:off x="2343884" y="5023113"/>
            <a:ext cx="1690110" cy="1281682"/>
            <a:chOff x="1788675" y="5023528"/>
            <a:chExt cx="1690550" cy="1282016"/>
          </a:xfrm>
        </p:grpSpPr>
        <p:sp>
          <p:nvSpPr>
            <p:cNvPr id="9" name="Teardrop 8">
              <a:extLst>
                <a:ext uri="{FF2B5EF4-FFF2-40B4-BE49-F238E27FC236}">
                  <a16:creationId xmlns:a16="http://schemas.microsoft.com/office/drawing/2014/main" id="{2BEB0C1B-AC81-FAC2-B31B-E7DA8CD29F00}"/>
                </a:ext>
              </a:extLst>
            </p:cNvPr>
            <p:cNvSpPr/>
            <p:nvPr/>
          </p:nvSpPr>
          <p:spPr>
            <a:xfrm rot="8100000">
              <a:off x="1788675" y="5063478"/>
              <a:ext cx="266162" cy="266162"/>
            </a:xfrm>
            <a:prstGeom prst="teardrop">
              <a:avLst>
                <a:gd name="adj" fmla="val 115000"/>
              </a:avLst>
            </a:prstGeom>
            <a:solidFill>
              <a:srgbClr val="45D667"/>
            </a:solidFill>
            <a:ln>
              <a:noFill/>
            </a:ln>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en-BG" sz="2000"/>
            </a:p>
          </p:txBody>
        </p:sp>
        <p:sp>
          <p:nvSpPr>
            <p:cNvPr id="10" name="Oval 9">
              <a:extLst>
                <a:ext uri="{FF2B5EF4-FFF2-40B4-BE49-F238E27FC236}">
                  <a16:creationId xmlns:a16="http://schemas.microsoft.com/office/drawing/2014/main" id="{CE35A8DE-139F-84C6-5596-1E5EF3F70797}"/>
                </a:ext>
              </a:extLst>
            </p:cNvPr>
            <p:cNvSpPr/>
            <p:nvPr/>
          </p:nvSpPr>
          <p:spPr>
            <a:xfrm>
              <a:off x="1847469" y="5124829"/>
              <a:ext cx="148420" cy="148420"/>
            </a:xfrm>
            <a:prstGeom prst="ellipse">
              <a:avLst/>
            </a:prstGeom>
            <a:solidFill>
              <a:schemeClr val="lt1">
                <a:alpha val="90000"/>
                <a:hueOff val="0"/>
                <a:satOff val="0"/>
                <a:lumOff val="0"/>
                <a:alphaOff val="0"/>
              </a:scheme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en-BG" sz="2000"/>
            </a:p>
          </p:txBody>
        </p:sp>
        <p:sp>
          <p:nvSpPr>
            <p:cNvPr id="11" name="TextBox 10">
              <a:extLst>
                <a:ext uri="{FF2B5EF4-FFF2-40B4-BE49-F238E27FC236}">
                  <a16:creationId xmlns:a16="http://schemas.microsoft.com/office/drawing/2014/main" id="{060C979B-B07E-AECA-731B-786729739325}"/>
                </a:ext>
              </a:extLst>
            </p:cNvPr>
            <p:cNvSpPr txBox="1"/>
            <p:nvPr/>
          </p:nvSpPr>
          <p:spPr>
            <a:xfrm>
              <a:off x="2133782" y="5023528"/>
              <a:ext cx="1128115" cy="33777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126967" bIns="0" numCol="1" spcCol="1270" anchor="ctr" anchorCtr="0">
              <a:noAutofit/>
            </a:bodyPr>
            <a:lstStyle/>
            <a:p>
              <a:pPr defTabSz="888733">
                <a:lnSpc>
                  <a:spcPct val="90000"/>
                </a:lnSpc>
                <a:spcBef>
                  <a:spcPct val="0"/>
                </a:spcBef>
                <a:spcAft>
                  <a:spcPct val="35000"/>
                </a:spcAft>
                <a:defRPr b="1"/>
              </a:pPr>
              <a:r>
                <a:rPr lang="en-US" sz="1400" b="1">
                  <a:solidFill>
                    <a:schemeClr val="tx1">
                      <a:lumMod val="50000"/>
                    </a:schemeClr>
                  </a:solidFill>
                </a:rPr>
                <a:t>Time 0</a:t>
              </a:r>
            </a:p>
          </p:txBody>
        </p:sp>
        <p:sp>
          <p:nvSpPr>
            <p:cNvPr id="18" name="TextBox 17">
              <a:extLst>
                <a:ext uri="{FF2B5EF4-FFF2-40B4-BE49-F238E27FC236}">
                  <a16:creationId xmlns:a16="http://schemas.microsoft.com/office/drawing/2014/main" id="{605A061D-C9AD-1A5B-94DE-4B9CFE275C8C}"/>
                </a:ext>
              </a:extLst>
            </p:cNvPr>
            <p:cNvSpPr txBox="1"/>
            <p:nvPr/>
          </p:nvSpPr>
          <p:spPr>
            <a:xfrm>
              <a:off x="2132129" y="5271868"/>
              <a:ext cx="1347096" cy="68067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126967" rIns="126967" bIns="190450" numCol="1" spcCol="1270" anchor="t" anchorCtr="0">
              <a:noAutofit/>
            </a:bodyPr>
            <a:lstStyle/>
            <a:p>
              <a:pPr defTabSz="888733">
                <a:lnSpc>
                  <a:spcPts val="1600"/>
                </a:lnSpc>
                <a:spcBef>
                  <a:spcPct val="0"/>
                </a:spcBef>
                <a:spcAft>
                  <a:spcPct val="35000"/>
                </a:spcAft>
              </a:pPr>
              <a:r>
                <a:rPr lang="en-US" sz="2000">
                  <a:solidFill>
                    <a:schemeClr val="tx1">
                      <a:lumMod val="50000"/>
                    </a:schemeClr>
                  </a:solidFill>
                  <a:latin typeface="Arial" panose="020B0604020202020204"/>
                </a:rPr>
                <a:t>ARP scanning</a:t>
              </a:r>
              <a:endParaRPr lang="en-US" sz="2000">
                <a:solidFill>
                  <a:schemeClr val="tx1">
                    <a:lumMod val="50000"/>
                  </a:schemeClr>
                </a:solidFill>
              </a:endParaRPr>
            </a:p>
          </p:txBody>
        </p:sp>
        <p:sp>
          <p:nvSpPr>
            <p:cNvPr id="19" name="Oval 18">
              <a:extLst>
                <a:ext uri="{FF2B5EF4-FFF2-40B4-BE49-F238E27FC236}">
                  <a16:creationId xmlns:a16="http://schemas.microsoft.com/office/drawing/2014/main" id="{556B8225-8115-5E21-CC3B-87B2C6A25AB3}"/>
                </a:ext>
              </a:extLst>
            </p:cNvPr>
            <p:cNvSpPr/>
            <p:nvPr/>
          </p:nvSpPr>
          <p:spPr>
            <a:xfrm>
              <a:off x="1852729" y="6178544"/>
              <a:ext cx="127000" cy="127000"/>
            </a:xfrm>
            <a:prstGeom prst="ellipse">
              <a:avLst/>
            </a:prstGeom>
            <a:solidFill>
              <a:srgbClr val="45D667"/>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G" sz="2000"/>
            </a:p>
          </p:txBody>
        </p:sp>
        <p:sp>
          <p:nvSpPr>
            <p:cNvPr id="21" name="Straight Connector 20">
              <a:extLst>
                <a:ext uri="{FF2B5EF4-FFF2-40B4-BE49-F238E27FC236}">
                  <a16:creationId xmlns:a16="http://schemas.microsoft.com/office/drawing/2014/main" id="{A70926A4-6253-92F1-5EE3-AF0234CA315E}"/>
                </a:ext>
              </a:extLst>
            </p:cNvPr>
            <p:cNvSpPr/>
            <p:nvPr/>
          </p:nvSpPr>
          <p:spPr>
            <a:xfrm>
              <a:off x="1912774" y="5274826"/>
              <a:ext cx="0" cy="937884"/>
            </a:xfrm>
            <a:prstGeom prst="line">
              <a:avLst/>
            </a:prstGeom>
            <a:solidFill>
              <a:schemeClr val="accent4"/>
            </a:solidFill>
            <a:ln w="25400">
              <a:solidFill>
                <a:srgbClr val="45D667"/>
              </a:solidFill>
            </a:ln>
          </p:spPr>
          <p:style>
            <a:lnRef idx="1">
              <a:schemeClr val="accent4"/>
            </a:lnRef>
            <a:fillRef idx="0">
              <a:schemeClr val="accent4"/>
            </a:fillRef>
            <a:effectRef idx="0">
              <a:schemeClr val="accent4"/>
            </a:effectRef>
            <a:fontRef idx="minor">
              <a:schemeClr val="tx1"/>
            </a:fontRef>
          </p:style>
          <p:txBody>
            <a:bodyPr/>
            <a:lstStyle/>
            <a:p>
              <a:endParaRPr lang="en-BG" sz="2000"/>
            </a:p>
          </p:txBody>
        </p:sp>
      </p:grpSp>
      <p:sp>
        <p:nvSpPr>
          <p:cNvPr id="28" name="Oval 27">
            <a:extLst>
              <a:ext uri="{FF2B5EF4-FFF2-40B4-BE49-F238E27FC236}">
                <a16:creationId xmlns:a16="http://schemas.microsoft.com/office/drawing/2014/main" id="{B923E2FD-59C9-4290-D44B-A1CE49132748}"/>
              </a:ext>
            </a:extLst>
          </p:cNvPr>
          <p:cNvSpPr/>
          <p:nvPr/>
        </p:nvSpPr>
        <p:spPr>
          <a:xfrm>
            <a:off x="960944" y="1976662"/>
            <a:ext cx="1265678" cy="302263"/>
          </a:xfrm>
          <a:prstGeom prst="ellipse">
            <a:avLst/>
          </a:prstGeom>
          <a:noFill/>
          <a:ln w="28575">
            <a:solidFill>
              <a:srgbClr val="F162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Tree>
    <p:extLst>
      <p:ext uri="{BB962C8B-B14F-4D97-AF65-F5344CB8AC3E}">
        <p14:creationId xmlns:p14="http://schemas.microsoft.com/office/powerpoint/2010/main" val="2770704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fltVal val="0"/>
                                          </p:val>
                                        </p:tav>
                                        <p:tav tm="100000">
                                          <p:val>
                                            <p:strVal val="#ppt_w"/>
                                          </p:val>
                                        </p:tav>
                                      </p:tavLst>
                                    </p:anim>
                                    <p:anim calcmode="lin" valueType="num">
                                      <p:cBhvr>
                                        <p:cTn id="8" dur="1000" fill="hold"/>
                                        <p:tgtEl>
                                          <p:spTgt spid="41"/>
                                        </p:tgtEl>
                                        <p:attrNameLst>
                                          <p:attrName>ppt_h</p:attrName>
                                        </p:attrNameLst>
                                      </p:cBhvr>
                                      <p:tavLst>
                                        <p:tav tm="0">
                                          <p:val>
                                            <p:fltVal val="0"/>
                                          </p:val>
                                        </p:tav>
                                        <p:tav tm="100000">
                                          <p:val>
                                            <p:strVal val="#ppt_h"/>
                                          </p:val>
                                        </p:tav>
                                      </p:tavLst>
                                    </p:anim>
                                    <p:anim calcmode="lin" valueType="num">
                                      <p:cBhvr>
                                        <p:cTn id="9" dur="1000" fill="hold"/>
                                        <p:tgtEl>
                                          <p:spTgt spid="41"/>
                                        </p:tgtEl>
                                        <p:attrNameLst>
                                          <p:attrName>style.rotation</p:attrName>
                                        </p:attrNameLst>
                                      </p:cBhvr>
                                      <p:tavLst>
                                        <p:tav tm="0">
                                          <p:val>
                                            <p:fltVal val="90"/>
                                          </p:val>
                                        </p:tav>
                                        <p:tav tm="100000">
                                          <p:val>
                                            <p:fltVal val="0"/>
                                          </p:val>
                                        </p:tav>
                                      </p:tavLst>
                                    </p:anim>
                                    <p:animEffect transition="in" filter="fade">
                                      <p:cBhvr>
                                        <p:cTn id="10" dur="10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ppt_w</p:attrName>
                                        </p:attrNameLst>
                                      </p:cBhvr>
                                      <p:tavLst>
                                        <p:tav tm="0">
                                          <p:val>
                                            <p:fltVal val="0"/>
                                          </p:val>
                                        </p:tav>
                                        <p:tav tm="100000">
                                          <p:val>
                                            <p:strVal val="#ppt_w"/>
                                          </p:val>
                                        </p:tav>
                                      </p:tavLst>
                                    </p:anim>
                                    <p:anim calcmode="lin" valueType="num">
                                      <p:cBhvr>
                                        <p:cTn id="16" dur="1000" fill="hold"/>
                                        <p:tgtEl>
                                          <p:spTgt spid="23"/>
                                        </p:tgtEl>
                                        <p:attrNameLst>
                                          <p:attrName>ppt_h</p:attrName>
                                        </p:attrNameLst>
                                      </p:cBhvr>
                                      <p:tavLst>
                                        <p:tav tm="0">
                                          <p:val>
                                            <p:fltVal val="0"/>
                                          </p:val>
                                        </p:tav>
                                        <p:tav tm="100000">
                                          <p:val>
                                            <p:strVal val="#ppt_h"/>
                                          </p:val>
                                        </p:tav>
                                      </p:tavLst>
                                    </p:anim>
                                    <p:anim calcmode="lin" valueType="num">
                                      <p:cBhvr>
                                        <p:cTn id="17" dur="1000" fill="hold"/>
                                        <p:tgtEl>
                                          <p:spTgt spid="23"/>
                                        </p:tgtEl>
                                        <p:attrNameLst>
                                          <p:attrName>style.rotation</p:attrName>
                                        </p:attrNameLst>
                                      </p:cBhvr>
                                      <p:tavLst>
                                        <p:tav tm="0">
                                          <p:val>
                                            <p:fltVal val="90"/>
                                          </p:val>
                                        </p:tav>
                                        <p:tav tm="100000">
                                          <p:val>
                                            <p:fltVal val="0"/>
                                          </p:val>
                                        </p:tav>
                                      </p:tavLst>
                                    </p:anim>
                                    <p:animEffect transition="in" filter="fade">
                                      <p:cBhvr>
                                        <p:cTn id="18" dur="10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1000" fill="hold"/>
                                        <p:tgtEl>
                                          <p:spTgt spid="42"/>
                                        </p:tgtEl>
                                        <p:attrNameLst>
                                          <p:attrName>ppt_w</p:attrName>
                                        </p:attrNameLst>
                                      </p:cBhvr>
                                      <p:tavLst>
                                        <p:tav tm="0">
                                          <p:val>
                                            <p:fltVal val="0"/>
                                          </p:val>
                                        </p:tav>
                                        <p:tav tm="100000">
                                          <p:val>
                                            <p:strVal val="#ppt_w"/>
                                          </p:val>
                                        </p:tav>
                                      </p:tavLst>
                                    </p:anim>
                                    <p:anim calcmode="lin" valueType="num">
                                      <p:cBhvr>
                                        <p:cTn id="24" dur="1000" fill="hold"/>
                                        <p:tgtEl>
                                          <p:spTgt spid="42"/>
                                        </p:tgtEl>
                                        <p:attrNameLst>
                                          <p:attrName>ppt_h</p:attrName>
                                        </p:attrNameLst>
                                      </p:cBhvr>
                                      <p:tavLst>
                                        <p:tav tm="0">
                                          <p:val>
                                            <p:fltVal val="0"/>
                                          </p:val>
                                        </p:tav>
                                        <p:tav tm="100000">
                                          <p:val>
                                            <p:strVal val="#ppt_h"/>
                                          </p:val>
                                        </p:tav>
                                      </p:tavLst>
                                    </p:anim>
                                    <p:anim calcmode="lin" valueType="num">
                                      <p:cBhvr>
                                        <p:cTn id="25" dur="1000" fill="hold"/>
                                        <p:tgtEl>
                                          <p:spTgt spid="42"/>
                                        </p:tgtEl>
                                        <p:attrNameLst>
                                          <p:attrName>style.rotation</p:attrName>
                                        </p:attrNameLst>
                                      </p:cBhvr>
                                      <p:tavLst>
                                        <p:tav tm="0">
                                          <p:val>
                                            <p:fltVal val="90"/>
                                          </p:val>
                                        </p:tav>
                                        <p:tav tm="100000">
                                          <p:val>
                                            <p:fltVal val="0"/>
                                          </p:val>
                                        </p:tav>
                                      </p:tavLst>
                                    </p:anim>
                                    <p:animEffect transition="in" filter="fade">
                                      <p:cBhvr>
                                        <p:cTn id="26" dur="1000"/>
                                        <p:tgtEl>
                                          <p:spTgt spid="42"/>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1000" fill="hold"/>
                                        <p:tgtEl>
                                          <p:spTgt spid="32"/>
                                        </p:tgtEl>
                                        <p:attrNameLst>
                                          <p:attrName>ppt_w</p:attrName>
                                        </p:attrNameLst>
                                      </p:cBhvr>
                                      <p:tavLst>
                                        <p:tav tm="0">
                                          <p:val>
                                            <p:fltVal val="0"/>
                                          </p:val>
                                        </p:tav>
                                        <p:tav tm="100000">
                                          <p:val>
                                            <p:strVal val="#ppt_w"/>
                                          </p:val>
                                        </p:tav>
                                      </p:tavLst>
                                    </p:anim>
                                    <p:anim calcmode="lin" valueType="num">
                                      <p:cBhvr>
                                        <p:cTn id="32" dur="1000" fill="hold"/>
                                        <p:tgtEl>
                                          <p:spTgt spid="32"/>
                                        </p:tgtEl>
                                        <p:attrNameLst>
                                          <p:attrName>ppt_h</p:attrName>
                                        </p:attrNameLst>
                                      </p:cBhvr>
                                      <p:tavLst>
                                        <p:tav tm="0">
                                          <p:val>
                                            <p:fltVal val="0"/>
                                          </p:val>
                                        </p:tav>
                                        <p:tav tm="100000">
                                          <p:val>
                                            <p:strVal val="#ppt_h"/>
                                          </p:val>
                                        </p:tav>
                                      </p:tavLst>
                                    </p:anim>
                                    <p:anim calcmode="lin" valueType="num">
                                      <p:cBhvr>
                                        <p:cTn id="33" dur="1000" fill="hold"/>
                                        <p:tgtEl>
                                          <p:spTgt spid="32"/>
                                        </p:tgtEl>
                                        <p:attrNameLst>
                                          <p:attrName>style.rotation</p:attrName>
                                        </p:attrNameLst>
                                      </p:cBhvr>
                                      <p:tavLst>
                                        <p:tav tm="0">
                                          <p:val>
                                            <p:fltVal val="90"/>
                                          </p:val>
                                        </p:tav>
                                        <p:tav tm="100000">
                                          <p:val>
                                            <p:fltVal val="0"/>
                                          </p:val>
                                        </p:tav>
                                      </p:tavLst>
                                    </p:anim>
                                    <p:animEffect transition="in" filter="fade">
                                      <p:cBhvr>
                                        <p:cTn id="34" dur="10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1000" fill="hold"/>
                                        <p:tgtEl>
                                          <p:spTgt spid="24"/>
                                        </p:tgtEl>
                                        <p:attrNameLst>
                                          <p:attrName>ppt_w</p:attrName>
                                        </p:attrNameLst>
                                      </p:cBhvr>
                                      <p:tavLst>
                                        <p:tav tm="0">
                                          <p:val>
                                            <p:fltVal val="0"/>
                                          </p:val>
                                        </p:tav>
                                        <p:tav tm="100000">
                                          <p:val>
                                            <p:strVal val="#ppt_w"/>
                                          </p:val>
                                        </p:tav>
                                      </p:tavLst>
                                    </p:anim>
                                    <p:anim calcmode="lin" valueType="num">
                                      <p:cBhvr>
                                        <p:cTn id="40" dur="1000" fill="hold"/>
                                        <p:tgtEl>
                                          <p:spTgt spid="24"/>
                                        </p:tgtEl>
                                        <p:attrNameLst>
                                          <p:attrName>ppt_h</p:attrName>
                                        </p:attrNameLst>
                                      </p:cBhvr>
                                      <p:tavLst>
                                        <p:tav tm="0">
                                          <p:val>
                                            <p:fltVal val="0"/>
                                          </p:val>
                                        </p:tav>
                                        <p:tav tm="100000">
                                          <p:val>
                                            <p:strVal val="#ppt_h"/>
                                          </p:val>
                                        </p:tav>
                                      </p:tavLst>
                                    </p:anim>
                                    <p:anim calcmode="lin" valueType="num">
                                      <p:cBhvr>
                                        <p:cTn id="41" dur="1000" fill="hold"/>
                                        <p:tgtEl>
                                          <p:spTgt spid="24"/>
                                        </p:tgtEl>
                                        <p:attrNameLst>
                                          <p:attrName>style.rotation</p:attrName>
                                        </p:attrNameLst>
                                      </p:cBhvr>
                                      <p:tavLst>
                                        <p:tav tm="0">
                                          <p:val>
                                            <p:fltVal val="90"/>
                                          </p:val>
                                        </p:tav>
                                        <p:tav tm="100000">
                                          <p:val>
                                            <p:fltVal val="0"/>
                                          </p:val>
                                        </p:tav>
                                      </p:tavLst>
                                    </p:anim>
                                    <p:animEffect transition="in" filter="fade">
                                      <p:cBhvr>
                                        <p:cTn id="42" dur="1000"/>
                                        <p:tgtEl>
                                          <p:spTgt spid="24"/>
                                        </p:tgtEl>
                                      </p:cBhvr>
                                    </p:animEffect>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2000"/>
                                        <p:tgtEl>
                                          <p:spTgt spid="27"/>
                                        </p:tgtEl>
                                      </p:cBhvr>
                                    </p:animEffect>
                                  </p:childTnLst>
                                </p:cTn>
                              </p:par>
                            </p:childTnLst>
                          </p:cTn>
                        </p:par>
                        <p:par>
                          <p:cTn id="47" fill="hold">
                            <p:stCondLst>
                              <p:cond delay="3000"/>
                            </p:stCondLst>
                            <p:childTnLst>
                              <p:par>
                                <p:cTn id="48" presetID="22" presetClass="entr" presetSubtype="1"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up)">
                                      <p:cBhvr>
                                        <p:cTn id="50" dur="10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p:cTn id="55" dur="1000" fill="hold"/>
                                        <p:tgtEl>
                                          <p:spTgt spid="36"/>
                                        </p:tgtEl>
                                        <p:attrNameLst>
                                          <p:attrName>ppt_w</p:attrName>
                                        </p:attrNameLst>
                                      </p:cBhvr>
                                      <p:tavLst>
                                        <p:tav tm="0">
                                          <p:val>
                                            <p:fltVal val="0"/>
                                          </p:val>
                                        </p:tav>
                                        <p:tav tm="100000">
                                          <p:val>
                                            <p:strVal val="#ppt_w"/>
                                          </p:val>
                                        </p:tav>
                                      </p:tavLst>
                                    </p:anim>
                                    <p:anim calcmode="lin" valueType="num">
                                      <p:cBhvr>
                                        <p:cTn id="56" dur="1000" fill="hold"/>
                                        <p:tgtEl>
                                          <p:spTgt spid="36"/>
                                        </p:tgtEl>
                                        <p:attrNameLst>
                                          <p:attrName>ppt_h</p:attrName>
                                        </p:attrNameLst>
                                      </p:cBhvr>
                                      <p:tavLst>
                                        <p:tav tm="0">
                                          <p:val>
                                            <p:fltVal val="0"/>
                                          </p:val>
                                        </p:tav>
                                        <p:tav tm="100000">
                                          <p:val>
                                            <p:strVal val="#ppt_h"/>
                                          </p:val>
                                        </p:tav>
                                      </p:tavLst>
                                    </p:anim>
                                    <p:anim calcmode="lin" valueType="num">
                                      <p:cBhvr>
                                        <p:cTn id="57" dur="1000" fill="hold"/>
                                        <p:tgtEl>
                                          <p:spTgt spid="36"/>
                                        </p:tgtEl>
                                        <p:attrNameLst>
                                          <p:attrName>style.rotation</p:attrName>
                                        </p:attrNameLst>
                                      </p:cBhvr>
                                      <p:tavLst>
                                        <p:tav tm="0">
                                          <p:val>
                                            <p:fltVal val="90"/>
                                          </p:val>
                                        </p:tav>
                                        <p:tav tm="100000">
                                          <p:val>
                                            <p:fltVal val="0"/>
                                          </p:val>
                                        </p:tav>
                                      </p:tavLst>
                                    </p:anim>
                                    <p:animEffect transition="in" filter="fade">
                                      <p:cBhvr>
                                        <p:cTn id="58"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45AD57-2CBD-819F-1D6C-4116AE4984CE}"/>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C3C7C238-53C3-0E01-DDD3-4BA86790394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4"/>
          <a:stretch/>
        </p:blipFill>
        <p:spPr>
          <a:xfrm>
            <a:off x="1110144" y="1786"/>
            <a:ext cx="11075508" cy="6854429"/>
          </a:xfrm>
          <a:prstGeom prst="rect">
            <a:avLst/>
          </a:prstGeom>
        </p:spPr>
      </p:pic>
      <p:pic>
        <p:nvPicPr>
          <p:cNvPr id="9" name="Picture 8">
            <a:extLst>
              <a:ext uri="{FF2B5EF4-FFF2-40B4-BE49-F238E27FC236}">
                <a16:creationId xmlns:a16="http://schemas.microsoft.com/office/drawing/2014/main" id="{A964D46F-AC09-78A3-FB9A-8ED5BD25B1E6}"/>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0" y="200"/>
            <a:ext cx="11749541" cy="6854428"/>
          </a:xfrm>
          <a:prstGeom prst="rect">
            <a:avLst/>
          </a:prstGeom>
        </p:spPr>
      </p:pic>
      <p:graphicFrame>
        <p:nvGraphicFramePr>
          <p:cNvPr id="6" name="Object 5">
            <a:extLst>
              <a:ext uri="{FF2B5EF4-FFF2-40B4-BE49-F238E27FC236}">
                <a16:creationId xmlns:a16="http://schemas.microsoft.com/office/drawing/2014/main" id="{C3B8BF4A-B594-383A-C53C-B28465556863}"/>
              </a:ext>
            </a:extLst>
          </p:cNvPr>
          <p:cNvGraphicFramePr>
            <a:graphicFrameLocks noChangeAspect="1"/>
          </p:cNvGraphicFramePr>
          <p:nvPr>
            <p:custDataLst>
              <p:tags r:id="rId1"/>
            </p:custDataLst>
          </p:nvPr>
        </p:nvGraphicFramePr>
        <p:xfrm>
          <a:off x="3173" y="3372"/>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6" name="Object 5">
                        <a:extLst>
                          <a:ext uri="{FF2B5EF4-FFF2-40B4-BE49-F238E27FC236}">
                            <a16:creationId xmlns:a16="http://schemas.microsoft.com/office/drawing/2014/main" id="{C3B8BF4A-B594-383A-C53C-B28465556863}"/>
                          </a:ext>
                        </a:extLst>
                      </p:cNvPr>
                      <p:cNvPicPr/>
                      <p:nvPr/>
                    </p:nvPicPr>
                    <p:blipFill>
                      <a:blip r:embed="rId6"/>
                      <a:stretch>
                        <a:fillRect/>
                      </a:stretch>
                    </p:blipFill>
                    <p:spPr>
                      <a:xfrm>
                        <a:off x="3173" y="3372"/>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9FF4708C-2E21-F22A-DACE-F95F1F4197A8}"/>
              </a:ext>
            </a:extLst>
          </p:cNvPr>
          <p:cNvSpPr>
            <a:spLocks noGrp="1"/>
          </p:cNvSpPr>
          <p:nvPr>
            <p:ph type="title"/>
          </p:nvPr>
        </p:nvSpPr>
        <p:spPr>
          <a:xfrm>
            <a:off x="812367" y="3736816"/>
            <a:ext cx="7091555" cy="1383097"/>
          </a:xfrm>
        </p:spPr>
        <p:txBody>
          <a:bodyPr/>
          <a:lstStyle/>
          <a:p>
            <a:r>
              <a:rPr lang="en-US">
                <a:latin typeface="Arial"/>
                <a:cs typeface="Arial"/>
              </a:rPr>
              <a:t>Success Story 2</a:t>
            </a:r>
            <a:br>
              <a:rPr lang="en-US">
                <a:latin typeface="Arial"/>
                <a:cs typeface="Arial"/>
              </a:rPr>
            </a:br>
            <a:br>
              <a:rPr lang="en-US">
                <a:latin typeface="Arial"/>
                <a:cs typeface="Arial"/>
              </a:rPr>
            </a:br>
            <a:r>
              <a:rPr lang="en-GB" b="0">
                <a:latin typeface="+mn-lt"/>
                <a:cs typeface="Arial"/>
              </a:rPr>
              <a:t>S</a:t>
            </a:r>
            <a:r>
              <a:rPr lang="en-GB" b="0" i="0">
                <a:effectLst/>
                <a:latin typeface="+mn-lt"/>
              </a:rPr>
              <a:t>econd-largest public university in the Czech Republic </a:t>
            </a:r>
            <a:r>
              <a:rPr lang="en-US">
                <a:latin typeface="+mn-lt"/>
                <a:cs typeface="Arial"/>
              </a:rPr>
              <a:t>  </a:t>
            </a:r>
            <a:endParaRPr lang="en-BG">
              <a:latin typeface="+mn-lt"/>
              <a:cs typeface="Arial"/>
            </a:endParaRPr>
          </a:p>
        </p:txBody>
      </p:sp>
      <p:sp>
        <p:nvSpPr>
          <p:cNvPr id="2" name="AutoShape 4">
            <a:extLst>
              <a:ext uri="{FF2B5EF4-FFF2-40B4-BE49-F238E27FC236}">
                <a16:creationId xmlns:a16="http://schemas.microsoft.com/office/drawing/2014/main" id="{30FF0D9B-16E4-F046-1C0E-36FF13D69932}"/>
              </a:ext>
            </a:extLst>
          </p:cNvPr>
          <p:cNvSpPr>
            <a:spLocks noChangeAspect="1" noChangeArrowheads="1"/>
          </p:cNvSpPr>
          <p:nvPr/>
        </p:nvSpPr>
        <p:spPr bwMode="auto">
          <a:xfrm>
            <a:off x="3333466" y="668053"/>
            <a:ext cx="2913307" cy="291330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6" tIns="45708" rIns="91416" bIns="45708" numCol="1" anchor="t" anchorCtr="0" compatLnSpc="1">
            <a:prstTxWarp prst="textNoShape">
              <a:avLst/>
            </a:prstTxWarp>
          </a:bodyPr>
          <a:lstStyle/>
          <a:p>
            <a:endParaRPr lang="en-CZ" sz="2399"/>
          </a:p>
        </p:txBody>
      </p:sp>
      <p:pic>
        <p:nvPicPr>
          <p:cNvPr id="11" name="Picture 10" descr="A picture containing text, clipart, light&#10;&#10;Description automatically generated">
            <a:extLst>
              <a:ext uri="{FF2B5EF4-FFF2-40B4-BE49-F238E27FC236}">
                <a16:creationId xmlns:a16="http://schemas.microsoft.com/office/drawing/2014/main" id="{F45E68A4-D82C-AC68-C43B-ACF9AB11B0D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2369" y="3077491"/>
            <a:ext cx="3725325" cy="503869"/>
          </a:xfrm>
          <a:prstGeom prst="rect">
            <a:avLst/>
          </a:prstGeom>
        </p:spPr>
      </p:pic>
    </p:spTree>
    <p:extLst>
      <p:ext uri="{BB962C8B-B14F-4D97-AF65-F5344CB8AC3E}">
        <p14:creationId xmlns:p14="http://schemas.microsoft.com/office/powerpoint/2010/main" val="531413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EG.D PowerPoint">
            <a:extLst>
              <a:ext uri="{FF2B5EF4-FFF2-40B4-BE49-F238E27FC236}">
                <a16:creationId xmlns:a16="http://schemas.microsoft.com/office/drawing/2014/main" id="{B452A764-CD2B-BD46-BAF8-7DF41653C4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258" y="264391"/>
            <a:ext cx="3352800" cy="1778000"/>
          </a:xfrm>
          <a:prstGeom prst="roundRect">
            <a:avLst/>
          </a:prstGeom>
          <a:noFill/>
          <a:extLst>
            <a:ext uri="{909E8E84-426E-40DD-AFC4-6F175D3DCCD1}">
              <a14:hiddenFill xmlns:a14="http://schemas.microsoft.com/office/drawing/2010/main">
                <a:solidFill>
                  <a:srgbClr val="FFFFFF"/>
                </a:solidFill>
              </a14:hiddenFill>
            </a:ext>
          </a:extLst>
        </p:spPr>
      </p:pic>
      <p:pic>
        <p:nvPicPr>
          <p:cNvPr id="3074" name="Picture 2" descr="Faculty of Medicine | Masaryk University">
            <a:extLst>
              <a:ext uri="{FF2B5EF4-FFF2-40B4-BE49-F238E27FC236}">
                <a16:creationId xmlns:a16="http://schemas.microsoft.com/office/drawing/2014/main" id="{A04B63E2-4EAA-A823-6D91-90E74F72206B}"/>
              </a:ext>
            </a:extLst>
          </p:cNvPr>
          <p:cNvPicPr>
            <a:picLocks noGrp="1" noChangeAspect="1" noChangeArrowheads="1"/>
          </p:cNvPicPr>
          <p:nvPr>
            <p:ph type="pic" sz="quarter" idx="10"/>
          </p:nvPr>
        </p:nvPicPr>
        <p:blipFill>
          <a:blip r:embed="rId4">
            <a:extLst>
              <a:ext uri="{28A0092B-C50C-407E-A947-70E740481C1C}">
                <a14:useLocalDpi xmlns:a14="http://schemas.microsoft.com/office/drawing/2010/main" val="0"/>
              </a:ext>
            </a:extLst>
          </a:blip>
          <a:srcRect t="7614" b="7614"/>
          <a:stretch>
            <a:fillRect/>
          </a:stretch>
        </p:blipFill>
        <p:spPr bwMode="auto">
          <a:xfrm>
            <a:off x="0" y="0"/>
            <a:ext cx="1218882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Masaryk University Logo | 03 - PNG Logo Vector Brand Downloads (SVG, EPS)">
            <a:extLst>
              <a:ext uri="{FF2B5EF4-FFF2-40B4-BE49-F238E27FC236}">
                <a16:creationId xmlns:a16="http://schemas.microsoft.com/office/drawing/2014/main" id="{1C220CAD-D9D2-74FA-119E-34452C276B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009" y="139130"/>
            <a:ext cx="5321300" cy="1524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B64184B8-4DFA-F1BA-FC47-B5E93D1D1F20}"/>
              </a:ext>
            </a:extLst>
          </p:cNvPr>
          <p:cNvSpPr>
            <a:spLocks noGrp="1"/>
          </p:cNvSpPr>
          <p:nvPr>
            <p:ph type="title"/>
          </p:nvPr>
        </p:nvSpPr>
        <p:spPr>
          <a:xfrm>
            <a:off x="119009" y="5884723"/>
            <a:ext cx="4002054" cy="1668294"/>
          </a:xfrm>
        </p:spPr>
        <p:txBody>
          <a:bodyPr/>
          <a:lstStyle/>
          <a:p>
            <a:r>
              <a:rPr lang="en-US" sz="3200">
                <a:solidFill>
                  <a:schemeClr val="bg1"/>
                </a:solidFill>
                <a:hlinkClick r:id="rId6"/>
              </a:rPr>
              <a:t>Full case study</a:t>
            </a:r>
            <a:r>
              <a:rPr lang="en-US" sz="3200">
                <a:solidFill>
                  <a:schemeClr val="bg1"/>
                </a:solidFill>
              </a:rPr>
              <a:t> link</a:t>
            </a:r>
          </a:p>
        </p:txBody>
      </p:sp>
      <p:pic>
        <p:nvPicPr>
          <p:cNvPr id="3078" name="Picture 6">
            <a:extLst>
              <a:ext uri="{FF2B5EF4-FFF2-40B4-BE49-F238E27FC236}">
                <a16:creationId xmlns:a16="http://schemas.microsoft.com/office/drawing/2014/main" id="{1E1E1AFB-9A4E-5264-7193-4F9E73420D5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22521" y="201760"/>
            <a:ext cx="542632" cy="542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4097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6CA16DE-63E0-5962-8990-12B3828EBB95}"/>
              </a:ext>
            </a:extLst>
          </p:cNvPr>
          <p:cNvSpPr>
            <a:spLocks noGrp="1"/>
          </p:cNvSpPr>
          <p:nvPr>
            <p:ph type="title"/>
          </p:nvPr>
        </p:nvSpPr>
        <p:spPr/>
        <p:txBody>
          <a:bodyPr/>
          <a:lstStyle/>
          <a:p>
            <a:r>
              <a:rPr lang="en-US"/>
              <a:t>The Challenge</a:t>
            </a:r>
            <a:endParaRPr lang="cs-CZ"/>
          </a:p>
        </p:txBody>
      </p:sp>
      <p:sp>
        <p:nvSpPr>
          <p:cNvPr id="4" name="Zástupný text 3">
            <a:extLst>
              <a:ext uri="{FF2B5EF4-FFF2-40B4-BE49-F238E27FC236}">
                <a16:creationId xmlns:a16="http://schemas.microsoft.com/office/drawing/2014/main" id="{F2EF7262-B283-B328-CB29-58830CAD02AC}"/>
              </a:ext>
            </a:extLst>
          </p:cNvPr>
          <p:cNvSpPr>
            <a:spLocks noGrp="1"/>
          </p:cNvSpPr>
          <p:nvPr>
            <p:ph type="body" sz="quarter" idx="13"/>
          </p:nvPr>
        </p:nvSpPr>
        <p:spPr/>
        <p:txBody>
          <a:bodyPr>
            <a:normAutofit fontScale="92500"/>
          </a:bodyPr>
          <a:lstStyle/>
          <a:p>
            <a:pPr algn="l">
              <a:spcAft>
                <a:spcPts val="750"/>
              </a:spcAft>
            </a:pPr>
            <a:r>
              <a:rPr lang="en-GB" sz="2000" b="1" i="0">
                <a:solidFill>
                  <a:srgbClr val="383F55"/>
                </a:solidFill>
                <a:effectLst/>
              </a:rPr>
              <a:t>The need for network visibility, security assurance and incident handling capability</a:t>
            </a:r>
            <a:endParaRPr lang="en-GB" sz="2000" b="0" i="0">
              <a:solidFill>
                <a:srgbClr val="383F55"/>
              </a:solidFill>
              <a:effectLst/>
            </a:endParaRPr>
          </a:p>
          <a:p>
            <a:pPr lvl="1">
              <a:spcAft>
                <a:spcPts val="750"/>
              </a:spcAft>
            </a:pPr>
            <a:r>
              <a:rPr lang="en-GB" sz="2000" b="0" i="0">
                <a:solidFill>
                  <a:srgbClr val="383F55"/>
                </a:solidFill>
                <a:effectLst/>
              </a:rPr>
              <a:t>5000+ employees</a:t>
            </a:r>
          </a:p>
          <a:p>
            <a:pPr lvl="1">
              <a:spcAft>
                <a:spcPts val="750"/>
              </a:spcAft>
            </a:pPr>
            <a:r>
              <a:rPr lang="en-GB" sz="2000" b="0" i="0">
                <a:solidFill>
                  <a:srgbClr val="383F55"/>
                </a:solidFill>
                <a:effectLst/>
              </a:rPr>
              <a:t>40 000+ students</a:t>
            </a:r>
          </a:p>
          <a:p>
            <a:pPr lvl="1">
              <a:spcAft>
                <a:spcPts val="750"/>
              </a:spcAft>
            </a:pPr>
            <a:r>
              <a:rPr lang="en-GB" sz="2000" b="0" i="0">
                <a:solidFill>
                  <a:srgbClr val="383F55"/>
                </a:solidFill>
                <a:effectLst/>
              </a:rPr>
              <a:t>15 000+ computers</a:t>
            </a:r>
          </a:p>
          <a:p>
            <a:pPr lvl="1">
              <a:spcAft>
                <a:spcPts val="750"/>
              </a:spcAft>
            </a:pPr>
            <a:r>
              <a:rPr lang="en-GB" sz="2000" b="0" i="0">
                <a:solidFill>
                  <a:srgbClr val="383F55"/>
                </a:solidFill>
                <a:effectLst/>
              </a:rPr>
              <a:t>Dozens of locations</a:t>
            </a:r>
          </a:p>
          <a:p>
            <a:pPr lvl="1">
              <a:spcAft>
                <a:spcPts val="750"/>
              </a:spcAft>
            </a:pPr>
            <a:r>
              <a:rPr lang="en-GB" sz="2000" b="0" i="0">
                <a:solidFill>
                  <a:srgbClr val="383F55"/>
                </a:solidFill>
                <a:effectLst/>
              </a:rPr>
              <a:t>Hundreds of servers</a:t>
            </a:r>
          </a:p>
          <a:p>
            <a:pPr lvl="1">
              <a:spcAft>
                <a:spcPts val="750"/>
              </a:spcAft>
            </a:pPr>
            <a:r>
              <a:rPr lang="en-GB" sz="2000" b="0" i="0">
                <a:solidFill>
                  <a:srgbClr val="383F55"/>
                </a:solidFill>
                <a:effectLst/>
              </a:rPr>
              <a:t>2x10Gbps connectivity</a:t>
            </a:r>
          </a:p>
          <a:p>
            <a:pPr lvl="1">
              <a:spcAft>
                <a:spcPts val="750"/>
              </a:spcAft>
            </a:pPr>
            <a:r>
              <a:rPr lang="en-GB" sz="2000" b="0" i="0">
                <a:solidFill>
                  <a:srgbClr val="383F55"/>
                </a:solidFill>
                <a:effectLst/>
              </a:rPr>
              <a:t>10Gbps university backbone</a:t>
            </a:r>
          </a:p>
          <a:p>
            <a:endParaRPr lang="cs-CZ"/>
          </a:p>
        </p:txBody>
      </p:sp>
      <p:pic>
        <p:nvPicPr>
          <p:cNvPr id="1026" name="Picture 2" descr="CSIRT, cosa significa e quali sono le funzioni | Cyberlys">
            <a:extLst>
              <a:ext uri="{FF2B5EF4-FFF2-40B4-BE49-F238E27FC236}">
                <a16:creationId xmlns:a16="http://schemas.microsoft.com/office/drawing/2014/main" id="{460865E3-9E57-126F-C5BA-A895DB4F2631}"/>
              </a:ext>
            </a:extLst>
          </p:cNvPr>
          <p:cNvPicPr>
            <a:picLocks noGrp="1" noChangeAspect="1" noChangeArrowheads="1"/>
          </p:cNvPicPr>
          <p:nvPr>
            <p:ph type="pic" sz="quarter" idx="10"/>
          </p:nvPr>
        </p:nvPicPr>
        <p:blipFill rotWithShape="1">
          <a:blip r:embed="rId2">
            <a:extLst>
              <a:ext uri="{28A0092B-C50C-407E-A947-70E740481C1C}">
                <a14:useLocalDpi xmlns:a14="http://schemas.microsoft.com/office/drawing/2010/main" val="0"/>
              </a:ext>
            </a:extLst>
          </a:blip>
          <a:srcRect l="39557" r="20451"/>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7038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diagram of a network&#10;&#10;AI-generated content may be incorrect.">
            <a:extLst>
              <a:ext uri="{FF2B5EF4-FFF2-40B4-BE49-F238E27FC236}">
                <a16:creationId xmlns:a16="http://schemas.microsoft.com/office/drawing/2014/main" id="{C8990B34-7D47-41CD-EEC8-0C34E54333B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p:blipFill>
        <p:spPr>
          <a:xfrm>
            <a:off x="2758740" y="68263"/>
            <a:ext cx="7887370" cy="6345237"/>
          </a:xfrm>
          <a:noFill/>
        </p:spPr>
      </p:pic>
      <p:sp>
        <p:nvSpPr>
          <p:cNvPr id="8" name="Rounded Rectangle 7">
            <a:extLst>
              <a:ext uri="{FF2B5EF4-FFF2-40B4-BE49-F238E27FC236}">
                <a16:creationId xmlns:a16="http://schemas.microsoft.com/office/drawing/2014/main" id="{2DB16F6F-8B6F-9790-9ADB-234D07EC0A08}"/>
              </a:ext>
            </a:extLst>
          </p:cNvPr>
          <p:cNvSpPr/>
          <p:nvPr/>
        </p:nvSpPr>
        <p:spPr bwMode="auto">
          <a:xfrm>
            <a:off x="200416" y="212942"/>
            <a:ext cx="4722313" cy="2329842"/>
          </a:xfrm>
          <a:prstGeom prst="roundRect">
            <a:avLst>
              <a:gd name="adj" fmla="val 7997"/>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ctr" anchorCtr="0" compatLnSpc="1">
            <a:prstTxWarp prst="textNoShape">
              <a:avLst/>
            </a:prstTxWarp>
            <a:noAutofit/>
          </a:bodyPr>
          <a:lstStyle/>
          <a:p>
            <a:pPr marR="0" algn="l" defTabSz="914400" rtl="0" eaLnBrk="1" fontAlgn="base" latinLnBrk="0" hangingPunct="1">
              <a:spcBef>
                <a:spcPct val="50000"/>
              </a:spcBef>
              <a:spcAft>
                <a:spcPct val="0"/>
              </a:spcAft>
              <a:buClrTx/>
              <a:buSzPct val="130000"/>
              <a:tabLst/>
            </a:pPr>
            <a:r>
              <a:rPr lang="en-GB"/>
              <a:t>CSIRT-MU team operates </a:t>
            </a:r>
          </a:p>
          <a:p>
            <a:pPr marR="0" algn="l" defTabSz="914400" rtl="0" eaLnBrk="1" fontAlgn="base" latinLnBrk="0" hangingPunct="1">
              <a:spcBef>
                <a:spcPct val="50000"/>
              </a:spcBef>
              <a:spcAft>
                <a:spcPct val="0"/>
              </a:spcAft>
              <a:buClrTx/>
              <a:buSzPct val="130000"/>
              <a:tabLst/>
            </a:pPr>
            <a:r>
              <a:rPr lang="en-GB"/>
              <a:t>25 Flowmon Probes to assure </a:t>
            </a:r>
          </a:p>
          <a:p>
            <a:pPr marR="0" algn="l" defTabSz="914400" rtl="0" eaLnBrk="1" fontAlgn="base" latinLnBrk="0" hangingPunct="1">
              <a:spcBef>
                <a:spcPct val="50000"/>
              </a:spcBef>
              <a:spcAft>
                <a:spcPct val="0"/>
              </a:spcAft>
              <a:buClrTx/>
              <a:buSzPct val="130000"/>
              <a:tabLst/>
            </a:pPr>
            <a:r>
              <a:rPr lang="en-GB"/>
              <a:t>monitoring of all critical points</a:t>
            </a:r>
          </a:p>
          <a:p>
            <a:pPr marR="0" algn="l" defTabSz="914400" rtl="0" eaLnBrk="1" fontAlgn="base" latinLnBrk="0" hangingPunct="1">
              <a:spcBef>
                <a:spcPct val="50000"/>
              </a:spcBef>
              <a:spcAft>
                <a:spcPct val="0"/>
              </a:spcAft>
              <a:buClrTx/>
              <a:buSzPct val="130000"/>
              <a:tabLst/>
            </a:pPr>
            <a:r>
              <a:rPr lang="en-GB"/>
              <a:t>in university network</a:t>
            </a:r>
            <a:endParaRPr kumimoji="0" lang="en-US" sz="2400" b="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2023545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BDE6B-2D92-5E14-C5FF-EF3FA1CE9AAA}"/>
              </a:ext>
            </a:extLst>
          </p:cNvPr>
          <p:cNvSpPr>
            <a:spLocks noGrp="1"/>
          </p:cNvSpPr>
          <p:nvPr>
            <p:ph type="title"/>
          </p:nvPr>
        </p:nvSpPr>
        <p:spPr/>
        <p:txBody>
          <a:bodyPr/>
          <a:lstStyle/>
          <a:p>
            <a:r>
              <a:rPr lang="en-US"/>
              <a:t>The Result</a:t>
            </a:r>
          </a:p>
        </p:txBody>
      </p:sp>
      <p:sp>
        <p:nvSpPr>
          <p:cNvPr id="4" name="Text Placeholder 3">
            <a:extLst>
              <a:ext uri="{FF2B5EF4-FFF2-40B4-BE49-F238E27FC236}">
                <a16:creationId xmlns:a16="http://schemas.microsoft.com/office/drawing/2014/main" id="{22A71DC5-6924-12D9-5715-8C08B7D533DA}"/>
              </a:ext>
            </a:extLst>
          </p:cNvPr>
          <p:cNvSpPr>
            <a:spLocks noGrp="1"/>
          </p:cNvSpPr>
          <p:nvPr>
            <p:ph type="body" sz="quarter" idx="13"/>
          </p:nvPr>
        </p:nvSpPr>
        <p:spPr/>
        <p:txBody>
          <a:bodyPr vert="horz" lIns="91440" tIns="45720" rIns="91440" bIns="45720" rtlCol="0" anchor="t">
            <a:normAutofit/>
          </a:bodyPr>
          <a:lstStyle/>
          <a:p>
            <a:pPr>
              <a:spcAft>
                <a:spcPts val="750"/>
              </a:spcAft>
              <a:buFont typeface="Arial" panose="020B0604020202020204" pitchFamily="34" charset="0"/>
              <a:buChar char="•"/>
            </a:pPr>
            <a:r>
              <a:rPr lang="en-GB">
                <a:cs typeface="Arial"/>
              </a:rPr>
              <a:t> </a:t>
            </a:r>
            <a:r>
              <a:rPr lang="en-GB" b="0" i="0">
                <a:effectLst/>
                <a:cs typeface="Arial"/>
              </a:rPr>
              <a:t>Outstanding network visibility and reporting</a:t>
            </a:r>
          </a:p>
          <a:p>
            <a:pPr algn="l">
              <a:spcAft>
                <a:spcPts val="750"/>
              </a:spcAft>
              <a:buFont typeface="Arial" panose="020B0604020202020204" pitchFamily="34" charset="0"/>
              <a:buChar char="•"/>
            </a:pPr>
            <a:r>
              <a:rPr lang="en-GB" b="0" i="0">
                <a:effectLst/>
              </a:rPr>
              <a:t> Automatic detection of security issues and policy violations</a:t>
            </a:r>
          </a:p>
          <a:p>
            <a:pPr algn="l">
              <a:spcAft>
                <a:spcPts val="750"/>
              </a:spcAft>
              <a:buFont typeface="Arial" panose="020B0604020202020204" pitchFamily="34" charset="0"/>
              <a:buChar char="•"/>
            </a:pPr>
            <a:r>
              <a:rPr lang="en-GB" b="0" i="0">
                <a:effectLst/>
              </a:rPr>
              <a:t> Automation of CSIRT processes and tasks</a:t>
            </a:r>
          </a:p>
          <a:p>
            <a:pPr algn="l">
              <a:spcAft>
                <a:spcPts val="750"/>
              </a:spcAft>
              <a:buFont typeface="Arial" panose="020B0604020202020204" pitchFamily="34" charset="0"/>
              <a:buChar char="•"/>
            </a:pPr>
            <a:r>
              <a:rPr lang="en-GB" b="0" i="0">
                <a:effectLst/>
              </a:rPr>
              <a:t> Utilization of Flowmon in research projects and education</a:t>
            </a:r>
          </a:p>
          <a:p>
            <a:endParaRPr lang="en-US"/>
          </a:p>
        </p:txBody>
      </p:sp>
      <p:pic>
        <p:nvPicPr>
          <p:cNvPr id="2052" name="Picture 4">
            <a:extLst>
              <a:ext uri="{FF2B5EF4-FFF2-40B4-BE49-F238E27FC236}">
                <a16:creationId xmlns:a16="http://schemas.microsoft.com/office/drawing/2014/main" id="{DA8688F9-3A6F-AE95-B93E-2BCA5742D021}"/>
              </a:ext>
            </a:extLst>
          </p:cNvPr>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rcRect l="25505" r="2550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565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DA4A71-A535-D107-17E3-050C94E62E10}"/>
              </a:ext>
            </a:extLst>
          </p:cNvPr>
          <p:cNvSpPr>
            <a:spLocks noGrp="1"/>
          </p:cNvSpPr>
          <p:nvPr>
            <p:ph type="body" sz="quarter" idx="12"/>
          </p:nvPr>
        </p:nvSpPr>
        <p:spPr>
          <a:xfrm>
            <a:off x="1306358" y="2351623"/>
            <a:ext cx="10355374" cy="2821625"/>
          </a:xfrm>
        </p:spPr>
        <p:txBody>
          <a:bodyPr>
            <a:normAutofit fontScale="62500" lnSpcReduction="20000"/>
          </a:bodyPr>
          <a:lstStyle/>
          <a:p>
            <a:r>
              <a:rPr lang="en-GB" sz="4400" i="0">
                <a:solidFill>
                  <a:srgbClr val="FFFFFF"/>
                </a:solidFill>
                <a:effectLst/>
                <a:latin typeface="+mn-lt"/>
              </a:rPr>
              <a:t>Although we love to create new security monitoring tools, we also need a reliable cornerstone of the monitoring infrastructure for a routine operation of a university CSIRT. Furthermore, we welcome professional support that comes with Flowmon solution. It allows us to focus on the core of our business.</a:t>
            </a:r>
            <a:r>
              <a:rPr lang="cs-CZ" sz="4400">
                <a:latin typeface="+mn-lt"/>
              </a:rPr>
              <a:t>“</a:t>
            </a:r>
          </a:p>
          <a:p>
            <a:endParaRPr lang="en-US"/>
          </a:p>
        </p:txBody>
      </p:sp>
      <p:sp>
        <p:nvSpPr>
          <p:cNvPr id="3" name="Text Placeholder 2">
            <a:extLst>
              <a:ext uri="{FF2B5EF4-FFF2-40B4-BE49-F238E27FC236}">
                <a16:creationId xmlns:a16="http://schemas.microsoft.com/office/drawing/2014/main" id="{7B0A6FF8-E87A-A237-B952-C8ABA5852B4A}"/>
              </a:ext>
            </a:extLst>
          </p:cNvPr>
          <p:cNvSpPr>
            <a:spLocks noGrp="1"/>
          </p:cNvSpPr>
          <p:nvPr>
            <p:ph type="body" sz="quarter" idx="14"/>
          </p:nvPr>
        </p:nvSpPr>
        <p:spPr>
          <a:xfrm>
            <a:off x="4237450" y="5426730"/>
            <a:ext cx="4692830" cy="346934"/>
          </a:xfrm>
        </p:spPr>
        <p:txBody>
          <a:bodyPr/>
          <a:lstStyle/>
          <a:p>
            <a:r>
              <a:rPr lang="en-US"/>
              <a:t>Jan </a:t>
            </a:r>
            <a:r>
              <a:rPr lang="en-US" err="1"/>
              <a:t>Vykopal</a:t>
            </a:r>
            <a:endParaRPr lang="en-US"/>
          </a:p>
        </p:txBody>
      </p:sp>
      <p:sp>
        <p:nvSpPr>
          <p:cNvPr id="4" name="Text Placeholder 3">
            <a:extLst>
              <a:ext uri="{FF2B5EF4-FFF2-40B4-BE49-F238E27FC236}">
                <a16:creationId xmlns:a16="http://schemas.microsoft.com/office/drawing/2014/main" id="{E0419F6C-4D75-0B45-7D73-9CBACE82B850}"/>
              </a:ext>
            </a:extLst>
          </p:cNvPr>
          <p:cNvSpPr>
            <a:spLocks noGrp="1"/>
          </p:cNvSpPr>
          <p:nvPr>
            <p:ph type="body" sz="quarter" idx="15"/>
          </p:nvPr>
        </p:nvSpPr>
        <p:spPr>
          <a:xfrm>
            <a:off x="4237450" y="5791867"/>
            <a:ext cx="7273970" cy="318328"/>
          </a:xfrm>
        </p:spPr>
        <p:txBody>
          <a:bodyPr/>
          <a:lstStyle/>
          <a:p>
            <a:r>
              <a:rPr lang="cs-CZ"/>
              <a:t>CSIRT (</a:t>
            </a:r>
            <a:r>
              <a:rPr lang="cs-CZ" err="1"/>
              <a:t>Computer</a:t>
            </a:r>
            <a:r>
              <a:rPr lang="cs-CZ"/>
              <a:t> </a:t>
            </a:r>
            <a:r>
              <a:rPr lang="cs-CZ" err="1"/>
              <a:t>Security</a:t>
            </a:r>
            <a:r>
              <a:rPr lang="cs-CZ"/>
              <a:t> Incident Response Team) Team Leader</a:t>
            </a:r>
          </a:p>
          <a:p>
            <a:endParaRPr lang="en-US"/>
          </a:p>
        </p:txBody>
      </p:sp>
      <p:pic>
        <p:nvPicPr>
          <p:cNvPr id="5122" name="Picture 2" descr="Masaryk University Logo - PNG Logo Vector Brand Downloads (SVG, EPS)">
            <a:extLst>
              <a:ext uri="{FF2B5EF4-FFF2-40B4-BE49-F238E27FC236}">
                <a16:creationId xmlns:a16="http://schemas.microsoft.com/office/drawing/2014/main" id="{F4879BBA-8DFA-E1A0-FA06-D7474A0D15F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06358" y="5017260"/>
            <a:ext cx="2800068" cy="17500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3644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C82CF-DEE3-5FFE-97C9-72227DFF9FDD}"/>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AA11C73B-4171-F807-A4DB-D5A3C169237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4"/>
          <a:stretch/>
        </p:blipFill>
        <p:spPr>
          <a:xfrm>
            <a:off x="1110144" y="1786"/>
            <a:ext cx="11075508" cy="6854429"/>
          </a:xfrm>
          <a:prstGeom prst="rect">
            <a:avLst/>
          </a:prstGeom>
        </p:spPr>
      </p:pic>
      <p:pic>
        <p:nvPicPr>
          <p:cNvPr id="9" name="Picture 8">
            <a:extLst>
              <a:ext uri="{FF2B5EF4-FFF2-40B4-BE49-F238E27FC236}">
                <a16:creationId xmlns:a16="http://schemas.microsoft.com/office/drawing/2014/main" id="{9F21D0AE-EA62-1FFA-7073-6F4673F56F2F}"/>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0" y="200"/>
            <a:ext cx="11749541" cy="6854428"/>
          </a:xfrm>
          <a:prstGeom prst="rect">
            <a:avLst/>
          </a:prstGeom>
        </p:spPr>
      </p:pic>
      <p:graphicFrame>
        <p:nvGraphicFramePr>
          <p:cNvPr id="6" name="Object 5">
            <a:extLst>
              <a:ext uri="{FF2B5EF4-FFF2-40B4-BE49-F238E27FC236}">
                <a16:creationId xmlns:a16="http://schemas.microsoft.com/office/drawing/2014/main" id="{55067E09-1E80-45DC-248F-C9BB30A58702}"/>
              </a:ext>
            </a:extLst>
          </p:cNvPr>
          <p:cNvGraphicFramePr>
            <a:graphicFrameLocks noChangeAspect="1"/>
          </p:cNvGraphicFramePr>
          <p:nvPr>
            <p:custDataLst>
              <p:tags r:id="rId1"/>
            </p:custDataLst>
          </p:nvPr>
        </p:nvGraphicFramePr>
        <p:xfrm>
          <a:off x="3173" y="3372"/>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6" name="Object 5">
                        <a:extLst>
                          <a:ext uri="{FF2B5EF4-FFF2-40B4-BE49-F238E27FC236}">
                            <a16:creationId xmlns:a16="http://schemas.microsoft.com/office/drawing/2014/main" id="{55067E09-1E80-45DC-248F-C9BB30A58702}"/>
                          </a:ext>
                        </a:extLst>
                      </p:cNvPr>
                      <p:cNvPicPr/>
                      <p:nvPr/>
                    </p:nvPicPr>
                    <p:blipFill>
                      <a:blip r:embed="rId6"/>
                      <a:stretch>
                        <a:fillRect/>
                      </a:stretch>
                    </p:blipFill>
                    <p:spPr>
                      <a:xfrm>
                        <a:off x="3173" y="3372"/>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CA40039D-E8DA-F5C4-4ACE-DB9DFF0B3EA9}"/>
              </a:ext>
            </a:extLst>
          </p:cNvPr>
          <p:cNvSpPr>
            <a:spLocks noGrp="1"/>
          </p:cNvSpPr>
          <p:nvPr>
            <p:ph type="title"/>
          </p:nvPr>
        </p:nvSpPr>
        <p:spPr>
          <a:xfrm>
            <a:off x="812367" y="3736816"/>
            <a:ext cx="8945407" cy="1383097"/>
          </a:xfrm>
        </p:spPr>
        <p:txBody>
          <a:bodyPr/>
          <a:lstStyle/>
          <a:p>
            <a:r>
              <a:rPr lang="en-US">
                <a:latin typeface="Arial"/>
                <a:cs typeface="Arial"/>
              </a:rPr>
              <a:t>Success Story 3</a:t>
            </a:r>
            <a:br>
              <a:rPr lang="en-US">
                <a:latin typeface="Arial"/>
                <a:cs typeface="Arial"/>
              </a:rPr>
            </a:br>
            <a:br>
              <a:rPr lang="en-US">
                <a:latin typeface="Arial"/>
                <a:cs typeface="Arial"/>
              </a:rPr>
            </a:br>
            <a:r>
              <a:rPr lang="en-US" b="0">
                <a:latin typeface="Arial"/>
                <a:cs typeface="Arial"/>
              </a:rPr>
              <a:t>Ransomware Detection </a:t>
            </a:r>
            <a:br>
              <a:rPr lang="en-US" b="0">
                <a:latin typeface="Arial"/>
                <a:cs typeface="Arial"/>
              </a:rPr>
            </a:br>
            <a:r>
              <a:rPr lang="en-US" b="0">
                <a:latin typeface="Arial"/>
                <a:cs typeface="Arial"/>
              </a:rPr>
              <a:t>Step by Step</a:t>
            </a:r>
            <a:endParaRPr lang="en-BG" b="0">
              <a:latin typeface="Arial"/>
              <a:cs typeface="Arial"/>
            </a:endParaRPr>
          </a:p>
        </p:txBody>
      </p:sp>
      <p:sp>
        <p:nvSpPr>
          <p:cNvPr id="2" name="AutoShape 4">
            <a:extLst>
              <a:ext uri="{FF2B5EF4-FFF2-40B4-BE49-F238E27FC236}">
                <a16:creationId xmlns:a16="http://schemas.microsoft.com/office/drawing/2014/main" id="{1A44035B-A5F6-21D6-8F66-437CB958DA51}"/>
              </a:ext>
            </a:extLst>
          </p:cNvPr>
          <p:cNvSpPr>
            <a:spLocks noChangeAspect="1" noChangeArrowheads="1"/>
          </p:cNvSpPr>
          <p:nvPr/>
        </p:nvSpPr>
        <p:spPr bwMode="auto">
          <a:xfrm>
            <a:off x="3333466" y="668053"/>
            <a:ext cx="2913307" cy="291330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6" tIns="45708" rIns="91416" bIns="45708" numCol="1" anchor="t" anchorCtr="0" compatLnSpc="1">
            <a:prstTxWarp prst="textNoShape">
              <a:avLst/>
            </a:prstTxWarp>
          </a:bodyPr>
          <a:lstStyle/>
          <a:p>
            <a:endParaRPr lang="en-CZ" sz="2399"/>
          </a:p>
        </p:txBody>
      </p:sp>
      <p:pic>
        <p:nvPicPr>
          <p:cNvPr id="11" name="Picture 10" descr="A picture containing text, clipart, light&#10;&#10;Description automatically generated">
            <a:extLst>
              <a:ext uri="{FF2B5EF4-FFF2-40B4-BE49-F238E27FC236}">
                <a16:creationId xmlns:a16="http://schemas.microsoft.com/office/drawing/2014/main" id="{D95C5CBE-BFAA-0865-4EB3-B86DDE047FD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2369" y="3077491"/>
            <a:ext cx="3725325" cy="503869"/>
          </a:xfrm>
          <a:prstGeom prst="rect">
            <a:avLst/>
          </a:prstGeom>
        </p:spPr>
      </p:pic>
    </p:spTree>
    <p:extLst>
      <p:ext uri="{BB962C8B-B14F-4D97-AF65-F5344CB8AC3E}">
        <p14:creationId xmlns:p14="http://schemas.microsoft.com/office/powerpoint/2010/main" val="9811250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EC0006C-F6AB-A6CD-C35C-CA1B9D59F000}"/>
              </a:ext>
            </a:extLst>
          </p:cNvPr>
          <p:cNvSpPr txBox="1">
            <a:spLocks/>
          </p:cNvSpPr>
          <p:nvPr/>
        </p:nvSpPr>
        <p:spPr>
          <a:xfrm>
            <a:off x="2333731" y="978617"/>
            <a:ext cx="2927349" cy="366257"/>
          </a:xfrm>
          <a:prstGeom prst="rect">
            <a:avLst/>
          </a:prstGeom>
        </p:spPr>
        <p:txBody>
          <a:bodyPr/>
          <a:lstStyle>
            <a:lvl1pPr marL="225425" indent="-225425" algn="l" defTabSz="914400" rtl="0" eaLnBrk="1" latinLnBrk="0" hangingPunct="1">
              <a:lnSpc>
                <a:spcPct val="120000"/>
              </a:lnSpc>
              <a:spcBef>
                <a:spcPts val="0"/>
              </a:spcBef>
              <a:spcAft>
                <a:spcPts val="700"/>
              </a:spcAft>
              <a:buClr>
                <a:schemeClr val="tx2"/>
              </a:buClr>
              <a:buSzPct val="135000"/>
              <a:buFont typeface="Arial" panose="020B0604020202020204" pitchFamily="34" charset="0"/>
              <a:buChar char="•"/>
              <a:tabLst/>
              <a:defRPr sz="2400" b="0" i="0" kern="1200" spc="0" baseline="0">
                <a:solidFill>
                  <a:schemeClr val="tx1"/>
                </a:solidFill>
                <a:latin typeface="Arial" panose="020B0604020202020204" pitchFamily="34" charset="0"/>
                <a:ea typeface="+mn-ea"/>
                <a:cs typeface="Arial" panose="020B0604020202020204" pitchFamily="34" charset="0"/>
              </a:defRPr>
            </a:lvl1pPr>
            <a:lvl2pPr marL="447675" indent="-222250" algn="l" defTabSz="914400" rtl="0" eaLnBrk="1" latinLnBrk="0" hangingPunct="1">
              <a:lnSpc>
                <a:spcPct val="120000"/>
              </a:lnSpc>
              <a:spcBef>
                <a:spcPts val="0"/>
              </a:spcBef>
              <a:spcAft>
                <a:spcPts val="700"/>
              </a:spcAft>
              <a:buClr>
                <a:schemeClr val="tx2"/>
              </a:buClr>
              <a:buSzPct val="115000"/>
              <a:buFont typeface="Arial" panose="020B0604020202020204" pitchFamily="34" charset="0"/>
              <a:buChar char="•"/>
              <a:tabLst/>
              <a:defRPr sz="2400" b="0" i="0" kern="1200" spc="0" baseline="0">
                <a:solidFill>
                  <a:schemeClr val="tx1"/>
                </a:solidFill>
                <a:latin typeface="Arial" panose="020B0604020202020204" pitchFamily="34" charset="0"/>
                <a:ea typeface="+mn-ea"/>
                <a:cs typeface="Arial" panose="020B0604020202020204" pitchFamily="34" charset="0"/>
              </a:defRPr>
            </a:lvl2pPr>
            <a:lvl3pPr marL="577850" indent="-130175" algn="l" defTabSz="914400" rtl="0" eaLnBrk="1" latinLnBrk="0" hangingPunct="1">
              <a:lnSpc>
                <a:spcPct val="120000"/>
              </a:lnSpc>
              <a:spcBef>
                <a:spcPts val="0"/>
              </a:spcBef>
              <a:spcAft>
                <a:spcPts val="700"/>
              </a:spcAft>
              <a:buClr>
                <a:schemeClr val="tx2"/>
              </a:buClr>
              <a:buSzPct val="80000"/>
              <a:buFont typeface="Wingdings" pitchFamily="2" charset="2"/>
              <a:buChar char="§"/>
              <a:tabLst/>
              <a:defRPr sz="2400" b="0" i="0" kern="1200">
                <a:solidFill>
                  <a:schemeClr val="tx1"/>
                </a:solidFill>
                <a:latin typeface="Arial" panose="020B0604020202020204" pitchFamily="34" charset="0"/>
                <a:ea typeface="+mn-ea"/>
                <a:cs typeface="Arial" panose="020B0604020202020204" pitchFamily="34" charset="0"/>
              </a:defRPr>
            </a:lvl3pPr>
            <a:lvl4pPr marL="890588" indent="-176213" algn="l" defTabSz="914400" rtl="0" eaLnBrk="1" latinLnBrk="0" hangingPunct="1">
              <a:lnSpc>
                <a:spcPct val="120000"/>
              </a:lnSpc>
              <a:spcBef>
                <a:spcPts val="0"/>
              </a:spcBef>
              <a:spcAft>
                <a:spcPts val="700"/>
              </a:spcAft>
              <a:buClr>
                <a:schemeClr val="tx2"/>
              </a:buClr>
              <a:buSzPct val="70000"/>
              <a:buFont typeface="Wingdings" pitchFamily="2" charset="2"/>
              <a:buChar char="§"/>
              <a:tabLst/>
              <a:defRPr sz="2400" b="0" i="0" kern="1200">
                <a:solidFill>
                  <a:schemeClr val="tx1"/>
                </a:solidFill>
                <a:latin typeface="Arial" panose="020B0604020202020204" pitchFamily="34" charset="0"/>
                <a:ea typeface="+mn-ea"/>
                <a:cs typeface="Arial" panose="020B0604020202020204" pitchFamily="34" charset="0"/>
              </a:defRPr>
            </a:lvl4pPr>
            <a:lvl5pPr marL="1155700" indent="-225425" algn="l" defTabSz="914400" rtl="0" eaLnBrk="1" latinLnBrk="0" hangingPunct="1">
              <a:lnSpc>
                <a:spcPct val="120000"/>
              </a:lnSpc>
              <a:spcBef>
                <a:spcPts val="0"/>
              </a:spcBef>
              <a:buClr>
                <a:schemeClr val="tx2"/>
              </a:buClr>
              <a:buFont typeface="Arial" panose="020B0503030202060203" pitchFamily="34" charset="0"/>
              <a:buChar char="–"/>
              <a:tabLst/>
              <a:defRPr sz="2400" b="0" i="0" kern="1200">
                <a:solidFill>
                  <a:schemeClr val="tx1"/>
                </a:solidFill>
                <a:latin typeface="Arial" panose="020B0604020202020204" pitchFamily="34" charset="0"/>
                <a:ea typeface="+mn-ea"/>
                <a:cs typeface="Arial" panose="020B0604020202020204" pitchFamily="34" charset="0"/>
              </a:defRPr>
            </a:lvl5pPr>
            <a:lvl6pPr marL="1335088" indent="-179388" algn="l" defTabSz="914400" rtl="0" eaLnBrk="1" latinLnBrk="0" hangingPunct="1">
              <a:lnSpc>
                <a:spcPct val="90000"/>
              </a:lnSpc>
              <a:spcBef>
                <a:spcPts val="500"/>
              </a:spcBef>
              <a:buClr>
                <a:schemeClr val="tx2"/>
              </a:buClr>
              <a:buSzPct val="50000"/>
              <a:buFont typeface="Wingdings" pitchFamily="2" charset="2"/>
              <a:buChar char="§"/>
              <a:tabLst/>
              <a:defRPr sz="2400" kern="1200" baseline="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3830" fontAlgn="auto">
              <a:buClr>
                <a:srgbClr val="0052DB"/>
              </a:buClr>
              <a:buNone/>
              <a:defRPr/>
            </a:pPr>
            <a:endParaRPr lang="en-US" sz="2398">
              <a:solidFill>
                <a:srgbClr val="000000"/>
              </a:solidFill>
            </a:endParaRPr>
          </a:p>
        </p:txBody>
      </p:sp>
      <p:cxnSp>
        <p:nvCxnSpPr>
          <p:cNvPr id="26" name="Connector: Elbow 25">
            <a:extLst>
              <a:ext uri="{FF2B5EF4-FFF2-40B4-BE49-F238E27FC236}">
                <a16:creationId xmlns:a16="http://schemas.microsoft.com/office/drawing/2014/main" id="{5C72AB49-C8C6-CF10-D66D-2ACE2269625A}"/>
              </a:ext>
            </a:extLst>
          </p:cNvPr>
          <p:cNvCxnSpPr>
            <a:cxnSpLocks/>
          </p:cNvCxnSpPr>
          <p:nvPr/>
        </p:nvCxnSpPr>
        <p:spPr>
          <a:xfrm rot="10800000" flipV="1">
            <a:off x="2254045" y="1449626"/>
            <a:ext cx="1345098" cy="378756"/>
          </a:xfrm>
          <a:prstGeom prst="bentConnector2">
            <a:avLst/>
          </a:prstGeom>
          <a:ln w="12700">
            <a:solidFill>
              <a:schemeClr val="bg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B5F14EB3-D29D-404D-5D2B-58480A72745A}"/>
              </a:ext>
            </a:extLst>
          </p:cNvPr>
          <p:cNvCxnSpPr>
            <a:cxnSpLocks/>
          </p:cNvCxnSpPr>
          <p:nvPr/>
        </p:nvCxnSpPr>
        <p:spPr>
          <a:xfrm rot="10800000" flipV="1">
            <a:off x="3632409" y="1449624"/>
            <a:ext cx="1388451" cy="378757"/>
          </a:xfrm>
          <a:prstGeom prst="bentConnector2">
            <a:avLst/>
          </a:prstGeom>
          <a:ln w="12700">
            <a:solidFill>
              <a:schemeClr val="bg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05035D99-5CA8-055C-BA94-CBB0BA90019E}"/>
              </a:ext>
            </a:extLst>
          </p:cNvPr>
          <p:cNvCxnSpPr>
            <a:cxnSpLocks/>
          </p:cNvCxnSpPr>
          <p:nvPr/>
        </p:nvCxnSpPr>
        <p:spPr>
          <a:xfrm rot="10800000" flipV="1">
            <a:off x="5089727" y="1449625"/>
            <a:ext cx="1417360" cy="380225"/>
          </a:xfrm>
          <a:prstGeom prst="bentConnector2">
            <a:avLst/>
          </a:prstGeom>
          <a:ln w="12700">
            <a:solidFill>
              <a:schemeClr val="bg2"/>
            </a:solidFill>
            <a:tailEnd type="triangle"/>
          </a:ln>
          <a:effectLst/>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6E9EA625-0572-385E-50AD-61E80FD7805D}"/>
              </a:ext>
            </a:extLst>
          </p:cNvPr>
          <p:cNvSpPr/>
          <p:nvPr/>
        </p:nvSpPr>
        <p:spPr>
          <a:xfrm>
            <a:off x="1332473" y="2367084"/>
            <a:ext cx="739816" cy="969486"/>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42" name="Rectangle 41">
            <a:extLst>
              <a:ext uri="{FF2B5EF4-FFF2-40B4-BE49-F238E27FC236}">
                <a16:creationId xmlns:a16="http://schemas.microsoft.com/office/drawing/2014/main" id="{CDAEEB00-9EFA-C201-0F25-8BF654694260}"/>
              </a:ext>
            </a:extLst>
          </p:cNvPr>
          <p:cNvSpPr/>
          <p:nvPr/>
        </p:nvSpPr>
        <p:spPr>
          <a:xfrm>
            <a:off x="2677569" y="2367084"/>
            <a:ext cx="739816" cy="962056"/>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44" name="Rectangle 43">
            <a:extLst>
              <a:ext uri="{FF2B5EF4-FFF2-40B4-BE49-F238E27FC236}">
                <a16:creationId xmlns:a16="http://schemas.microsoft.com/office/drawing/2014/main" id="{DDED8166-EF48-FADD-3F41-0465983687E1}"/>
              </a:ext>
            </a:extLst>
          </p:cNvPr>
          <p:cNvSpPr/>
          <p:nvPr/>
        </p:nvSpPr>
        <p:spPr>
          <a:xfrm>
            <a:off x="4066022" y="2367082"/>
            <a:ext cx="739816" cy="969486"/>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45" name="Rectangle 44">
            <a:extLst>
              <a:ext uri="{FF2B5EF4-FFF2-40B4-BE49-F238E27FC236}">
                <a16:creationId xmlns:a16="http://schemas.microsoft.com/office/drawing/2014/main" id="{A2623B92-AF88-EF6E-1B8C-EEB06D9EA023}"/>
              </a:ext>
            </a:extLst>
          </p:cNvPr>
          <p:cNvSpPr/>
          <p:nvPr/>
        </p:nvSpPr>
        <p:spPr>
          <a:xfrm>
            <a:off x="7846602" y="2361463"/>
            <a:ext cx="739816" cy="975109"/>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46" name="Rectangle 45">
            <a:extLst>
              <a:ext uri="{FF2B5EF4-FFF2-40B4-BE49-F238E27FC236}">
                <a16:creationId xmlns:a16="http://schemas.microsoft.com/office/drawing/2014/main" id="{149068ED-FF95-DBCA-F12E-F0B0BEA3FF06}"/>
              </a:ext>
            </a:extLst>
          </p:cNvPr>
          <p:cNvSpPr/>
          <p:nvPr/>
        </p:nvSpPr>
        <p:spPr>
          <a:xfrm>
            <a:off x="6669596" y="2364401"/>
            <a:ext cx="739816" cy="969930"/>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47" name="Rectangle 46">
            <a:extLst>
              <a:ext uri="{FF2B5EF4-FFF2-40B4-BE49-F238E27FC236}">
                <a16:creationId xmlns:a16="http://schemas.microsoft.com/office/drawing/2014/main" id="{452C7072-69C9-7BF7-8428-A31B5EB01B4E}"/>
              </a:ext>
            </a:extLst>
          </p:cNvPr>
          <p:cNvSpPr/>
          <p:nvPr/>
        </p:nvSpPr>
        <p:spPr>
          <a:xfrm>
            <a:off x="5477895" y="2367083"/>
            <a:ext cx="739816" cy="962057"/>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cxnSp>
        <p:nvCxnSpPr>
          <p:cNvPr id="60" name="Connector: Elbow 59">
            <a:extLst>
              <a:ext uri="{FF2B5EF4-FFF2-40B4-BE49-F238E27FC236}">
                <a16:creationId xmlns:a16="http://schemas.microsoft.com/office/drawing/2014/main" id="{6894B3CD-B69D-0B3C-3B21-7BA18475ACF3}"/>
              </a:ext>
            </a:extLst>
          </p:cNvPr>
          <p:cNvCxnSpPr>
            <a:cxnSpLocks/>
          </p:cNvCxnSpPr>
          <p:nvPr/>
        </p:nvCxnSpPr>
        <p:spPr>
          <a:xfrm>
            <a:off x="5312569" y="1449625"/>
            <a:ext cx="1194964" cy="377543"/>
          </a:xfrm>
          <a:prstGeom prst="bentConnector2">
            <a:avLst/>
          </a:prstGeom>
          <a:ln w="12700">
            <a:solidFill>
              <a:schemeClr val="bg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53CDF558-7224-A014-AD65-1A2907DA675F}"/>
              </a:ext>
            </a:extLst>
          </p:cNvPr>
          <p:cNvCxnSpPr>
            <a:cxnSpLocks/>
          </p:cNvCxnSpPr>
          <p:nvPr/>
        </p:nvCxnSpPr>
        <p:spPr>
          <a:xfrm>
            <a:off x="6571419" y="1449624"/>
            <a:ext cx="1342458" cy="370156"/>
          </a:xfrm>
          <a:prstGeom prst="bentConnector3">
            <a:avLst>
              <a:gd name="adj1" fmla="val 99701"/>
            </a:avLst>
          </a:prstGeom>
          <a:ln w="12700">
            <a:solidFill>
              <a:schemeClr val="bg2"/>
            </a:solidFill>
            <a:tailEnd type="triangle"/>
          </a:ln>
          <a:effectLst/>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AF0213A0-AB49-C816-05D9-8B53C20B1D24}"/>
              </a:ext>
            </a:extLst>
          </p:cNvPr>
          <p:cNvSpPr/>
          <p:nvPr/>
        </p:nvSpPr>
        <p:spPr>
          <a:xfrm>
            <a:off x="8931450" y="2359223"/>
            <a:ext cx="739816" cy="975109"/>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cxnSp>
        <p:nvCxnSpPr>
          <p:cNvPr id="73" name="Connector: Elbow 72">
            <a:extLst>
              <a:ext uri="{FF2B5EF4-FFF2-40B4-BE49-F238E27FC236}">
                <a16:creationId xmlns:a16="http://schemas.microsoft.com/office/drawing/2014/main" id="{493FEA4E-E551-4F3B-8E74-DF451F0E6408}"/>
              </a:ext>
            </a:extLst>
          </p:cNvPr>
          <p:cNvCxnSpPr>
            <a:cxnSpLocks/>
          </p:cNvCxnSpPr>
          <p:nvPr/>
        </p:nvCxnSpPr>
        <p:spPr>
          <a:xfrm>
            <a:off x="7934714" y="1449625"/>
            <a:ext cx="1338118" cy="380156"/>
          </a:xfrm>
          <a:prstGeom prst="bentConnector3">
            <a:avLst>
              <a:gd name="adj1" fmla="val 99206"/>
            </a:avLst>
          </a:prstGeom>
          <a:ln w="12700">
            <a:solidFill>
              <a:schemeClr val="bg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122" name="Connector: Elbow 51">
            <a:extLst>
              <a:ext uri="{FF2B5EF4-FFF2-40B4-BE49-F238E27FC236}">
                <a16:creationId xmlns:a16="http://schemas.microsoft.com/office/drawing/2014/main" id="{492C9058-0734-8F71-AA2E-8A291A2EAB2F}"/>
              </a:ext>
            </a:extLst>
          </p:cNvPr>
          <p:cNvCxnSpPr>
            <a:cxnSpLocks/>
          </p:cNvCxnSpPr>
          <p:nvPr/>
        </p:nvCxnSpPr>
        <p:spPr>
          <a:xfrm>
            <a:off x="5806698" y="1161136"/>
            <a:ext cx="0" cy="291708"/>
          </a:xfrm>
          <a:prstGeom prst="straightConnector1">
            <a:avLst/>
          </a:prstGeom>
          <a:ln w="12700">
            <a:solidFill>
              <a:schemeClr val="bg2"/>
            </a:solidFill>
            <a:tailEnd type="none"/>
          </a:ln>
          <a:effectLst/>
        </p:spPr>
        <p:style>
          <a:lnRef idx="1">
            <a:schemeClr val="accent1"/>
          </a:lnRef>
          <a:fillRef idx="0">
            <a:schemeClr val="accent1"/>
          </a:fillRef>
          <a:effectRef idx="0">
            <a:schemeClr val="accent1"/>
          </a:effectRef>
          <a:fontRef idx="minor">
            <a:schemeClr val="tx1"/>
          </a:fontRef>
        </p:style>
      </p:cxnSp>
      <p:grpSp>
        <p:nvGrpSpPr>
          <p:cNvPr id="92" name="Group 91">
            <a:extLst>
              <a:ext uri="{FF2B5EF4-FFF2-40B4-BE49-F238E27FC236}">
                <a16:creationId xmlns:a16="http://schemas.microsoft.com/office/drawing/2014/main" id="{3FC0ACF9-7BEA-5663-3A0B-1425565FFD57}"/>
              </a:ext>
            </a:extLst>
          </p:cNvPr>
          <p:cNvGrpSpPr/>
          <p:nvPr/>
        </p:nvGrpSpPr>
        <p:grpSpPr>
          <a:xfrm>
            <a:off x="1642585" y="1819780"/>
            <a:ext cx="1229249" cy="503336"/>
            <a:chOff x="1621226" y="2056723"/>
            <a:chExt cx="1229889" cy="503597"/>
          </a:xfrm>
        </p:grpSpPr>
        <p:sp>
          <p:nvSpPr>
            <p:cNvPr id="57" name="Rounded Rectangle 56">
              <a:extLst>
                <a:ext uri="{FF2B5EF4-FFF2-40B4-BE49-F238E27FC236}">
                  <a16:creationId xmlns:a16="http://schemas.microsoft.com/office/drawing/2014/main" id="{5B4C5ED1-7BA6-E0F1-7EEB-934137A66034}"/>
                </a:ext>
              </a:extLst>
            </p:cNvPr>
            <p:cNvSpPr/>
            <p:nvPr/>
          </p:nvSpPr>
          <p:spPr>
            <a:xfrm>
              <a:off x="1621226" y="2056723"/>
              <a:ext cx="1229889" cy="503597"/>
            </a:xfrm>
            <a:prstGeom prst="roundRect">
              <a:avLst/>
            </a:prstGeom>
            <a:solidFill>
              <a:srgbClr val="EEF5F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2" name="TextBox 1">
              <a:extLst>
                <a:ext uri="{FF2B5EF4-FFF2-40B4-BE49-F238E27FC236}">
                  <a16:creationId xmlns:a16="http://schemas.microsoft.com/office/drawing/2014/main" id="{22D5F74E-0E0D-24F4-4D3B-45FA03DC1126}"/>
                </a:ext>
              </a:extLst>
            </p:cNvPr>
            <p:cNvSpPr txBox="1"/>
            <p:nvPr/>
          </p:nvSpPr>
          <p:spPr>
            <a:xfrm>
              <a:off x="1637926" y="2140421"/>
              <a:ext cx="1196490" cy="307856"/>
            </a:xfrm>
            <a:prstGeom prst="rect">
              <a:avLst/>
            </a:prstGeom>
            <a:noFill/>
          </p:spPr>
          <p:txBody>
            <a:bodyPr wrap="square" rtlCol="0">
              <a:spAutoFit/>
            </a:bodyPr>
            <a:lstStyle/>
            <a:p>
              <a:pPr defTabSz="914126" fontAlgn="auto">
                <a:spcBef>
                  <a:spcPts val="0"/>
                </a:spcBef>
                <a:spcAft>
                  <a:spcPts val="0"/>
                </a:spcAft>
                <a:buSzTx/>
                <a:defRPr/>
              </a:pPr>
              <a:r>
                <a:rPr lang="en-US" sz="1400" i="0">
                  <a:solidFill>
                    <a:srgbClr val="000000"/>
                  </a:solidFill>
                  <a:latin typeface="Arial"/>
                </a:rPr>
                <a:t>5-30 days</a:t>
              </a:r>
            </a:p>
          </p:txBody>
        </p:sp>
      </p:grpSp>
      <p:grpSp>
        <p:nvGrpSpPr>
          <p:cNvPr id="95" name="Group 94">
            <a:extLst>
              <a:ext uri="{FF2B5EF4-FFF2-40B4-BE49-F238E27FC236}">
                <a16:creationId xmlns:a16="http://schemas.microsoft.com/office/drawing/2014/main" id="{DA68BC13-8DD1-42F7-5B5C-EE586AB5E8CD}"/>
              </a:ext>
            </a:extLst>
          </p:cNvPr>
          <p:cNvGrpSpPr/>
          <p:nvPr/>
        </p:nvGrpSpPr>
        <p:grpSpPr>
          <a:xfrm>
            <a:off x="4404200" y="1819782"/>
            <a:ext cx="1351771" cy="503336"/>
            <a:chOff x="4318851" y="2056723"/>
            <a:chExt cx="1352475" cy="503597"/>
          </a:xfrm>
        </p:grpSpPr>
        <p:sp>
          <p:nvSpPr>
            <p:cNvPr id="59" name="Rounded Rectangle 58">
              <a:extLst>
                <a:ext uri="{FF2B5EF4-FFF2-40B4-BE49-F238E27FC236}">
                  <a16:creationId xmlns:a16="http://schemas.microsoft.com/office/drawing/2014/main" id="{E47CED7E-4C87-3E21-DEAB-D33720D769A4}"/>
                </a:ext>
              </a:extLst>
            </p:cNvPr>
            <p:cNvSpPr/>
            <p:nvPr/>
          </p:nvSpPr>
          <p:spPr>
            <a:xfrm>
              <a:off x="4380144" y="2056723"/>
              <a:ext cx="1229889" cy="503597"/>
            </a:xfrm>
            <a:prstGeom prst="roundRect">
              <a:avLst/>
            </a:prstGeom>
            <a:solidFill>
              <a:srgbClr val="EEF5F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3" name="TextBox 2">
              <a:extLst>
                <a:ext uri="{FF2B5EF4-FFF2-40B4-BE49-F238E27FC236}">
                  <a16:creationId xmlns:a16="http://schemas.microsoft.com/office/drawing/2014/main" id="{3B6291E5-ACB8-D86D-8FB9-028E6848F7A3}"/>
                </a:ext>
              </a:extLst>
            </p:cNvPr>
            <p:cNvSpPr txBox="1"/>
            <p:nvPr/>
          </p:nvSpPr>
          <p:spPr>
            <a:xfrm>
              <a:off x="4318851" y="2140421"/>
              <a:ext cx="1352475" cy="307857"/>
            </a:xfrm>
            <a:prstGeom prst="rect">
              <a:avLst/>
            </a:prstGeom>
            <a:noFill/>
          </p:spPr>
          <p:txBody>
            <a:bodyPr wrap="square" rtlCol="0">
              <a:spAutoFit/>
            </a:bodyPr>
            <a:lstStyle/>
            <a:p>
              <a:pPr defTabSz="914126" fontAlgn="auto">
                <a:spcBef>
                  <a:spcPts val="0"/>
                </a:spcBef>
                <a:spcAft>
                  <a:spcPts val="0"/>
                </a:spcAft>
                <a:buSzTx/>
                <a:defRPr/>
              </a:pPr>
              <a:r>
                <a:rPr lang="en-US" sz="1400" i="0">
                  <a:solidFill>
                    <a:srgbClr val="000000"/>
                  </a:solidFill>
                  <a:latin typeface="Arial"/>
                </a:rPr>
                <a:t>30-</a:t>
              </a:r>
              <a:r>
                <a:rPr lang="bg-BG" sz="1400" i="0">
                  <a:solidFill>
                    <a:srgbClr val="000000"/>
                  </a:solidFill>
                  <a:latin typeface="Arial"/>
                </a:rPr>
                <a:t>18</a:t>
              </a:r>
              <a:r>
                <a:rPr lang="en-US" sz="1400" i="0">
                  <a:solidFill>
                    <a:srgbClr val="000000"/>
                  </a:solidFill>
                  <a:latin typeface="Arial"/>
                </a:rPr>
                <a:t>0+ days</a:t>
              </a:r>
            </a:p>
          </p:txBody>
        </p:sp>
      </p:grpSp>
      <p:grpSp>
        <p:nvGrpSpPr>
          <p:cNvPr id="96" name="Group 95">
            <a:extLst>
              <a:ext uri="{FF2B5EF4-FFF2-40B4-BE49-F238E27FC236}">
                <a16:creationId xmlns:a16="http://schemas.microsoft.com/office/drawing/2014/main" id="{26690A2D-AD72-5E08-6EC9-A0AB3745AFA8}"/>
              </a:ext>
            </a:extLst>
          </p:cNvPr>
          <p:cNvGrpSpPr/>
          <p:nvPr/>
        </p:nvGrpSpPr>
        <p:grpSpPr>
          <a:xfrm>
            <a:off x="5907530" y="1819780"/>
            <a:ext cx="1229249" cy="503336"/>
            <a:chOff x="5854339" y="2056723"/>
            <a:chExt cx="1229889" cy="503597"/>
          </a:xfrm>
        </p:grpSpPr>
        <p:sp>
          <p:nvSpPr>
            <p:cNvPr id="80" name="Rounded Rectangle 79">
              <a:extLst>
                <a:ext uri="{FF2B5EF4-FFF2-40B4-BE49-F238E27FC236}">
                  <a16:creationId xmlns:a16="http://schemas.microsoft.com/office/drawing/2014/main" id="{D67C06DE-8BB5-D924-ED4C-953EEB40DF83}"/>
                </a:ext>
              </a:extLst>
            </p:cNvPr>
            <p:cNvSpPr/>
            <p:nvPr/>
          </p:nvSpPr>
          <p:spPr>
            <a:xfrm>
              <a:off x="5854339" y="2056723"/>
              <a:ext cx="1229889" cy="503597"/>
            </a:xfrm>
            <a:prstGeom prst="roundRect">
              <a:avLst/>
            </a:prstGeom>
            <a:solidFill>
              <a:srgbClr val="EEF5F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5" name="TextBox 4">
              <a:extLst>
                <a:ext uri="{FF2B5EF4-FFF2-40B4-BE49-F238E27FC236}">
                  <a16:creationId xmlns:a16="http://schemas.microsoft.com/office/drawing/2014/main" id="{C6A7BB2C-CECD-B189-FF7B-F32058563F8E}"/>
                </a:ext>
              </a:extLst>
            </p:cNvPr>
            <p:cNvSpPr txBox="1"/>
            <p:nvPr/>
          </p:nvSpPr>
          <p:spPr>
            <a:xfrm>
              <a:off x="5871039" y="2140421"/>
              <a:ext cx="1196490" cy="307856"/>
            </a:xfrm>
            <a:prstGeom prst="rect">
              <a:avLst/>
            </a:prstGeom>
            <a:noFill/>
          </p:spPr>
          <p:txBody>
            <a:bodyPr wrap="square" rtlCol="0">
              <a:spAutoFit/>
            </a:bodyPr>
            <a:lstStyle/>
            <a:p>
              <a:pPr defTabSz="914126" fontAlgn="auto">
                <a:spcBef>
                  <a:spcPts val="0"/>
                </a:spcBef>
                <a:spcAft>
                  <a:spcPts val="0"/>
                </a:spcAft>
                <a:buSzTx/>
                <a:defRPr/>
              </a:pPr>
              <a:r>
                <a:rPr lang="en-US" sz="1400" i="0">
                  <a:solidFill>
                    <a:srgbClr val="000000"/>
                  </a:solidFill>
                  <a:latin typeface="Arial"/>
                </a:rPr>
                <a:t>5-10 days</a:t>
              </a:r>
            </a:p>
          </p:txBody>
        </p:sp>
      </p:grpSp>
      <p:grpSp>
        <p:nvGrpSpPr>
          <p:cNvPr id="97" name="Group 96">
            <a:extLst>
              <a:ext uri="{FF2B5EF4-FFF2-40B4-BE49-F238E27FC236}">
                <a16:creationId xmlns:a16="http://schemas.microsoft.com/office/drawing/2014/main" id="{E018F7F5-62D3-B5D1-1ED2-421FA09E4923}"/>
              </a:ext>
            </a:extLst>
          </p:cNvPr>
          <p:cNvGrpSpPr/>
          <p:nvPr/>
        </p:nvGrpSpPr>
        <p:grpSpPr>
          <a:xfrm>
            <a:off x="7288337" y="1819780"/>
            <a:ext cx="1229249" cy="503336"/>
            <a:chOff x="7206345" y="2056723"/>
            <a:chExt cx="1229889" cy="503597"/>
          </a:xfrm>
        </p:grpSpPr>
        <p:sp>
          <p:nvSpPr>
            <p:cNvPr id="82" name="Rounded Rectangle 81">
              <a:extLst>
                <a:ext uri="{FF2B5EF4-FFF2-40B4-BE49-F238E27FC236}">
                  <a16:creationId xmlns:a16="http://schemas.microsoft.com/office/drawing/2014/main" id="{1F2B3CCE-6618-E87E-A35B-D21599FD03B7}"/>
                </a:ext>
              </a:extLst>
            </p:cNvPr>
            <p:cNvSpPr/>
            <p:nvPr/>
          </p:nvSpPr>
          <p:spPr>
            <a:xfrm>
              <a:off x="7206345" y="2056723"/>
              <a:ext cx="1229889" cy="503597"/>
            </a:xfrm>
            <a:prstGeom prst="roundRect">
              <a:avLst/>
            </a:prstGeom>
            <a:solidFill>
              <a:srgbClr val="EEF5F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6" name="TextBox 5">
              <a:extLst>
                <a:ext uri="{FF2B5EF4-FFF2-40B4-BE49-F238E27FC236}">
                  <a16:creationId xmlns:a16="http://schemas.microsoft.com/office/drawing/2014/main" id="{748F103F-7147-3391-4449-7C87649AB1A9}"/>
                </a:ext>
              </a:extLst>
            </p:cNvPr>
            <p:cNvSpPr txBox="1"/>
            <p:nvPr/>
          </p:nvSpPr>
          <p:spPr>
            <a:xfrm>
              <a:off x="7223045" y="2140421"/>
              <a:ext cx="1196490" cy="307856"/>
            </a:xfrm>
            <a:prstGeom prst="rect">
              <a:avLst/>
            </a:prstGeom>
            <a:noFill/>
          </p:spPr>
          <p:txBody>
            <a:bodyPr wrap="square" rtlCol="0">
              <a:spAutoFit/>
            </a:bodyPr>
            <a:lstStyle/>
            <a:p>
              <a:pPr defTabSz="914126" fontAlgn="auto">
                <a:spcBef>
                  <a:spcPts val="0"/>
                </a:spcBef>
                <a:spcAft>
                  <a:spcPts val="0"/>
                </a:spcAft>
                <a:buSzTx/>
                <a:defRPr/>
              </a:pPr>
              <a:r>
                <a:rPr lang="en-US" sz="1400" i="0">
                  <a:solidFill>
                    <a:srgbClr val="000000"/>
                  </a:solidFill>
                  <a:latin typeface="Arial"/>
                </a:rPr>
                <a:t>1 day</a:t>
              </a:r>
            </a:p>
          </p:txBody>
        </p:sp>
      </p:grpSp>
      <p:grpSp>
        <p:nvGrpSpPr>
          <p:cNvPr id="98" name="Group 97">
            <a:extLst>
              <a:ext uri="{FF2B5EF4-FFF2-40B4-BE49-F238E27FC236}">
                <a16:creationId xmlns:a16="http://schemas.microsoft.com/office/drawing/2014/main" id="{D6EBB2F4-3405-1734-522E-A4BE5D0879D2}"/>
              </a:ext>
            </a:extLst>
          </p:cNvPr>
          <p:cNvGrpSpPr/>
          <p:nvPr/>
        </p:nvGrpSpPr>
        <p:grpSpPr>
          <a:xfrm>
            <a:off x="8669146" y="1819780"/>
            <a:ext cx="1229249" cy="503336"/>
            <a:chOff x="8524318" y="2056723"/>
            <a:chExt cx="1229889" cy="503597"/>
          </a:xfrm>
        </p:grpSpPr>
        <p:sp>
          <p:nvSpPr>
            <p:cNvPr id="84" name="Rounded Rectangle 83">
              <a:extLst>
                <a:ext uri="{FF2B5EF4-FFF2-40B4-BE49-F238E27FC236}">
                  <a16:creationId xmlns:a16="http://schemas.microsoft.com/office/drawing/2014/main" id="{F26BFA76-430C-DC3C-0B14-251D46E239FC}"/>
                </a:ext>
              </a:extLst>
            </p:cNvPr>
            <p:cNvSpPr/>
            <p:nvPr/>
          </p:nvSpPr>
          <p:spPr>
            <a:xfrm>
              <a:off x="8524318" y="2056723"/>
              <a:ext cx="1229889" cy="503597"/>
            </a:xfrm>
            <a:prstGeom prst="roundRect">
              <a:avLst/>
            </a:prstGeom>
            <a:solidFill>
              <a:srgbClr val="EEF5F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9" name="TextBox 8">
              <a:extLst>
                <a:ext uri="{FF2B5EF4-FFF2-40B4-BE49-F238E27FC236}">
                  <a16:creationId xmlns:a16="http://schemas.microsoft.com/office/drawing/2014/main" id="{36C5595F-D764-CAAF-7B40-A6BFB8F9FF38}"/>
                </a:ext>
              </a:extLst>
            </p:cNvPr>
            <p:cNvSpPr txBox="1"/>
            <p:nvPr/>
          </p:nvSpPr>
          <p:spPr>
            <a:xfrm>
              <a:off x="8541018" y="2140421"/>
              <a:ext cx="1196490" cy="307856"/>
            </a:xfrm>
            <a:prstGeom prst="rect">
              <a:avLst/>
            </a:prstGeom>
            <a:noFill/>
          </p:spPr>
          <p:txBody>
            <a:bodyPr wrap="square" rtlCol="0">
              <a:spAutoFit/>
            </a:bodyPr>
            <a:lstStyle/>
            <a:p>
              <a:pPr defTabSz="914126" fontAlgn="auto">
                <a:spcBef>
                  <a:spcPts val="0"/>
                </a:spcBef>
                <a:spcAft>
                  <a:spcPts val="0"/>
                </a:spcAft>
                <a:buSzTx/>
                <a:defRPr/>
              </a:pPr>
              <a:r>
                <a:rPr lang="en-US" sz="1400" i="0">
                  <a:solidFill>
                    <a:srgbClr val="000000"/>
                  </a:solidFill>
                  <a:latin typeface="Arial"/>
                </a:rPr>
                <a:t>1 day</a:t>
              </a:r>
            </a:p>
          </p:txBody>
        </p:sp>
      </p:grpSp>
      <p:grpSp>
        <p:nvGrpSpPr>
          <p:cNvPr id="93" name="Group 92">
            <a:extLst>
              <a:ext uri="{FF2B5EF4-FFF2-40B4-BE49-F238E27FC236}">
                <a16:creationId xmlns:a16="http://schemas.microsoft.com/office/drawing/2014/main" id="{212EC7AF-A627-5D6C-95A9-ADBC0230BDFA}"/>
              </a:ext>
            </a:extLst>
          </p:cNvPr>
          <p:cNvGrpSpPr/>
          <p:nvPr/>
        </p:nvGrpSpPr>
        <p:grpSpPr>
          <a:xfrm>
            <a:off x="3023393" y="1819780"/>
            <a:ext cx="1229249" cy="503336"/>
            <a:chOff x="2988426" y="2056723"/>
            <a:chExt cx="1229889" cy="503597"/>
          </a:xfrm>
        </p:grpSpPr>
        <p:sp>
          <p:nvSpPr>
            <p:cNvPr id="58" name="Rounded Rectangle 57">
              <a:extLst>
                <a:ext uri="{FF2B5EF4-FFF2-40B4-BE49-F238E27FC236}">
                  <a16:creationId xmlns:a16="http://schemas.microsoft.com/office/drawing/2014/main" id="{A201CE35-35F5-736E-F95C-B1D0EA333362}"/>
                </a:ext>
              </a:extLst>
            </p:cNvPr>
            <p:cNvSpPr/>
            <p:nvPr/>
          </p:nvSpPr>
          <p:spPr>
            <a:xfrm>
              <a:off x="2988426" y="2056723"/>
              <a:ext cx="1229889" cy="503597"/>
            </a:xfrm>
            <a:prstGeom prst="roundRect">
              <a:avLst/>
            </a:prstGeom>
            <a:solidFill>
              <a:srgbClr val="EEF5F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2398" i="0">
                <a:solidFill>
                  <a:srgbClr val="FFFFFF"/>
                </a:solidFill>
                <a:latin typeface="Arial"/>
              </a:endParaRPr>
            </a:p>
          </p:txBody>
        </p:sp>
        <p:sp>
          <p:nvSpPr>
            <p:cNvPr id="10" name="TextBox 9">
              <a:extLst>
                <a:ext uri="{FF2B5EF4-FFF2-40B4-BE49-F238E27FC236}">
                  <a16:creationId xmlns:a16="http://schemas.microsoft.com/office/drawing/2014/main" id="{A125E4B6-1CEA-1207-4985-EB74E67956F1}"/>
                </a:ext>
              </a:extLst>
            </p:cNvPr>
            <p:cNvSpPr txBox="1"/>
            <p:nvPr/>
          </p:nvSpPr>
          <p:spPr>
            <a:xfrm>
              <a:off x="3002095" y="2140421"/>
              <a:ext cx="1196490" cy="307856"/>
            </a:xfrm>
            <a:prstGeom prst="rect">
              <a:avLst/>
            </a:prstGeom>
            <a:noFill/>
          </p:spPr>
          <p:txBody>
            <a:bodyPr wrap="square" rtlCol="0">
              <a:spAutoFit/>
            </a:bodyPr>
            <a:lstStyle/>
            <a:p>
              <a:pPr defTabSz="914126" fontAlgn="auto">
                <a:spcBef>
                  <a:spcPts val="0"/>
                </a:spcBef>
                <a:spcAft>
                  <a:spcPts val="0"/>
                </a:spcAft>
                <a:buSzTx/>
                <a:defRPr/>
              </a:pPr>
              <a:r>
                <a:rPr lang="en-US" sz="1400" i="0">
                  <a:solidFill>
                    <a:srgbClr val="000000"/>
                  </a:solidFill>
                  <a:latin typeface="Arial"/>
                </a:rPr>
                <a:t>1-5 days</a:t>
              </a:r>
            </a:p>
          </p:txBody>
        </p:sp>
      </p:grpSp>
      <p:pic>
        <p:nvPicPr>
          <p:cNvPr id="19" name="Picture 18">
            <a:extLst>
              <a:ext uri="{FF2B5EF4-FFF2-40B4-BE49-F238E27FC236}">
                <a16:creationId xmlns:a16="http://schemas.microsoft.com/office/drawing/2014/main" id="{AAC38CBE-FF32-0A87-7184-E4E0FC544418}"/>
              </a:ext>
            </a:extLst>
          </p:cNvPr>
          <p:cNvPicPr>
            <a:picLocks noChangeAspect="1"/>
          </p:cNvPicPr>
          <p:nvPr/>
        </p:nvPicPr>
        <p:blipFill>
          <a:blip r:embed="rId3"/>
          <a:stretch>
            <a:fillRect/>
          </a:stretch>
        </p:blipFill>
        <p:spPr>
          <a:xfrm>
            <a:off x="723556" y="2362679"/>
            <a:ext cx="780782" cy="768952"/>
          </a:xfrm>
          <a:prstGeom prst="rect">
            <a:avLst/>
          </a:prstGeom>
        </p:spPr>
      </p:pic>
      <p:grpSp>
        <p:nvGrpSpPr>
          <p:cNvPr id="27" name="Group 26">
            <a:extLst>
              <a:ext uri="{FF2B5EF4-FFF2-40B4-BE49-F238E27FC236}">
                <a16:creationId xmlns:a16="http://schemas.microsoft.com/office/drawing/2014/main" id="{CB0A6AF7-10C2-7496-0442-00196F8A7118}"/>
              </a:ext>
            </a:extLst>
          </p:cNvPr>
          <p:cNvGrpSpPr/>
          <p:nvPr/>
        </p:nvGrpSpPr>
        <p:grpSpPr>
          <a:xfrm>
            <a:off x="10056763" y="2075290"/>
            <a:ext cx="953837" cy="1053469"/>
            <a:chOff x="10593251" y="1105349"/>
            <a:chExt cx="1023983" cy="1130940"/>
          </a:xfrm>
        </p:grpSpPr>
        <p:pic>
          <p:nvPicPr>
            <p:cNvPr id="21" name="Picture 20">
              <a:extLst>
                <a:ext uri="{FF2B5EF4-FFF2-40B4-BE49-F238E27FC236}">
                  <a16:creationId xmlns:a16="http://schemas.microsoft.com/office/drawing/2014/main" id="{B83A2CD6-CFDB-DB62-4946-2E245802AD5A}"/>
                </a:ext>
              </a:extLst>
            </p:cNvPr>
            <p:cNvPicPr>
              <a:picLocks noChangeAspect="1"/>
            </p:cNvPicPr>
            <p:nvPr/>
          </p:nvPicPr>
          <p:blipFill>
            <a:blip r:embed="rId4"/>
            <a:stretch>
              <a:fillRect/>
            </a:stretch>
          </p:blipFill>
          <p:spPr>
            <a:xfrm>
              <a:off x="10593251" y="1347289"/>
              <a:ext cx="863600" cy="889000"/>
            </a:xfrm>
            <a:prstGeom prst="rect">
              <a:avLst/>
            </a:prstGeom>
          </p:spPr>
        </p:pic>
        <p:pic>
          <p:nvPicPr>
            <p:cNvPr id="25" name="Picture 24">
              <a:extLst>
                <a:ext uri="{FF2B5EF4-FFF2-40B4-BE49-F238E27FC236}">
                  <a16:creationId xmlns:a16="http://schemas.microsoft.com/office/drawing/2014/main" id="{621779B1-32A5-9F7D-1C0C-C56646DE7A23}"/>
                </a:ext>
              </a:extLst>
            </p:cNvPr>
            <p:cNvPicPr>
              <a:picLocks noChangeAspect="1"/>
            </p:cNvPicPr>
            <p:nvPr/>
          </p:nvPicPr>
          <p:blipFill>
            <a:blip r:embed="rId5"/>
            <a:stretch>
              <a:fillRect/>
            </a:stretch>
          </p:blipFill>
          <p:spPr>
            <a:xfrm>
              <a:off x="10906760" y="1105349"/>
              <a:ext cx="710474" cy="595544"/>
            </a:xfrm>
            <a:prstGeom prst="rect">
              <a:avLst/>
            </a:prstGeom>
          </p:spPr>
        </p:pic>
      </p:grpSp>
      <p:pic>
        <p:nvPicPr>
          <p:cNvPr id="34" name="Picture 33">
            <a:extLst>
              <a:ext uri="{FF2B5EF4-FFF2-40B4-BE49-F238E27FC236}">
                <a16:creationId xmlns:a16="http://schemas.microsoft.com/office/drawing/2014/main" id="{449447BB-64B4-6B10-81D5-A4E1FE4F550D}"/>
              </a:ext>
            </a:extLst>
          </p:cNvPr>
          <p:cNvPicPr>
            <a:picLocks noChangeAspect="1"/>
          </p:cNvPicPr>
          <p:nvPr/>
        </p:nvPicPr>
        <p:blipFill>
          <a:blip r:embed="rId6"/>
          <a:stretch>
            <a:fillRect/>
          </a:stretch>
        </p:blipFill>
        <p:spPr>
          <a:xfrm>
            <a:off x="5388943" y="358225"/>
            <a:ext cx="828101" cy="804441"/>
          </a:xfrm>
          <a:prstGeom prst="rect">
            <a:avLst/>
          </a:prstGeom>
        </p:spPr>
      </p:pic>
      <p:cxnSp>
        <p:nvCxnSpPr>
          <p:cNvPr id="38" name="Straight Arrow Connector 37">
            <a:extLst>
              <a:ext uri="{FF2B5EF4-FFF2-40B4-BE49-F238E27FC236}">
                <a16:creationId xmlns:a16="http://schemas.microsoft.com/office/drawing/2014/main" id="{D9A059E9-B548-F300-9F27-40E7A30CF2FC}"/>
              </a:ext>
            </a:extLst>
          </p:cNvPr>
          <p:cNvCxnSpPr>
            <a:cxnSpLocks/>
          </p:cNvCxnSpPr>
          <p:nvPr/>
        </p:nvCxnSpPr>
        <p:spPr>
          <a:xfrm>
            <a:off x="1489979" y="2752837"/>
            <a:ext cx="8477731" cy="0"/>
          </a:xfrm>
          <a:prstGeom prst="straightConnector1">
            <a:avLst/>
          </a:prstGeom>
          <a:ln w="28575">
            <a:solidFill>
              <a:srgbClr val="0151D3"/>
            </a:solidFill>
            <a:tailEnd type="triangle" w="lg" len="med"/>
          </a:ln>
        </p:spPr>
        <p:style>
          <a:lnRef idx="1">
            <a:schemeClr val="accent1"/>
          </a:lnRef>
          <a:fillRef idx="0">
            <a:schemeClr val="accent1"/>
          </a:fillRef>
          <a:effectRef idx="0">
            <a:schemeClr val="accent1"/>
          </a:effectRef>
          <a:fontRef idx="minor">
            <a:schemeClr val="tx1"/>
          </a:fontRef>
        </p:style>
      </p:cxnSp>
      <p:sp>
        <p:nvSpPr>
          <p:cNvPr id="48" name="TextovéPole 9">
            <a:extLst>
              <a:ext uri="{FF2B5EF4-FFF2-40B4-BE49-F238E27FC236}">
                <a16:creationId xmlns:a16="http://schemas.microsoft.com/office/drawing/2014/main" id="{B3294ABC-B693-5A3F-2065-B00BD22846FE}"/>
              </a:ext>
            </a:extLst>
          </p:cNvPr>
          <p:cNvSpPr txBox="1"/>
          <p:nvPr/>
        </p:nvSpPr>
        <p:spPr>
          <a:xfrm>
            <a:off x="4091560" y="2405614"/>
            <a:ext cx="4339941" cy="338466"/>
          </a:xfrm>
          <a:prstGeom prst="rect">
            <a:avLst/>
          </a:prstGeom>
          <a:noFill/>
        </p:spPr>
        <p:txBody>
          <a:bodyPr wrap="square" rtlCol="0">
            <a:spAutoFit/>
          </a:bodyPr>
          <a:lstStyle/>
          <a:p>
            <a:pPr algn="l" defTabSz="913510" fontAlgn="auto">
              <a:spcBef>
                <a:spcPts val="0"/>
              </a:spcBef>
              <a:spcAft>
                <a:spcPts val="0"/>
              </a:spcAft>
              <a:buSzTx/>
              <a:defRPr/>
            </a:pPr>
            <a:r>
              <a:rPr lang="cs-CZ" sz="1600" b="1" i="0">
                <a:solidFill>
                  <a:srgbClr val="333333"/>
                </a:solidFill>
                <a:latin typeface="Arial" panose="020B0604020202020204" pitchFamily="34" charset="0"/>
                <a:ea typeface="Source Sans Pro" panose="020B0503030403020204" pitchFamily="34" charset="0"/>
              </a:rPr>
              <a:t>Ransomware Attack Stages</a:t>
            </a:r>
          </a:p>
        </p:txBody>
      </p:sp>
      <p:sp>
        <p:nvSpPr>
          <p:cNvPr id="50" name="Text Placeholder 3">
            <a:extLst>
              <a:ext uri="{FF2B5EF4-FFF2-40B4-BE49-F238E27FC236}">
                <a16:creationId xmlns:a16="http://schemas.microsoft.com/office/drawing/2014/main" id="{70382995-BECF-71FB-F711-D9701AF6ED9D}"/>
              </a:ext>
            </a:extLst>
          </p:cNvPr>
          <p:cNvSpPr txBox="1">
            <a:spLocks/>
          </p:cNvSpPr>
          <p:nvPr/>
        </p:nvSpPr>
        <p:spPr>
          <a:xfrm>
            <a:off x="1652865" y="2871344"/>
            <a:ext cx="1290689" cy="496256"/>
          </a:xfrm>
          <a:prstGeom prst="roundRect">
            <a:avLst/>
          </a:prstGeom>
          <a:solidFill>
            <a:schemeClr val="tx2"/>
          </a:solidFill>
        </p:spPr>
        <p:txBody>
          <a:bodyPr anchor="ctr"/>
          <a:lstStyle>
            <a:lvl1pPr marL="182029" indent="-173562" algn="l" defTabSz="914377" rtl="0" eaLnBrk="1" latinLnBrk="0" hangingPunct="1">
              <a:lnSpc>
                <a:spcPct val="90000"/>
              </a:lnSpc>
              <a:spcBef>
                <a:spcPts val="10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1pPr>
            <a:lvl2pPr marL="482588"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2pPr>
            <a:lvl3pPr marL="772565"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3pPr>
            <a:lvl4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4pPr>
            <a:lvl5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2985" fontAlgn="auto">
              <a:spcBef>
                <a:spcPts val="0"/>
              </a:spcBef>
              <a:spcAft>
                <a:spcPts val="0"/>
              </a:spcAft>
              <a:buClr>
                <a:srgbClr val="333333"/>
              </a:buClr>
              <a:buSzPts val="1100"/>
              <a:buNone/>
              <a:defRPr/>
            </a:pPr>
            <a:r>
              <a:rPr lang="en-US" sz="1100" b="1" i="0">
                <a:solidFill>
                  <a:srgbClr val="FFFFFF"/>
                </a:solidFill>
                <a:latin typeface="Arial" panose="020B0604020202020204" pitchFamily="34" charset="0"/>
              </a:rPr>
              <a:t>Discovery</a:t>
            </a:r>
            <a:endParaRPr lang="en-IE" sz="1100" b="1" i="0">
              <a:solidFill>
                <a:srgbClr val="FFFFFF"/>
              </a:solidFill>
              <a:latin typeface="Arial" panose="020B0604020202020204" pitchFamily="34" charset="0"/>
            </a:endParaRPr>
          </a:p>
        </p:txBody>
      </p:sp>
      <p:sp>
        <p:nvSpPr>
          <p:cNvPr id="51" name="Text Placeholder 3">
            <a:extLst>
              <a:ext uri="{FF2B5EF4-FFF2-40B4-BE49-F238E27FC236}">
                <a16:creationId xmlns:a16="http://schemas.microsoft.com/office/drawing/2014/main" id="{DC072030-2674-C907-A2BC-699C96703329}"/>
              </a:ext>
            </a:extLst>
          </p:cNvPr>
          <p:cNvSpPr txBox="1">
            <a:spLocks/>
          </p:cNvSpPr>
          <p:nvPr/>
        </p:nvSpPr>
        <p:spPr>
          <a:xfrm>
            <a:off x="3043832" y="2871344"/>
            <a:ext cx="1290689" cy="496256"/>
          </a:xfrm>
          <a:prstGeom prst="roundRect">
            <a:avLst/>
          </a:prstGeom>
          <a:solidFill>
            <a:schemeClr val="tx2"/>
          </a:solidFill>
        </p:spPr>
        <p:txBody>
          <a:bodyPr anchor="ctr"/>
          <a:lstStyle>
            <a:lvl1pPr marL="182029" indent="-173562" algn="l" defTabSz="914377" rtl="0" eaLnBrk="1" latinLnBrk="0" hangingPunct="1">
              <a:lnSpc>
                <a:spcPct val="90000"/>
              </a:lnSpc>
              <a:spcBef>
                <a:spcPts val="10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1pPr>
            <a:lvl2pPr marL="482588"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2pPr>
            <a:lvl3pPr marL="772565"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3pPr>
            <a:lvl4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4pPr>
            <a:lvl5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2985" fontAlgn="auto">
              <a:spcBef>
                <a:spcPts val="0"/>
              </a:spcBef>
              <a:spcAft>
                <a:spcPts val="0"/>
              </a:spcAft>
              <a:buClr>
                <a:srgbClr val="333333"/>
              </a:buClr>
              <a:buSzPts val="1100"/>
              <a:buNone/>
              <a:defRPr/>
            </a:pPr>
            <a:r>
              <a:rPr lang="en-US" sz="1100" b="1" i="0">
                <a:solidFill>
                  <a:srgbClr val="FFFFFF"/>
                </a:solidFill>
                <a:latin typeface="Arial" panose="020B0604020202020204" pitchFamily="34" charset="0"/>
              </a:rPr>
              <a:t>Credential Access</a:t>
            </a:r>
            <a:endParaRPr lang="en-IE" sz="1100" b="1" i="0">
              <a:solidFill>
                <a:srgbClr val="FFFFFF"/>
              </a:solidFill>
              <a:latin typeface="Arial" panose="020B0604020202020204" pitchFamily="34" charset="0"/>
            </a:endParaRPr>
          </a:p>
        </p:txBody>
      </p:sp>
      <p:sp>
        <p:nvSpPr>
          <p:cNvPr id="53" name="Text Placeholder 3">
            <a:extLst>
              <a:ext uri="{FF2B5EF4-FFF2-40B4-BE49-F238E27FC236}">
                <a16:creationId xmlns:a16="http://schemas.microsoft.com/office/drawing/2014/main" id="{0C968439-A6DA-7165-971C-954052B61BEA}"/>
              </a:ext>
            </a:extLst>
          </p:cNvPr>
          <p:cNvSpPr txBox="1">
            <a:spLocks/>
          </p:cNvSpPr>
          <p:nvPr/>
        </p:nvSpPr>
        <p:spPr>
          <a:xfrm>
            <a:off x="4434802" y="2871344"/>
            <a:ext cx="1290689" cy="496256"/>
          </a:xfrm>
          <a:prstGeom prst="roundRect">
            <a:avLst/>
          </a:prstGeom>
          <a:solidFill>
            <a:schemeClr val="tx2"/>
          </a:solidFill>
        </p:spPr>
        <p:txBody>
          <a:bodyPr anchor="ctr"/>
          <a:lstStyle>
            <a:lvl1pPr marL="182029" indent="-173562" algn="l" defTabSz="914377" rtl="0" eaLnBrk="1" latinLnBrk="0" hangingPunct="1">
              <a:lnSpc>
                <a:spcPct val="90000"/>
              </a:lnSpc>
              <a:spcBef>
                <a:spcPts val="10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1pPr>
            <a:lvl2pPr marL="482588"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2pPr>
            <a:lvl3pPr marL="772565"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3pPr>
            <a:lvl4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4pPr>
            <a:lvl5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2985" fontAlgn="auto">
              <a:spcBef>
                <a:spcPts val="0"/>
              </a:spcBef>
              <a:spcAft>
                <a:spcPts val="0"/>
              </a:spcAft>
              <a:buClr>
                <a:srgbClr val="333333"/>
              </a:buClr>
              <a:buSzPts val="1100"/>
              <a:buNone/>
              <a:defRPr/>
            </a:pPr>
            <a:r>
              <a:rPr lang="en-US" sz="1100" b="1" i="0">
                <a:solidFill>
                  <a:srgbClr val="FFFFFF"/>
                </a:solidFill>
                <a:latin typeface="Arial" panose="020B0604020202020204" pitchFamily="34" charset="0"/>
              </a:rPr>
              <a:t>Lateral Movement</a:t>
            </a:r>
            <a:endParaRPr lang="en-IE" sz="1100" b="1" i="0">
              <a:solidFill>
                <a:srgbClr val="FFFFFF"/>
              </a:solidFill>
              <a:latin typeface="Arial" panose="020B0604020202020204" pitchFamily="34" charset="0"/>
            </a:endParaRPr>
          </a:p>
        </p:txBody>
      </p:sp>
      <p:sp>
        <p:nvSpPr>
          <p:cNvPr id="54" name="Text Placeholder 3">
            <a:extLst>
              <a:ext uri="{FF2B5EF4-FFF2-40B4-BE49-F238E27FC236}">
                <a16:creationId xmlns:a16="http://schemas.microsoft.com/office/drawing/2014/main" id="{2F9DE02E-3247-8932-64E0-9A4E8C367260}"/>
              </a:ext>
            </a:extLst>
          </p:cNvPr>
          <p:cNvSpPr txBox="1">
            <a:spLocks/>
          </p:cNvSpPr>
          <p:nvPr/>
        </p:nvSpPr>
        <p:spPr>
          <a:xfrm>
            <a:off x="5825768" y="2871344"/>
            <a:ext cx="1290689" cy="496256"/>
          </a:xfrm>
          <a:prstGeom prst="roundRect">
            <a:avLst/>
          </a:prstGeom>
          <a:solidFill>
            <a:schemeClr val="tx2"/>
          </a:solidFill>
        </p:spPr>
        <p:txBody>
          <a:bodyPr anchor="ctr"/>
          <a:lstStyle>
            <a:lvl1pPr marL="182029" indent="-173562" algn="l" defTabSz="914377" rtl="0" eaLnBrk="1" latinLnBrk="0" hangingPunct="1">
              <a:lnSpc>
                <a:spcPct val="90000"/>
              </a:lnSpc>
              <a:spcBef>
                <a:spcPts val="10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1pPr>
            <a:lvl2pPr marL="482588"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2pPr>
            <a:lvl3pPr marL="772565"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3pPr>
            <a:lvl4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4pPr>
            <a:lvl5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2985" fontAlgn="auto">
              <a:spcBef>
                <a:spcPts val="0"/>
              </a:spcBef>
              <a:spcAft>
                <a:spcPts val="0"/>
              </a:spcAft>
              <a:buClr>
                <a:srgbClr val="333333"/>
              </a:buClr>
              <a:buSzPts val="1100"/>
              <a:buNone/>
              <a:defRPr/>
            </a:pPr>
            <a:r>
              <a:rPr lang="en-US" sz="1100" b="1" i="0">
                <a:solidFill>
                  <a:srgbClr val="FFFFFF"/>
                </a:solidFill>
                <a:latin typeface="Arial" panose="020B0604020202020204" pitchFamily="34" charset="0"/>
              </a:rPr>
              <a:t>Collection</a:t>
            </a:r>
            <a:endParaRPr lang="en-IE" sz="1100" b="1" i="0">
              <a:solidFill>
                <a:srgbClr val="FFFFFF"/>
              </a:solidFill>
              <a:latin typeface="Arial" panose="020B0604020202020204" pitchFamily="34" charset="0"/>
            </a:endParaRPr>
          </a:p>
        </p:txBody>
      </p:sp>
      <p:sp>
        <p:nvSpPr>
          <p:cNvPr id="55" name="Text Placeholder 3">
            <a:extLst>
              <a:ext uri="{FF2B5EF4-FFF2-40B4-BE49-F238E27FC236}">
                <a16:creationId xmlns:a16="http://schemas.microsoft.com/office/drawing/2014/main" id="{F047F369-BCDE-24BF-4EF1-3209AE31C10B}"/>
              </a:ext>
            </a:extLst>
          </p:cNvPr>
          <p:cNvSpPr txBox="1">
            <a:spLocks/>
          </p:cNvSpPr>
          <p:nvPr/>
        </p:nvSpPr>
        <p:spPr>
          <a:xfrm>
            <a:off x="7216737" y="2871344"/>
            <a:ext cx="1290689" cy="496256"/>
          </a:xfrm>
          <a:prstGeom prst="roundRect">
            <a:avLst/>
          </a:prstGeom>
          <a:solidFill>
            <a:schemeClr val="tx2"/>
          </a:solidFill>
        </p:spPr>
        <p:txBody>
          <a:bodyPr anchor="ctr"/>
          <a:lstStyle>
            <a:lvl1pPr marL="182029" indent="-173562" algn="l" defTabSz="914377" rtl="0" eaLnBrk="1" latinLnBrk="0" hangingPunct="1">
              <a:lnSpc>
                <a:spcPct val="90000"/>
              </a:lnSpc>
              <a:spcBef>
                <a:spcPts val="10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1pPr>
            <a:lvl2pPr marL="482588"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2pPr>
            <a:lvl3pPr marL="772565"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3pPr>
            <a:lvl4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4pPr>
            <a:lvl5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2985" fontAlgn="auto">
              <a:spcBef>
                <a:spcPts val="0"/>
              </a:spcBef>
              <a:spcAft>
                <a:spcPts val="0"/>
              </a:spcAft>
              <a:buClr>
                <a:srgbClr val="333333"/>
              </a:buClr>
              <a:buSzPts val="1100"/>
              <a:buNone/>
              <a:defRPr/>
            </a:pPr>
            <a:r>
              <a:rPr lang="en-US" sz="1100" b="1" i="0">
                <a:solidFill>
                  <a:srgbClr val="FFFFFF"/>
                </a:solidFill>
                <a:latin typeface="Arial" panose="020B0604020202020204" pitchFamily="34" charset="0"/>
              </a:rPr>
              <a:t>Exfiltration</a:t>
            </a:r>
            <a:endParaRPr lang="en-IE" sz="1100" b="1" i="0">
              <a:solidFill>
                <a:srgbClr val="FFFFFF"/>
              </a:solidFill>
              <a:latin typeface="Arial" panose="020B0604020202020204" pitchFamily="34" charset="0"/>
            </a:endParaRPr>
          </a:p>
        </p:txBody>
      </p:sp>
      <p:sp>
        <p:nvSpPr>
          <p:cNvPr id="56" name="Text Placeholder 3">
            <a:extLst>
              <a:ext uri="{FF2B5EF4-FFF2-40B4-BE49-F238E27FC236}">
                <a16:creationId xmlns:a16="http://schemas.microsoft.com/office/drawing/2014/main" id="{CC0161A0-BBF3-AD84-B2ED-64B9FECD4171}"/>
              </a:ext>
            </a:extLst>
          </p:cNvPr>
          <p:cNvSpPr txBox="1">
            <a:spLocks/>
          </p:cNvSpPr>
          <p:nvPr/>
        </p:nvSpPr>
        <p:spPr>
          <a:xfrm>
            <a:off x="8607706" y="2871344"/>
            <a:ext cx="1290689" cy="496256"/>
          </a:xfrm>
          <a:prstGeom prst="roundRect">
            <a:avLst/>
          </a:prstGeom>
          <a:solidFill>
            <a:schemeClr val="tx2"/>
          </a:solidFill>
        </p:spPr>
        <p:txBody>
          <a:bodyPr anchor="ctr"/>
          <a:lstStyle>
            <a:lvl1pPr marL="182029" indent="-173562" algn="l" defTabSz="914377" rtl="0" eaLnBrk="1" latinLnBrk="0" hangingPunct="1">
              <a:lnSpc>
                <a:spcPct val="90000"/>
              </a:lnSpc>
              <a:spcBef>
                <a:spcPts val="10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1pPr>
            <a:lvl2pPr marL="482588"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2pPr>
            <a:lvl3pPr marL="772565" indent="-270927"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3pPr>
            <a:lvl4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4pPr>
            <a:lvl5pPr marL="1073124" indent="-184146" algn="l" defTabSz="914377" rtl="0" eaLnBrk="1" latinLnBrk="0" hangingPunct="1">
              <a:lnSpc>
                <a:spcPct val="90000"/>
              </a:lnSpc>
              <a:spcBef>
                <a:spcPts val="500"/>
              </a:spcBef>
              <a:buFont typeface="Arial" panose="020B0604020202020204" pitchFamily="34" charset="0"/>
              <a:buChar char="•"/>
              <a:tabLst/>
              <a:defRPr sz="1800" kern="1200" baseline="0">
                <a:solidFill>
                  <a:schemeClr val="tx2"/>
                </a:solidFill>
                <a:latin typeface="Source Sans Pro" panose="020B05030304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2985" fontAlgn="auto">
              <a:spcBef>
                <a:spcPts val="0"/>
              </a:spcBef>
              <a:spcAft>
                <a:spcPts val="0"/>
              </a:spcAft>
              <a:buClr>
                <a:srgbClr val="333333"/>
              </a:buClr>
              <a:buSzPts val="1100"/>
              <a:buNone/>
              <a:defRPr/>
            </a:pPr>
            <a:r>
              <a:rPr lang="en-US" sz="1100" b="1" i="0">
                <a:solidFill>
                  <a:srgbClr val="FFFFFF"/>
                </a:solidFill>
                <a:latin typeface="Arial" panose="020B0604020202020204" pitchFamily="34" charset="0"/>
              </a:rPr>
              <a:t>Impact</a:t>
            </a:r>
            <a:endParaRPr lang="en-IE" sz="1100" b="1" i="0">
              <a:solidFill>
                <a:srgbClr val="FFFFFF"/>
              </a:solidFill>
              <a:latin typeface="Arial" panose="020B0604020202020204" pitchFamily="34" charset="0"/>
            </a:endParaRPr>
          </a:p>
        </p:txBody>
      </p:sp>
      <p:sp>
        <p:nvSpPr>
          <p:cNvPr id="61" name="Text Placeholder 2">
            <a:extLst>
              <a:ext uri="{FF2B5EF4-FFF2-40B4-BE49-F238E27FC236}">
                <a16:creationId xmlns:a16="http://schemas.microsoft.com/office/drawing/2014/main" id="{82E7FEB1-81F3-9E53-3ABD-3F545F4B788C}"/>
              </a:ext>
            </a:extLst>
          </p:cNvPr>
          <p:cNvSpPr txBox="1">
            <a:spLocks/>
          </p:cNvSpPr>
          <p:nvPr/>
        </p:nvSpPr>
        <p:spPr>
          <a:xfrm>
            <a:off x="1909816" y="3491368"/>
            <a:ext cx="1059587" cy="1138636"/>
          </a:xfrm>
          <a:prstGeom prst="rect">
            <a:avLst/>
          </a:prstGeom>
        </p:spPr>
        <p:txBody>
          <a:bodyPr lIns="0"/>
          <a:lstStyle>
            <a:defPPr>
              <a:defRPr lang="en-US"/>
            </a:defPPr>
            <a:lvl1pPr marL="8464" indent="0" defTabSz="914103" eaLnBrk="1" fontAlgn="auto" latinLnBrk="0" hangingPunct="1">
              <a:lnSpc>
                <a:spcPct val="90000"/>
              </a:lnSpc>
              <a:spcBef>
                <a:spcPts val="0"/>
              </a:spcBef>
              <a:spcAft>
                <a:spcPts val="0"/>
              </a:spcAft>
              <a:buSzTx/>
              <a:buFont typeface="Arial" panose="020B0604020202020204" pitchFamily="34" charset="0"/>
              <a:buNone/>
              <a:tabLst/>
              <a:defRPr sz="1600" i="0" baseline="0">
                <a:solidFill>
                  <a:srgbClr val="4C4C4C"/>
                </a:solidFill>
                <a:latin typeface="Source Sans Pro" panose="020B0503030403020204" pitchFamily="34" charset="0"/>
              </a:defRPr>
            </a:lvl1pPr>
            <a:lvl2pPr marL="482588"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2pPr>
            <a:lvl3pPr marL="772565"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3pPr>
            <a:lvl4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4pPr>
            <a:lvl5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5pPr>
            <a:lvl6pPr marL="2514537" indent="-228594" defTabSz="914377">
              <a:lnSpc>
                <a:spcPct val="90000"/>
              </a:lnSpc>
              <a:spcBef>
                <a:spcPts val="500"/>
              </a:spcBef>
              <a:buFont typeface="Arial" panose="020B0604020202020204" pitchFamily="34" charset="0"/>
              <a:buChar char="•"/>
              <a:defRPr sz="1800">
                <a:latin typeface="+mn-lt"/>
              </a:defRPr>
            </a:lvl6pPr>
            <a:lvl7pPr marL="2971726" indent="-228594" defTabSz="914377">
              <a:lnSpc>
                <a:spcPct val="90000"/>
              </a:lnSpc>
              <a:spcBef>
                <a:spcPts val="500"/>
              </a:spcBef>
              <a:buFont typeface="Arial" panose="020B0604020202020204" pitchFamily="34" charset="0"/>
              <a:buChar char="•"/>
              <a:defRPr sz="1800">
                <a:latin typeface="+mn-lt"/>
              </a:defRPr>
            </a:lvl7pPr>
            <a:lvl8pPr marL="3428914" indent="-228594" defTabSz="914377">
              <a:lnSpc>
                <a:spcPct val="90000"/>
              </a:lnSpc>
              <a:spcBef>
                <a:spcPts val="500"/>
              </a:spcBef>
              <a:buFont typeface="Arial" panose="020B0604020202020204" pitchFamily="34" charset="0"/>
              <a:buChar char="•"/>
              <a:defRPr sz="1800">
                <a:latin typeface="+mn-lt"/>
              </a:defRPr>
            </a:lvl8pPr>
            <a:lvl9pPr marL="3886103" indent="-228594" defTabSz="914377">
              <a:lnSpc>
                <a:spcPct val="90000"/>
              </a:lnSpc>
              <a:spcBef>
                <a:spcPts val="500"/>
              </a:spcBef>
              <a:buFont typeface="Arial" panose="020B0604020202020204" pitchFamily="34" charset="0"/>
              <a:buChar char="•"/>
              <a:defRPr sz="1800">
                <a:latin typeface="+mn-lt"/>
              </a:defRPr>
            </a:lvl9pPr>
          </a:lstStyle>
          <a:p>
            <a:pPr marL="8451" algn="l" defTabSz="912985">
              <a:defRPr/>
            </a:pPr>
            <a:r>
              <a:rPr lang="en-US" sz="900">
                <a:latin typeface="Arial" panose="020B0604020202020204" pitchFamily="34" charset="0"/>
              </a:rPr>
              <a:t>Attacker searches for vulnerabilities in the target system, network, or user to exploit them</a:t>
            </a:r>
          </a:p>
        </p:txBody>
      </p:sp>
      <p:sp>
        <p:nvSpPr>
          <p:cNvPr id="62" name="Text Placeholder 2">
            <a:extLst>
              <a:ext uri="{FF2B5EF4-FFF2-40B4-BE49-F238E27FC236}">
                <a16:creationId xmlns:a16="http://schemas.microsoft.com/office/drawing/2014/main" id="{5466A39B-92F0-76A5-CCEB-05C472B08BAF}"/>
              </a:ext>
            </a:extLst>
          </p:cNvPr>
          <p:cNvSpPr txBox="1">
            <a:spLocks/>
          </p:cNvSpPr>
          <p:nvPr/>
        </p:nvSpPr>
        <p:spPr>
          <a:xfrm>
            <a:off x="3277825" y="3506268"/>
            <a:ext cx="1142405" cy="1138636"/>
          </a:xfrm>
          <a:prstGeom prst="rect">
            <a:avLst/>
          </a:prstGeom>
        </p:spPr>
        <p:txBody>
          <a:bodyPr lIns="0"/>
          <a:lstStyle>
            <a:defPPr>
              <a:defRPr lang="en-US"/>
            </a:defPPr>
            <a:lvl1pPr marL="8464" indent="0" defTabSz="914103" eaLnBrk="1" fontAlgn="auto" latinLnBrk="0" hangingPunct="1">
              <a:lnSpc>
                <a:spcPct val="90000"/>
              </a:lnSpc>
              <a:spcBef>
                <a:spcPts val="0"/>
              </a:spcBef>
              <a:spcAft>
                <a:spcPts val="0"/>
              </a:spcAft>
              <a:buSzTx/>
              <a:buFont typeface="Arial" panose="020B0604020202020204" pitchFamily="34" charset="0"/>
              <a:buNone/>
              <a:tabLst/>
              <a:defRPr sz="1600" i="0" baseline="0">
                <a:solidFill>
                  <a:srgbClr val="4C4C4C"/>
                </a:solidFill>
                <a:latin typeface="Source Sans Pro" panose="020B0503030403020204" pitchFamily="34" charset="0"/>
              </a:defRPr>
            </a:lvl1pPr>
            <a:lvl2pPr marL="482588"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2pPr>
            <a:lvl3pPr marL="772565"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3pPr>
            <a:lvl4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4pPr>
            <a:lvl5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5pPr>
            <a:lvl6pPr marL="2514537" indent="-228594" defTabSz="914377">
              <a:lnSpc>
                <a:spcPct val="90000"/>
              </a:lnSpc>
              <a:spcBef>
                <a:spcPts val="500"/>
              </a:spcBef>
              <a:buFont typeface="Arial" panose="020B0604020202020204" pitchFamily="34" charset="0"/>
              <a:buChar char="•"/>
              <a:defRPr sz="1800">
                <a:latin typeface="+mn-lt"/>
              </a:defRPr>
            </a:lvl6pPr>
            <a:lvl7pPr marL="2971726" indent="-228594" defTabSz="914377">
              <a:lnSpc>
                <a:spcPct val="90000"/>
              </a:lnSpc>
              <a:spcBef>
                <a:spcPts val="500"/>
              </a:spcBef>
              <a:buFont typeface="Arial" panose="020B0604020202020204" pitchFamily="34" charset="0"/>
              <a:buChar char="•"/>
              <a:defRPr sz="1800">
                <a:latin typeface="+mn-lt"/>
              </a:defRPr>
            </a:lvl7pPr>
            <a:lvl8pPr marL="3428914" indent="-228594" defTabSz="914377">
              <a:lnSpc>
                <a:spcPct val="90000"/>
              </a:lnSpc>
              <a:spcBef>
                <a:spcPts val="500"/>
              </a:spcBef>
              <a:buFont typeface="Arial" panose="020B0604020202020204" pitchFamily="34" charset="0"/>
              <a:buChar char="•"/>
              <a:defRPr sz="1800">
                <a:latin typeface="+mn-lt"/>
              </a:defRPr>
            </a:lvl8pPr>
            <a:lvl9pPr marL="3886103" indent="-228594" defTabSz="914377">
              <a:lnSpc>
                <a:spcPct val="90000"/>
              </a:lnSpc>
              <a:spcBef>
                <a:spcPts val="500"/>
              </a:spcBef>
              <a:buFont typeface="Arial" panose="020B0604020202020204" pitchFamily="34" charset="0"/>
              <a:buChar char="•"/>
              <a:defRPr sz="1800">
                <a:latin typeface="+mn-lt"/>
              </a:defRPr>
            </a:lvl9pPr>
          </a:lstStyle>
          <a:p>
            <a:pPr marL="8451" algn="l" defTabSz="912985">
              <a:defRPr/>
            </a:pPr>
            <a:r>
              <a:rPr lang="en-US" sz="900">
                <a:latin typeface="Arial" panose="020B0604020202020204" pitchFamily="34" charset="0"/>
              </a:rPr>
              <a:t>Attacker gains access to user credentials to escalate its privileges and access sensitive information.</a:t>
            </a:r>
          </a:p>
        </p:txBody>
      </p:sp>
      <p:sp>
        <p:nvSpPr>
          <p:cNvPr id="63" name="Text Placeholder 2">
            <a:extLst>
              <a:ext uri="{FF2B5EF4-FFF2-40B4-BE49-F238E27FC236}">
                <a16:creationId xmlns:a16="http://schemas.microsoft.com/office/drawing/2014/main" id="{1D9877F6-B779-4254-9DD6-C7A482ECFAFC}"/>
              </a:ext>
            </a:extLst>
          </p:cNvPr>
          <p:cNvSpPr txBox="1">
            <a:spLocks/>
          </p:cNvSpPr>
          <p:nvPr/>
        </p:nvSpPr>
        <p:spPr>
          <a:xfrm>
            <a:off x="4676916" y="3492870"/>
            <a:ext cx="989402" cy="1138636"/>
          </a:xfrm>
          <a:prstGeom prst="rect">
            <a:avLst/>
          </a:prstGeom>
        </p:spPr>
        <p:txBody>
          <a:bodyPr lIns="0"/>
          <a:lstStyle>
            <a:defPPr>
              <a:defRPr lang="en-US"/>
            </a:defPPr>
            <a:lvl1pPr marL="8464" indent="0" defTabSz="914103" eaLnBrk="1" fontAlgn="auto" latinLnBrk="0" hangingPunct="1">
              <a:lnSpc>
                <a:spcPct val="90000"/>
              </a:lnSpc>
              <a:spcBef>
                <a:spcPts val="0"/>
              </a:spcBef>
              <a:spcAft>
                <a:spcPts val="0"/>
              </a:spcAft>
              <a:buSzTx/>
              <a:buFont typeface="Arial" panose="020B0604020202020204" pitchFamily="34" charset="0"/>
              <a:buNone/>
              <a:tabLst/>
              <a:defRPr sz="1600" i="0" baseline="0">
                <a:solidFill>
                  <a:srgbClr val="4C4C4C"/>
                </a:solidFill>
                <a:latin typeface="Source Sans Pro" panose="020B0503030403020204" pitchFamily="34" charset="0"/>
              </a:defRPr>
            </a:lvl1pPr>
            <a:lvl2pPr marL="482588"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2pPr>
            <a:lvl3pPr marL="772565"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3pPr>
            <a:lvl4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4pPr>
            <a:lvl5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5pPr>
            <a:lvl6pPr marL="2514537" indent="-228594" defTabSz="914377">
              <a:lnSpc>
                <a:spcPct val="90000"/>
              </a:lnSpc>
              <a:spcBef>
                <a:spcPts val="500"/>
              </a:spcBef>
              <a:buFont typeface="Arial" panose="020B0604020202020204" pitchFamily="34" charset="0"/>
              <a:buChar char="•"/>
              <a:defRPr sz="1800">
                <a:latin typeface="+mn-lt"/>
              </a:defRPr>
            </a:lvl6pPr>
            <a:lvl7pPr marL="2971726" indent="-228594" defTabSz="914377">
              <a:lnSpc>
                <a:spcPct val="90000"/>
              </a:lnSpc>
              <a:spcBef>
                <a:spcPts val="500"/>
              </a:spcBef>
              <a:buFont typeface="Arial" panose="020B0604020202020204" pitchFamily="34" charset="0"/>
              <a:buChar char="•"/>
              <a:defRPr sz="1800">
                <a:latin typeface="+mn-lt"/>
              </a:defRPr>
            </a:lvl7pPr>
            <a:lvl8pPr marL="3428914" indent="-228594" defTabSz="914377">
              <a:lnSpc>
                <a:spcPct val="90000"/>
              </a:lnSpc>
              <a:spcBef>
                <a:spcPts val="500"/>
              </a:spcBef>
              <a:buFont typeface="Arial" panose="020B0604020202020204" pitchFamily="34" charset="0"/>
              <a:buChar char="•"/>
              <a:defRPr sz="1800">
                <a:latin typeface="+mn-lt"/>
              </a:defRPr>
            </a:lvl8pPr>
            <a:lvl9pPr marL="3886103" indent="-228594" defTabSz="914377">
              <a:lnSpc>
                <a:spcPct val="90000"/>
              </a:lnSpc>
              <a:spcBef>
                <a:spcPts val="500"/>
              </a:spcBef>
              <a:buFont typeface="Arial" panose="020B0604020202020204" pitchFamily="34" charset="0"/>
              <a:buChar char="•"/>
              <a:defRPr sz="1800">
                <a:latin typeface="+mn-lt"/>
              </a:defRPr>
            </a:lvl9pPr>
          </a:lstStyle>
          <a:p>
            <a:pPr marL="8451" algn="l" defTabSz="912985">
              <a:defRPr/>
            </a:pPr>
            <a:r>
              <a:rPr lang="en-US" sz="900">
                <a:latin typeface="Arial" panose="020B0604020202020204" pitchFamily="34" charset="0"/>
              </a:rPr>
              <a:t>Attacker spreads to other systems or devices on the network, using the compromised credentials.</a:t>
            </a:r>
          </a:p>
        </p:txBody>
      </p:sp>
      <p:sp>
        <p:nvSpPr>
          <p:cNvPr id="74" name="Text Placeholder 2">
            <a:extLst>
              <a:ext uri="{FF2B5EF4-FFF2-40B4-BE49-F238E27FC236}">
                <a16:creationId xmlns:a16="http://schemas.microsoft.com/office/drawing/2014/main" id="{3591D300-280B-BD92-9241-AFA183348DF4}"/>
              </a:ext>
            </a:extLst>
          </p:cNvPr>
          <p:cNvSpPr txBox="1">
            <a:spLocks/>
          </p:cNvSpPr>
          <p:nvPr/>
        </p:nvSpPr>
        <p:spPr>
          <a:xfrm>
            <a:off x="6042871" y="3513981"/>
            <a:ext cx="1173865" cy="1138636"/>
          </a:xfrm>
          <a:prstGeom prst="rect">
            <a:avLst/>
          </a:prstGeom>
        </p:spPr>
        <p:txBody>
          <a:bodyPr lIns="0"/>
          <a:lstStyle>
            <a:defPPr>
              <a:defRPr lang="en-US"/>
            </a:defPPr>
            <a:lvl1pPr marL="8464" indent="0" defTabSz="914103" eaLnBrk="1" fontAlgn="auto" latinLnBrk="0" hangingPunct="1">
              <a:lnSpc>
                <a:spcPct val="90000"/>
              </a:lnSpc>
              <a:spcBef>
                <a:spcPts val="0"/>
              </a:spcBef>
              <a:spcAft>
                <a:spcPts val="0"/>
              </a:spcAft>
              <a:buSzTx/>
              <a:buFont typeface="Arial" panose="020B0604020202020204" pitchFamily="34" charset="0"/>
              <a:buNone/>
              <a:tabLst/>
              <a:defRPr sz="1600" i="0" baseline="0">
                <a:solidFill>
                  <a:srgbClr val="4C4C4C"/>
                </a:solidFill>
                <a:latin typeface="Source Sans Pro" panose="020B0503030403020204" pitchFamily="34" charset="0"/>
              </a:defRPr>
            </a:lvl1pPr>
            <a:lvl2pPr marL="482588"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2pPr>
            <a:lvl3pPr marL="772565"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3pPr>
            <a:lvl4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4pPr>
            <a:lvl5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5pPr>
            <a:lvl6pPr marL="2514537" indent="-228594" defTabSz="914377">
              <a:lnSpc>
                <a:spcPct val="90000"/>
              </a:lnSpc>
              <a:spcBef>
                <a:spcPts val="500"/>
              </a:spcBef>
              <a:buFont typeface="Arial" panose="020B0604020202020204" pitchFamily="34" charset="0"/>
              <a:buChar char="•"/>
              <a:defRPr sz="1800">
                <a:latin typeface="+mn-lt"/>
              </a:defRPr>
            </a:lvl6pPr>
            <a:lvl7pPr marL="2971726" indent="-228594" defTabSz="914377">
              <a:lnSpc>
                <a:spcPct val="90000"/>
              </a:lnSpc>
              <a:spcBef>
                <a:spcPts val="500"/>
              </a:spcBef>
              <a:buFont typeface="Arial" panose="020B0604020202020204" pitchFamily="34" charset="0"/>
              <a:buChar char="•"/>
              <a:defRPr sz="1800">
                <a:latin typeface="+mn-lt"/>
              </a:defRPr>
            </a:lvl7pPr>
            <a:lvl8pPr marL="3428914" indent="-228594" defTabSz="914377">
              <a:lnSpc>
                <a:spcPct val="90000"/>
              </a:lnSpc>
              <a:spcBef>
                <a:spcPts val="500"/>
              </a:spcBef>
              <a:buFont typeface="Arial" panose="020B0604020202020204" pitchFamily="34" charset="0"/>
              <a:buChar char="•"/>
              <a:defRPr sz="1800">
                <a:latin typeface="+mn-lt"/>
              </a:defRPr>
            </a:lvl8pPr>
            <a:lvl9pPr marL="3886103" indent="-228594" defTabSz="914377">
              <a:lnSpc>
                <a:spcPct val="90000"/>
              </a:lnSpc>
              <a:spcBef>
                <a:spcPts val="500"/>
              </a:spcBef>
              <a:buFont typeface="Arial" panose="020B0604020202020204" pitchFamily="34" charset="0"/>
              <a:buChar char="•"/>
              <a:defRPr sz="1800">
                <a:latin typeface="+mn-lt"/>
              </a:defRPr>
            </a:lvl9pPr>
          </a:lstStyle>
          <a:p>
            <a:pPr marL="8451" algn="l" defTabSz="912985">
              <a:defRPr/>
            </a:pPr>
            <a:r>
              <a:rPr lang="en-US" sz="900">
                <a:latin typeface="Arial" panose="020B0604020202020204" pitchFamily="34" charset="0"/>
              </a:rPr>
              <a:t>Attacker identifies and gathers valuable data or resources from the compromised systems.</a:t>
            </a:r>
          </a:p>
        </p:txBody>
      </p:sp>
      <p:sp>
        <p:nvSpPr>
          <p:cNvPr id="75" name="Text Placeholder 2">
            <a:extLst>
              <a:ext uri="{FF2B5EF4-FFF2-40B4-BE49-F238E27FC236}">
                <a16:creationId xmlns:a16="http://schemas.microsoft.com/office/drawing/2014/main" id="{67D6E21B-06C7-C89E-3EB5-733C09A8AA8A}"/>
              </a:ext>
            </a:extLst>
          </p:cNvPr>
          <p:cNvSpPr txBox="1">
            <a:spLocks/>
          </p:cNvSpPr>
          <p:nvPr/>
        </p:nvSpPr>
        <p:spPr>
          <a:xfrm>
            <a:off x="7453283" y="3506268"/>
            <a:ext cx="1201655" cy="1138636"/>
          </a:xfrm>
          <a:prstGeom prst="rect">
            <a:avLst/>
          </a:prstGeom>
        </p:spPr>
        <p:txBody>
          <a:bodyPr lIns="0"/>
          <a:lstStyle>
            <a:defPPr>
              <a:defRPr lang="en-US"/>
            </a:defPPr>
            <a:lvl1pPr marL="8464" indent="0" defTabSz="914103" eaLnBrk="1" fontAlgn="auto" latinLnBrk="0" hangingPunct="1">
              <a:lnSpc>
                <a:spcPct val="90000"/>
              </a:lnSpc>
              <a:spcBef>
                <a:spcPts val="0"/>
              </a:spcBef>
              <a:spcAft>
                <a:spcPts val="0"/>
              </a:spcAft>
              <a:buSzTx/>
              <a:buFont typeface="Arial" panose="020B0604020202020204" pitchFamily="34" charset="0"/>
              <a:buNone/>
              <a:tabLst/>
              <a:defRPr sz="1600" i="0" baseline="0">
                <a:solidFill>
                  <a:srgbClr val="4C4C4C"/>
                </a:solidFill>
                <a:latin typeface="Source Sans Pro" panose="020B0503030403020204" pitchFamily="34" charset="0"/>
              </a:defRPr>
            </a:lvl1pPr>
            <a:lvl2pPr marL="482588"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2pPr>
            <a:lvl3pPr marL="772565"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3pPr>
            <a:lvl4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4pPr>
            <a:lvl5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5pPr>
            <a:lvl6pPr marL="2514537" indent="-228594" defTabSz="914377">
              <a:lnSpc>
                <a:spcPct val="90000"/>
              </a:lnSpc>
              <a:spcBef>
                <a:spcPts val="500"/>
              </a:spcBef>
              <a:buFont typeface="Arial" panose="020B0604020202020204" pitchFamily="34" charset="0"/>
              <a:buChar char="•"/>
              <a:defRPr sz="1800">
                <a:latin typeface="+mn-lt"/>
              </a:defRPr>
            </a:lvl6pPr>
            <a:lvl7pPr marL="2971726" indent="-228594" defTabSz="914377">
              <a:lnSpc>
                <a:spcPct val="90000"/>
              </a:lnSpc>
              <a:spcBef>
                <a:spcPts val="500"/>
              </a:spcBef>
              <a:buFont typeface="Arial" panose="020B0604020202020204" pitchFamily="34" charset="0"/>
              <a:buChar char="•"/>
              <a:defRPr sz="1800">
                <a:latin typeface="+mn-lt"/>
              </a:defRPr>
            </a:lvl7pPr>
            <a:lvl8pPr marL="3428914" indent="-228594" defTabSz="914377">
              <a:lnSpc>
                <a:spcPct val="90000"/>
              </a:lnSpc>
              <a:spcBef>
                <a:spcPts val="500"/>
              </a:spcBef>
              <a:buFont typeface="Arial" panose="020B0604020202020204" pitchFamily="34" charset="0"/>
              <a:buChar char="•"/>
              <a:defRPr sz="1800">
                <a:latin typeface="+mn-lt"/>
              </a:defRPr>
            </a:lvl8pPr>
            <a:lvl9pPr marL="3886103" indent="-228594" defTabSz="914377">
              <a:lnSpc>
                <a:spcPct val="90000"/>
              </a:lnSpc>
              <a:spcBef>
                <a:spcPts val="500"/>
              </a:spcBef>
              <a:buFont typeface="Arial" panose="020B0604020202020204" pitchFamily="34" charset="0"/>
              <a:buChar char="•"/>
              <a:defRPr sz="1800">
                <a:latin typeface="+mn-lt"/>
              </a:defRPr>
            </a:lvl9pPr>
          </a:lstStyle>
          <a:p>
            <a:pPr marL="8451" algn="l" defTabSz="912985">
              <a:defRPr/>
            </a:pPr>
            <a:r>
              <a:rPr lang="en-US" sz="900">
                <a:latin typeface="Arial" panose="020B0604020202020204" pitchFamily="34" charset="0"/>
              </a:rPr>
              <a:t>Attacker sends the stolen data to a remote server or command and control center outside the victim’s organization.</a:t>
            </a:r>
          </a:p>
        </p:txBody>
      </p:sp>
      <p:sp>
        <p:nvSpPr>
          <p:cNvPr id="78" name="Text Placeholder 2">
            <a:extLst>
              <a:ext uri="{FF2B5EF4-FFF2-40B4-BE49-F238E27FC236}">
                <a16:creationId xmlns:a16="http://schemas.microsoft.com/office/drawing/2014/main" id="{1604518A-BE1C-66C0-8C26-032FEDF26787}"/>
              </a:ext>
            </a:extLst>
          </p:cNvPr>
          <p:cNvSpPr txBox="1">
            <a:spLocks/>
          </p:cNvSpPr>
          <p:nvPr/>
        </p:nvSpPr>
        <p:spPr>
          <a:xfrm>
            <a:off x="8931449" y="3506268"/>
            <a:ext cx="1020549" cy="1138636"/>
          </a:xfrm>
          <a:prstGeom prst="rect">
            <a:avLst/>
          </a:prstGeom>
        </p:spPr>
        <p:txBody>
          <a:bodyPr lIns="0"/>
          <a:lstStyle>
            <a:defPPr>
              <a:defRPr lang="en-US"/>
            </a:defPPr>
            <a:lvl1pPr marL="8464" indent="0" defTabSz="914103" eaLnBrk="1" fontAlgn="auto" latinLnBrk="0" hangingPunct="1">
              <a:lnSpc>
                <a:spcPct val="90000"/>
              </a:lnSpc>
              <a:spcBef>
                <a:spcPts val="0"/>
              </a:spcBef>
              <a:spcAft>
                <a:spcPts val="0"/>
              </a:spcAft>
              <a:buSzTx/>
              <a:buFont typeface="Arial" panose="020B0604020202020204" pitchFamily="34" charset="0"/>
              <a:buNone/>
              <a:tabLst/>
              <a:defRPr sz="1600" i="0" baseline="0">
                <a:solidFill>
                  <a:srgbClr val="4C4C4C"/>
                </a:solidFill>
                <a:latin typeface="Source Sans Pro" panose="020B0503030403020204" pitchFamily="34" charset="0"/>
              </a:defRPr>
            </a:lvl1pPr>
            <a:lvl2pPr marL="482588"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2pPr>
            <a:lvl3pPr marL="772565" indent="-270927"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3pPr>
            <a:lvl4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4pPr>
            <a:lvl5pPr marL="1073124" indent="-184146" algn="l" defTabSz="914377" eaLnBrk="1" latinLnBrk="0" hangingPunct="1">
              <a:lnSpc>
                <a:spcPct val="90000"/>
              </a:lnSpc>
              <a:spcBef>
                <a:spcPts val="500"/>
              </a:spcBef>
              <a:buFont typeface="Arial" panose="020B0604020202020204" pitchFamily="34" charset="0"/>
              <a:buChar char="•"/>
              <a:tabLst/>
              <a:defRPr sz="1800" baseline="0">
                <a:solidFill>
                  <a:schemeClr val="tx2"/>
                </a:solidFill>
                <a:latin typeface="Source Sans Pro" panose="020B0503030403020204" pitchFamily="34" charset="0"/>
              </a:defRPr>
            </a:lvl5pPr>
            <a:lvl6pPr marL="2514537" indent="-228594" defTabSz="914377">
              <a:lnSpc>
                <a:spcPct val="90000"/>
              </a:lnSpc>
              <a:spcBef>
                <a:spcPts val="500"/>
              </a:spcBef>
              <a:buFont typeface="Arial" panose="020B0604020202020204" pitchFamily="34" charset="0"/>
              <a:buChar char="•"/>
              <a:defRPr sz="1800">
                <a:latin typeface="+mn-lt"/>
              </a:defRPr>
            </a:lvl6pPr>
            <a:lvl7pPr marL="2971726" indent="-228594" defTabSz="914377">
              <a:lnSpc>
                <a:spcPct val="90000"/>
              </a:lnSpc>
              <a:spcBef>
                <a:spcPts val="500"/>
              </a:spcBef>
              <a:buFont typeface="Arial" panose="020B0604020202020204" pitchFamily="34" charset="0"/>
              <a:buChar char="•"/>
              <a:defRPr sz="1800">
                <a:latin typeface="+mn-lt"/>
              </a:defRPr>
            </a:lvl7pPr>
            <a:lvl8pPr marL="3428914" indent="-228594" defTabSz="914377">
              <a:lnSpc>
                <a:spcPct val="90000"/>
              </a:lnSpc>
              <a:spcBef>
                <a:spcPts val="500"/>
              </a:spcBef>
              <a:buFont typeface="Arial" panose="020B0604020202020204" pitchFamily="34" charset="0"/>
              <a:buChar char="•"/>
              <a:defRPr sz="1800">
                <a:latin typeface="+mn-lt"/>
              </a:defRPr>
            </a:lvl8pPr>
            <a:lvl9pPr marL="3886103" indent="-228594" defTabSz="914377">
              <a:lnSpc>
                <a:spcPct val="90000"/>
              </a:lnSpc>
              <a:spcBef>
                <a:spcPts val="500"/>
              </a:spcBef>
              <a:buFont typeface="Arial" panose="020B0604020202020204" pitchFamily="34" charset="0"/>
              <a:buChar char="•"/>
              <a:defRPr sz="1800">
                <a:latin typeface="+mn-lt"/>
              </a:defRPr>
            </a:lvl9pPr>
          </a:lstStyle>
          <a:p>
            <a:pPr marL="8451" algn="l" defTabSz="912985">
              <a:defRPr/>
            </a:pPr>
            <a:r>
              <a:rPr lang="en-US" sz="900">
                <a:latin typeface="Arial" panose="020B0604020202020204" pitchFamily="34" charset="0"/>
              </a:rPr>
              <a:t>In the final stage attacker encrypts sensitive data and demands ransom payment to restore access.</a:t>
            </a:r>
          </a:p>
        </p:txBody>
      </p:sp>
      <p:cxnSp>
        <p:nvCxnSpPr>
          <p:cNvPr id="85" name="Straight Connector 84">
            <a:extLst>
              <a:ext uri="{FF2B5EF4-FFF2-40B4-BE49-F238E27FC236}">
                <a16:creationId xmlns:a16="http://schemas.microsoft.com/office/drawing/2014/main" id="{3A9C6756-ADE1-29BB-38AE-AF67A4720E3C}"/>
              </a:ext>
            </a:extLst>
          </p:cNvPr>
          <p:cNvCxnSpPr>
            <a:cxnSpLocks/>
          </p:cNvCxnSpPr>
          <p:nvPr/>
        </p:nvCxnSpPr>
        <p:spPr bwMode="auto">
          <a:xfrm>
            <a:off x="1681467" y="4547769"/>
            <a:ext cx="8234019" cy="0"/>
          </a:xfrm>
          <a:prstGeom prst="line">
            <a:avLst/>
          </a:prstGeom>
          <a:solidFill>
            <a:schemeClr val="accent1"/>
          </a:solidFill>
          <a:ln w="12700" cap="flat" cmpd="sng" algn="ctr">
            <a:solidFill>
              <a:srgbClr val="0151D3"/>
            </a:solidFill>
            <a:prstDash val="sysDot"/>
            <a:round/>
            <a:headEnd type="none" w="med" len="med"/>
            <a:tailEnd type="none" w="med" len="med"/>
          </a:ln>
          <a:effectLst/>
        </p:spPr>
      </p:cxnSp>
      <p:cxnSp>
        <p:nvCxnSpPr>
          <p:cNvPr id="102" name="Connector: Elbow 51">
            <a:extLst>
              <a:ext uri="{FF2B5EF4-FFF2-40B4-BE49-F238E27FC236}">
                <a16:creationId xmlns:a16="http://schemas.microsoft.com/office/drawing/2014/main" id="{31495644-D58E-519B-EA4C-A8C0B6C8F53D}"/>
              </a:ext>
            </a:extLst>
          </p:cNvPr>
          <p:cNvCxnSpPr>
            <a:cxnSpLocks/>
          </p:cNvCxnSpPr>
          <p:nvPr/>
        </p:nvCxnSpPr>
        <p:spPr>
          <a:xfrm flipH="1">
            <a:off x="2255932" y="1449624"/>
            <a:ext cx="6994565" cy="0"/>
          </a:xfrm>
          <a:prstGeom prst="straightConnector1">
            <a:avLst/>
          </a:prstGeom>
          <a:ln w="12700">
            <a:solidFill>
              <a:schemeClr val="bg2"/>
            </a:solidFill>
            <a:tailEnd type="none"/>
          </a:ln>
          <a:effectLst/>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DC9C38E-0B4F-20EE-6B20-FF7BAD8C6493}"/>
              </a:ext>
            </a:extLst>
          </p:cNvPr>
          <p:cNvSpPr txBox="1"/>
          <p:nvPr/>
        </p:nvSpPr>
        <p:spPr>
          <a:xfrm>
            <a:off x="1672611" y="4689096"/>
            <a:ext cx="8384152" cy="287248"/>
          </a:xfrm>
          <a:prstGeom prst="rect">
            <a:avLst/>
          </a:prstGeom>
          <a:noFill/>
        </p:spPr>
        <p:txBody>
          <a:bodyPr wrap="square" lIns="0" tIns="0" rIns="0" bIns="0" rtlCol="0">
            <a:spAutoFit/>
          </a:bodyPr>
          <a:lstStyle/>
          <a:p>
            <a:pPr defTabSz="914126" fontAlgn="auto">
              <a:spcBef>
                <a:spcPts val="0"/>
              </a:spcBef>
              <a:spcAft>
                <a:spcPts val="0"/>
              </a:spcAft>
              <a:buSzTx/>
              <a:defRPr/>
            </a:pPr>
            <a:r>
              <a:rPr lang="en-US" sz="1866" i="0">
                <a:solidFill>
                  <a:srgbClr val="000000"/>
                </a:solidFill>
                <a:latin typeface="Arial"/>
              </a:rPr>
              <a:t>Detect a ransomware attack at every stage -- powered by Progress </a:t>
            </a:r>
            <a:r>
              <a:rPr lang="en-US" sz="1866" i="0">
                <a:solidFill>
                  <a:srgbClr val="FFFFFF"/>
                </a:solidFill>
                <a:latin typeface="Arial"/>
              </a:rPr>
              <a:t>Flowmon</a:t>
            </a:r>
          </a:p>
        </p:txBody>
      </p:sp>
      <p:sp>
        <p:nvSpPr>
          <p:cNvPr id="16" name="TextBox 15">
            <a:extLst>
              <a:ext uri="{FF2B5EF4-FFF2-40B4-BE49-F238E27FC236}">
                <a16:creationId xmlns:a16="http://schemas.microsoft.com/office/drawing/2014/main" id="{324B04C6-E435-0EF6-EE39-83466A715F21}"/>
              </a:ext>
            </a:extLst>
          </p:cNvPr>
          <p:cNvSpPr txBox="1"/>
          <p:nvPr/>
        </p:nvSpPr>
        <p:spPr>
          <a:xfrm>
            <a:off x="6009263" y="6082743"/>
            <a:ext cx="3956001" cy="225708"/>
          </a:xfrm>
          <a:prstGeom prst="rect">
            <a:avLst/>
          </a:prstGeom>
          <a:noFill/>
        </p:spPr>
        <p:txBody>
          <a:bodyPr wrap="square" lIns="0" tIns="0" rIns="0" bIns="0" rtlCol="0">
            <a:spAutoFit/>
          </a:bodyPr>
          <a:lstStyle/>
          <a:p>
            <a:pPr defTabSz="914126" fontAlgn="auto">
              <a:spcBef>
                <a:spcPts val="0"/>
              </a:spcBef>
              <a:spcAft>
                <a:spcPts val="0"/>
              </a:spcAft>
              <a:buSzTx/>
              <a:defRPr/>
            </a:pPr>
            <a:r>
              <a:rPr lang="en-US" sz="1467" i="0" dirty="0">
                <a:solidFill>
                  <a:srgbClr val="FFFFFF"/>
                </a:solidFill>
                <a:latin typeface="Arial"/>
              </a:rPr>
              <a:t>Ransomware Defender</a:t>
            </a:r>
          </a:p>
        </p:txBody>
      </p:sp>
      <p:pic>
        <p:nvPicPr>
          <p:cNvPr id="7" name="Picture 6">
            <a:extLst>
              <a:ext uri="{FF2B5EF4-FFF2-40B4-BE49-F238E27FC236}">
                <a16:creationId xmlns:a16="http://schemas.microsoft.com/office/drawing/2014/main" id="{96F3CCF8-6C0C-A8BE-2BF3-5A76E850E776}"/>
              </a:ext>
            </a:extLst>
          </p:cNvPr>
          <p:cNvPicPr>
            <a:picLocks noChangeAspect="1"/>
          </p:cNvPicPr>
          <p:nvPr/>
        </p:nvPicPr>
        <p:blipFill>
          <a:blip r:embed="rId7"/>
          <a:stretch>
            <a:fillRect/>
          </a:stretch>
        </p:blipFill>
        <p:spPr>
          <a:xfrm>
            <a:off x="6042872" y="5317150"/>
            <a:ext cx="3868788" cy="725972"/>
          </a:xfrm>
          <a:prstGeom prst="rect">
            <a:avLst/>
          </a:prstGeom>
        </p:spPr>
      </p:pic>
      <p:sp>
        <p:nvSpPr>
          <p:cNvPr id="11" name="Rectangle: Rounded Corners 10">
            <a:extLst>
              <a:ext uri="{FF2B5EF4-FFF2-40B4-BE49-F238E27FC236}">
                <a16:creationId xmlns:a16="http://schemas.microsoft.com/office/drawing/2014/main" id="{656A8296-7F56-4A6C-2014-6A31394FA8B2}"/>
              </a:ext>
            </a:extLst>
          </p:cNvPr>
          <p:cNvSpPr/>
          <p:nvPr/>
        </p:nvSpPr>
        <p:spPr>
          <a:xfrm>
            <a:off x="413550" y="325578"/>
            <a:ext cx="11027706" cy="4812036"/>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defRPr/>
            </a:pPr>
            <a:endParaRPr lang="en-US" sz="1600" i="0">
              <a:solidFill>
                <a:srgbClr val="EEF5FF"/>
              </a:solidFill>
              <a:latin typeface="Arial"/>
            </a:endParaRPr>
          </a:p>
        </p:txBody>
      </p:sp>
      <p:sp>
        <p:nvSpPr>
          <p:cNvPr id="4" name="TextBox 3">
            <a:extLst>
              <a:ext uri="{FF2B5EF4-FFF2-40B4-BE49-F238E27FC236}">
                <a16:creationId xmlns:a16="http://schemas.microsoft.com/office/drawing/2014/main" id="{B57FB27E-0F32-0630-E777-5A57C8949EB1}"/>
              </a:ext>
            </a:extLst>
          </p:cNvPr>
          <p:cNvSpPr txBox="1"/>
          <p:nvPr/>
        </p:nvSpPr>
        <p:spPr>
          <a:xfrm>
            <a:off x="683226" y="668592"/>
            <a:ext cx="1679674" cy="769152"/>
          </a:xfrm>
          <a:prstGeom prst="rect">
            <a:avLst/>
          </a:prstGeom>
        </p:spPr>
        <p:txBody>
          <a:bodyPr vert="horz" wrap="square" lIns="0" tIns="0" rIns="0" bIns="0" rtlCol="0">
            <a:noAutofit/>
          </a:bodyPr>
          <a:lstStyle/>
          <a:p>
            <a:pPr defTabSz="914126" fontAlgn="auto">
              <a:lnSpc>
                <a:spcPts val="2699"/>
              </a:lnSpc>
              <a:spcBef>
                <a:spcPts val="0"/>
              </a:spcBef>
              <a:spcAft>
                <a:spcPts val="0"/>
              </a:spcAft>
              <a:buSzTx/>
              <a:defRPr/>
            </a:pPr>
            <a:r>
              <a:rPr lang="en-US" sz="2399" i="0" dirty="0">
                <a:solidFill>
                  <a:srgbClr val="0052DB"/>
                </a:solidFill>
                <a:latin typeface="Arial"/>
              </a:rPr>
              <a:t>Network Layer Defense</a:t>
            </a:r>
          </a:p>
        </p:txBody>
      </p:sp>
      <p:sp>
        <p:nvSpPr>
          <p:cNvPr id="12" name="TextBox 11">
            <a:extLst>
              <a:ext uri="{FF2B5EF4-FFF2-40B4-BE49-F238E27FC236}">
                <a16:creationId xmlns:a16="http://schemas.microsoft.com/office/drawing/2014/main" id="{FFFACB30-5F17-EBD2-9501-C03927E4447F}"/>
              </a:ext>
            </a:extLst>
          </p:cNvPr>
          <p:cNvSpPr txBox="1"/>
          <p:nvPr/>
        </p:nvSpPr>
        <p:spPr>
          <a:xfrm>
            <a:off x="9938347" y="5317149"/>
            <a:ext cx="1986711" cy="828312"/>
          </a:xfrm>
          <a:prstGeom prst="rect">
            <a:avLst/>
          </a:prstGeom>
        </p:spPr>
        <p:txBody>
          <a:bodyPr vert="horz" wrap="square" lIns="0" tIns="0" rIns="0" bIns="0" rtlCol="0">
            <a:noAutofit/>
          </a:bodyPr>
          <a:lstStyle/>
          <a:p>
            <a:pPr defTabSz="914126" fontAlgn="auto">
              <a:lnSpc>
                <a:spcPts val="2699"/>
              </a:lnSpc>
              <a:spcBef>
                <a:spcPts val="0"/>
              </a:spcBef>
              <a:spcAft>
                <a:spcPts val="0"/>
              </a:spcAft>
              <a:buSzTx/>
              <a:defRPr/>
            </a:pPr>
            <a:r>
              <a:rPr lang="en-US" sz="2399" i="0" dirty="0">
                <a:solidFill>
                  <a:srgbClr val="0052DB"/>
                </a:solidFill>
                <a:latin typeface="Arial"/>
              </a:rPr>
              <a:t>Data Layer Defense </a:t>
            </a:r>
          </a:p>
        </p:txBody>
      </p:sp>
    </p:spTree>
    <p:extLst>
      <p:ext uri="{BB962C8B-B14F-4D97-AF65-F5344CB8AC3E}">
        <p14:creationId xmlns:p14="http://schemas.microsoft.com/office/powerpoint/2010/main" val="3435973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5024AC1-B4F2-F88D-DE55-559D4607087F}"/>
              </a:ext>
            </a:extLst>
          </p:cNvPr>
          <p:cNvSpPr>
            <a:spLocks noGrp="1"/>
          </p:cNvSpPr>
          <p:nvPr>
            <p:ph type="title"/>
          </p:nvPr>
        </p:nvSpPr>
        <p:spPr>
          <a:xfrm>
            <a:off x="722125" y="538164"/>
            <a:ext cx="10744575" cy="1139825"/>
          </a:xfrm>
        </p:spPr>
        <p:txBody>
          <a:bodyPr/>
          <a:lstStyle/>
          <a:p>
            <a:r>
              <a:rPr lang="en-US">
                <a:latin typeface="Source Sans Pro"/>
                <a:ea typeface="Source Sans Pro Semibold"/>
              </a:rPr>
              <a:t>Ransomware Detection &amp; Response</a:t>
            </a:r>
            <a:endParaRPr lang="en-US"/>
          </a:p>
        </p:txBody>
      </p:sp>
      <p:sp>
        <p:nvSpPr>
          <p:cNvPr id="5" name="Text Placeholder 2">
            <a:extLst>
              <a:ext uri="{FF2B5EF4-FFF2-40B4-BE49-F238E27FC236}">
                <a16:creationId xmlns:a16="http://schemas.microsoft.com/office/drawing/2014/main" id="{38F43985-C377-27F4-D3EF-127E0AEB959B}"/>
              </a:ext>
            </a:extLst>
          </p:cNvPr>
          <p:cNvSpPr txBox="1">
            <a:spLocks/>
          </p:cNvSpPr>
          <p:nvPr/>
        </p:nvSpPr>
        <p:spPr>
          <a:xfrm>
            <a:off x="722125" y="1864133"/>
            <a:ext cx="5372287" cy="4364488"/>
          </a:xfrm>
          <a:prstGeom prst="rect">
            <a:avLst/>
          </a:prstGeom>
        </p:spPr>
        <p:txBody>
          <a:bodyPr vert="horz" lIns="91416" tIns="45708" rIns="91416" bIns="45708" rtlCol="0" anchor="t">
            <a:normAutofit fontScale="85000" lnSpcReduction="20000"/>
          </a:bodyPr>
          <a:lstStyle>
            <a:lvl1pPr marL="225357" indent="-261347" algn="l" defTabSz="914126" rtl="0" eaLnBrk="1" latinLnBrk="0" hangingPunct="1">
              <a:lnSpc>
                <a:spcPct val="100000"/>
              </a:lnSpc>
              <a:spcBef>
                <a:spcPts val="0"/>
              </a:spcBef>
              <a:spcAft>
                <a:spcPts val="1200"/>
              </a:spcAft>
              <a:buClr>
                <a:schemeClr val="accent4"/>
              </a:buClr>
              <a:buSzPct val="150000"/>
              <a:buFont typeface="Arial" panose="020B0604020202020204" pitchFamily="34" charset="0"/>
              <a:buChar char="•"/>
              <a:tabLst/>
              <a:defRPr sz="2399" b="0" i="0" kern="1200" spc="0" baseline="0">
                <a:solidFill>
                  <a:schemeClr val="tx1"/>
                </a:solidFill>
                <a:latin typeface="+mn-lt"/>
                <a:ea typeface="+mn-ea"/>
                <a:cs typeface="Arial" panose="020B0604020202020204" pitchFamily="34" charset="0"/>
              </a:defRPr>
            </a:lvl1pPr>
            <a:lvl2pPr marL="447541" indent="-222183" algn="l" defTabSz="914126" rtl="0" eaLnBrk="1" latinLnBrk="0" hangingPunct="1">
              <a:lnSpc>
                <a:spcPct val="100000"/>
              </a:lnSpc>
              <a:spcBef>
                <a:spcPts val="0"/>
              </a:spcBef>
              <a:spcAft>
                <a:spcPts val="1200"/>
              </a:spcAft>
              <a:buClr>
                <a:schemeClr val="accent4"/>
              </a:buClr>
              <a:buSzPct val="115000"/>
              <a:buFont typeface="Arial" panose="020B0604020202020204" pitchFamily="34" charset="0"/>
              <a:buChar char="•"/>
              <a:tabLst/>
              <a:defRPr sz="2399" b="0" i="0" kern="1200" spc="0" baseline="0">
                <a:solidFill>
                  <a:schemeClr val="tx1"/>
                </a:solidFill>
                <a:latin typeface="+mn-lt"/>
                <a:ea typeface="+mn-ea"/>
                <a:cs typeface="Arial" panose="020B0604020202020204" pitchFamily="34" charset="0"/>
              </a:defRPr>
            </a:lvl2pPr>
            <a:lvl3pPr marL="577677" indent="-130136" algn="l" defTabSz="914126" rtl="0" eaLnBrk="1" latinLnBrk="0" hangingPunct="1">
              <a:lnSpc>
                <a:spcPct val="100000"/>
              </a:lnSpc>
              <a:spcBef>
                <a:spcPts val="0"/>
              </a:spcBef>
              <a:spcAft>
                <a:spcPts val="1200"/>
              </a:spcAft>
              <a:buClr>
                <a:schemeClr val="accent4"/>
              </a:buClr>
              <a:buSzPct val="90000"/>
              <a:buFont typeface="Wingdings" pitchFamily="2" charset="2"/>
              <a:buChar char="§"/>
              <a:tabLst/>
              <a:defRPr sz="1999" b="0" i="0" kern="1200">
                <a:solidFill>
                  <a:schemeClr val="tx1"/>
                </a:solidFill>
                <a:latin typeface="+mn-lt"/>
                <a:ea typeface="+mn-ea"/>
                <a:cs typeface="Arial" panose="020B0604020202020204" pitchFamily="34" charset="0"/>
              </a:defRPr>
            </a:lvl3pPr>
            <a:lvl4pPr marL="890321" indent="-176160" algn="l" defTabSz="914126" rtl="0" eaLnBrk="1" latinLnBrk="0" hangingPunct="1">
              <a:lnSpc>
                <a:spcPct val="100000"/>
              </a:lnSpc>
              <a:spcBef>
                <a:spcPts val="0"/>
              </a:spcBef>
              <a:spcAft>
                <a:spcPts val="1200"/>
              </a:spcAft>
              <a:buClr>
                <a:schemeClr val="accent4"/>
              </a:buClr>
              <a:buSzPct val="70000"/>
              <a:buFont typeface="Wingdings" pitchFamily="2" charset="2"/>
              <a:buChar char="§"/>
              <a:tabLst/>
              <a:defRPr sz="1999" b="0" i="0" kern="1200">
                <a:solidFill>
                  <a:schemeClr val="tx1"/>
                </a:solidFill>
                <a:latin typeface="+mn-lt"/>
                <a:ea typeface="+mn-ea"/>
                <a:cs typeface="Arial" panose="020B0604020202020204" pitchFamily="34" charset="0"/>
              </a:defRPr>
            </a:lvl4pPr>
            <a:lvl5pPr marL="1155353" indent="-225357" algn="l" defTabSz="914126" rtl="0" eaLnBrk="1" latinLnBrk="0" hangingPunct="1">
              <a:lnSpc>
                <a:spcPct val="100000"/>
              </a:lnSpc>
              <a:spcBef>
                <a:spcPts val="0"/>
              </a:spcBef>
              <a:spcAft>
                <a:spcPts val="1200"/>
              </a:spcAft>
              <a:buClr>
                <a:schemeClr val="accent4"/>
              </a:buClr>
              <a:buSzPct val="90000"/>
              <a:buFont typeface="Arial" panose="020B0503030202060203" pitchFamily="34" charset="0"/>
              <a:buChar char="–"/>
              <a:tabLst/>
              <a:defRPr sz="1600" b="0" i="0" kern="1200">
                <a:solidFill>
                  <a:schemeClr val="tx1"/>
                </a:solidFill>
                <a:latin typeface="+mn-lt"/>
                <a:ea typeface="+mn-ea"/>
                <a:cs typeface="Arial" panose="020B0604020202020204" pitchFamily="34" charset="0"/>
              </a:defRPr>
            </a:lvl5pPr>
            <a:lvl6pPr marL="1334687" indent="-179334" algn="l" defTabSz="914126" rtl="0" eaLnBrk="1" latinLnBrk="0" hangingPunct="1">
              <a:lnSpc>
                <a:spcPct val="100000"/>
              </a:lnSpc>
              <a:spcBef>
                <a:spcPts val="500"/>
              </a:spcBef>
              <a:spcAft>
                <a:spcPts val="1200"/>
              </a:spcAft>
              <a:buClr>
                <a:schemeClr val="accent4"/>
              </a:buClr>
              <a:buSzPct val="80000"/>
              <a:buFont typeface="Wingdings" pitchFamily="2" charset="2"/>
              <a:buChar char="§"/>
              <a:tabLst/>
              <a:defRPr sz="1600" kern="1200" baseline="0">
                <a:solidFill>
                  <a:schemeClr val="tx1"/>
                </a:solidFill>
                <a:latin typeface="+mn-lt"/>
                <a:ea typeface="+mn-ea"/>
                <a:cs typeface="+mn-cs"/>
              </a:defRPr>
            </a:lvl6pPr>
            <a:lvl7pPr marL="2742377" indent="0" algn="l" defTabSz="914126" rtl="0" eaLnBrk="1" latinLnBrk="0" hangingPunct="1">
              <a:lnSpc>
                <a:spcPct val="90000"/>
              </a:lnSpc>
              <a:spcBef>
                <a:spcPts val="500"/>
              </a:spcBef>
              <a:buFont typeface="Arial" panose="020B0604020202020204" pitchFamily="34" charset="0"/>
              <a:buNone/>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a:lstStyle>
          <a:p>
            <a:pPr fontAlgn="auto"/>
            <a:r>
              <a:rPr lang="en-US">
                <a:latin typeface="Source Sans Pro"/>
                <a:ea typeface="Source Sans Pro"/>
              </a:rPr>
              <a:t>Inspired by a real customer case</a:t>
            </a:r>
          </a:p>
          <a:p>
            <a:pPr fontAlgn="auto"/>
            <a:r>
              <a:rPr lang="en-US">
                <a:latin typeface="Source Sans Pro"/>
                <a:ea typeface="Source Sans Pro"/>
              </a:rPr>
              <a:t>Full scenario replicated in lab environment</a:t>
            </a:r>
          </a:p>
          <a:p>
            <a:pPr fontAlgn="auto"/>
            <a:r>
              <a:rPr lang="en-US">
                <a:latin typeface="Source Sans Pro"/>
                <a:ea typeface="Source Sans Pro"/>
              </a:rPr>
              <a:t>All network activity recorded and made available for education purposes</a:t>
            </a:r>
          </a:p>
          <a:p>
            <a:pPr fontAlgn="auto"/>
            <a:r>
              <a:rPr lang="en-US" b="1">
                <a:latin typeface="Source Sans Pro"/>
                <a:ea typeface="Source Sans Pro"/>
              </a:rPr>
              <a:t>Actors:</a:t>
            </a:r>
          </a:p>
          <a:p>
            <a:pPr marL="285664" indent="-285664" fontAlgn="auto"/>
            <a:r>
              <a:rPr lang="en-US">
                <a:latin typeface="Source Sans Pro"/>
                <a:ea typeface="Source Sans Pro"/>
              </a:rPr>
              <a:t>Compromised device (192.168.1.50)</a:t>
            </a:r>
          </a:p>
          <a:p>
            <a:pPr marL="285664" indent="-285664" fontAlgn="auto"/>
            <a:r>
              <a:rPr lang="en-US">
                <a:latin typeface="Source Sans Pro"/>
                <a:ea typeface="Source Sans Pro"/>
              </a:rPr>
              <a:t>Samba server (192.168.1.2)</a:t>
            </a:r>
          </a:p>
          <a:p>
            <a:pPr marL="285664" indent="-285664" fontAlgn="auto"/>
            <a:r>
              <a:rPr lang="en-US">
                <a:latin typeface="Source Sans Pro"/>
                <a:ea typeface="Source Sans Pro"/>
              </a:rPr>
              <a:t>RDP server (192.168.1.3)</a:t>
            </a:r>
          </a:p>
          <a:p>
            <a:pPr fontAlgn="auto"/>
            <a:r>
              <a:rPr lang="en-US" b="1">
                <a:latin typeface="Source Sans Pro"/>
                <a:ea typeface="Source Sans Pro"/>
              </a:rPr>
              <a:t>Objectives:</a:t>
            </a:r>
          </a:p>
          <a:p>
            <a:pPr marL="285664" indent="-285664" fontAlgn="auto"/>
            <a:r>
              <a:rPr lang="en-US">
                <a:latin typeface="Source Sans Pro"/>
                <a:ea typeface="Source Sans Pro"/>
              </a:rPr>
              <a:t>Exfiltrate sensitive customer data</a:t>
            </a:r>
          </a:p>
          <a:p>
            <a:pPr marL="285664" indent="-285664" fontAlgn="auto"/>
            <a:r>
              <a:rPr lang="en-US">
                <a:latin typeface="Source Sans Pro"/>
                <a:ea typeface="Source Sans Pro"/>
              </a:rPr>
              <a:t>Encrypt the data and ask for ransom</a:t>
            </a:r>
          </a:p>
        </p:txBody>
      </p:sp>
      <p:grpSp>
        <p:nvGrpSpPr>
          <p:cNvPr id="22" name="Group 21">
            <a:extLst>
              <a:ext uri="{FF2B5EF4-FFF2-40B4-BE49-F238E27FC236}">
                <a16:creationId xmlns:a16="http://schemas.microsoft.com/office/drawing/2014/main" id="{57427834-B644-9070-5818-F5550D9A2298}"/>
              </a:ext>
            </a:extLst>
          </p:cNvPr>
          <p:cNvGrpSpPr/>
          <p:nvPr/>
        </p:nvGrpSpPr>
        <p:grpSpPr>
          <a:xfrm>
            <a:off x="6848717" y="1211272"/>
            <a:ext cx="4617983" cy="5108564"/>
            <a:chOff x="6094412" y="1175235"/>
            <a:chExt cx="4617983" cy="5108564"/>
          </a:xfrm>
        </p:grpSpPr>
        <p:pic>
          <p:nvPicPr>
            <p:cNvPr id="6" name="Graphic 5">
              <a:extLst>
                <a:ext uri="{FF2B5EF4-FFF2-40B4-BE49-F238E27FC236}">
                  <a16:creationId xmlns:a16="http://schemas.microsoft.com/office/drawing/2014/main" id="{A7EC1AEB-6523-CC2D-5DBD-0DE2F9094C9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985507" y="4449083"/>
              <a:ext cx="512703" cy="1025407"/>
            </a:xfrm>
            <a:prstGeom prst="rect">
              <a:avLst/>
            </a:prstGeom>
          </p:spPr>
        </p:pic>
        <p:pic>
          <p:nvPicPr>
            <p:cNvPr id="7" name="Graphic 6">
              <a:extLst>
                <a:ext uri="{FF2B5EF4-FFF2-40B4-BE49-F238E27FC236}">
                  <a16:creationId xmlns:a16="http://schemas.microsoft.com/office/drawing/2014/main" id="{AFBBC11C-34D1-2E33-2376-84C58E251A7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866826" y="2764121"/>
              <a:ext cx="750066" cy="788044"/>
            </a:xfrm>
            <a:prstGeom prst="rect">
              <a:avLst/>
            </a:prstGeom>
          </p:spPr>
        </p:pic>
        <p:pic>
          <p:nvPicPr>
            <p:cNvPr id="8" name="Graphic 7">
              <a:extLst>
                <a:ext uri="{FF2B5EF4-FFF2-40B4-BE49-F238E27FC236}">
                  <a16:creationId xmlns:a16="http://schemas.microsoft.com/office/drawing/2014/main" id="{F7948437-1E5F-EC5F-D438-F44BFEC4F4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374635" y="2940272"/>
              <a:ext cx="1025408" cy="683605"/>
            </a:xfrm>
            <a:prstGeom prst="rect">
              <a:avLst/>
            </a:prstGeom>
          </p:spPr>
        </p:pic>
        <p:pic>
          <p:nvPicPr>
            <p:cNvPr id="9" name="Graphic 8">
              <a:extLst>
                <a:ext uri="{FF2B5EF4-FFF2-40B4-BE49-F238E27FC236}">
                  <a16:creationId xmlns:a16="http://schemas.microsoft.com/office/drawing/2014/main" id="{591F88BF-1032-0246-446D-BB84BAD8C4B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374635" y="4449084"/>
              <a:ext cx="1025408" cy="1025408"/>
            </a:xfrm>
            <a:prstGeom prst="rect">
              <a:avLst/>
            </a:prstGeom>
          </p:spPr>
        </p:pic>
        <p:sp>
          <p:nvSpPr>
            <p:cNvPr id="10" name="TextBox 9">
              <a:extLst>
                <a:ext uri="{FF2B5EF4-FFF2-40B4-BE49-F238E27FC236}">
                  <a16:creationId xmlns:a16="http://schemas.microsoft.com/office/drawing/2014/main" id="{22EF0B38-A09F-995C-E241-011C7B5D1C4C}"/>
                </a:ext>
              </a:extLst>
            </p:cNvPr>
            <p:cNvSpPr txBox="1"/>
            <p:nvPr/>
          </p:nvSpPr>
          <p:spPr>
            <a:xfrm>
              <a:off x="9129021" y="3646022"/>
              <a:ext cx="1516634" cy="307697"/>
            </a:xfrm>
            <a:prstGeom prst="rect">
              <a:avLst/>
            </a:prstGeom>
            <a:noFill/>
          </p:spPr>
          <p:txBody>
            <a:bodyPr wrap="square" rtlCol="0">
              <a:spAutoFit/>
            </a:bodyPr>
            <a:lstStyle/>
            <a:p>
              <a:pPr defTabSz="914080" fontAlgn="auto">
                <a:spcBef>
                  <a:spcPts val="0"/>
                </a:spcBef>
                <a:spcAft>
                  <a:spcPts val="0"/>
                </a:spcAft>
                <a:buSzTx/>
                <a:defRPr/>
              </a:pPr>
              <a:r>
                <a:rPr lang="en-GB" sz="1400" b="1" i="0" err="1">
                  <a:solidFill>
                    <a:srgbClr val="013C93"/>
                  </a:solidFill>
                  <a:latin typeface="Source Sans Pro" panose="020B0503030403020204" pitchFamily="34" charset="0"/>
                </a:rPr>
                <a:t>Flowmon</a:t>
              </a:r>
              <a:endParaRPr lang="en-IE" sz="1400" b="1" i="0">
                <a:solidFill>
                  <a:srgbClr val="013C93"/>
                </a:solidFill>
                <a:latin typeface="Source Sans Pro" panose="020B0503030403020204" pitchFamily="34" charset="0"/>
              </a:endParaRPr>
            </a:p>
          </p:txBody>
        </p:sp>
        <p:pic>
          <p:nvPicPr>
            <p:cNvPr id="11" name="Graphic 10">
              <a:extLst>
                <a:ext uri="{FF2B5EF4-FFF2-40B4-BE49-F238E27FC236}">
                  <a16:creationId xmlns:a16="http://schemas.microsoft.com/office/drawing/2014/main" id="{FD480EB6-8E26-4813-9F1D-368374DA131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729156" y="1175235"/>
              <a:ext cx="1025406" cy="1006418"/>
            </a:xfrm>
            <a:prstGeom prst="rect">
              <a:avLst/>
            </a:prstGeom>
          </p:spPr>
        </p:pic>
        <p:pic>
          <p:nvPicPr>
            <p:cNvPr id="12" name="Graphic 11">
              <a:extLst>
                <a:ext uri="{FF2B5EF4-FFF2-40B4-BE49-F238E27FC236}">
                  <a16:creationId xmlns:a16="http://schemas.microsoft.com/office/drawing/2014/main" id="{37FB38F3-E5F5-7E14-B2D1-55DE42B0319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96379" y="4449083"/>
              <a:ext cx="512703" cy="1025407"/>
            </a:xfrm>
            <a:prstGeom prst="rect">
              <a:avLst/>
            </a:prstGeom>
          </p:spPr>
        </p:pic>
        <p:cxnSp>
          <p:nvCxnSpPr>
            <p:cNvPr id="13" name="Straight Connector 12">
              <a:extLst>
                <a:ext uri="{FF2B5EF4-FFF2-40B4-BE49-F238E27FC236}">
                  <a16:creationId xmlns:a16="http://schemas.microsoft.com/office/drawing/2014/main" id="{C0A16267-0CF3-ADDB-6642-7534D7DC0898}"/>
                </a:ext>
              </a:extLst>
            </p:cNvPr>
            <p:cNvCxnSpPr>
              <a:cxnSpLocks/>
              <a:endCxn id="7" idx="0"/>
            </p:cNvCxnSpPr>
            <p:nvPr/>
          </p:nvCxnSpPr>
          <p:spPr>
            <a:xfrm>
              <a:off x="8241859" y="2243492"/>
              <a:ext cx="0" cy="520628"/>
            </a:xfrm>
            <a:prstGeom prst="line">
              <a:avLst/>
            </a:prstGeom>
            <a:ln w="22225" cap="rnd">
              <a:solidFill>
                <a:srgbClr val="76C1FF"/>
              </a:solidFill>
            </a:ln>
          </p:spPr>
          <p:style>
            <a:lnRef idx="3">
              <a:schemeClr val="accent2"/>
            </a:lnRef>
            <a:fillRef idx="0">
              <a:schemeClr val="accent2"/>
            </a:fillRef>
            <a:effectRef idx="2">
              <a:schemeClr val="accent2"/>
            </a:effectRef>
            <a:fontRef idx="minor">
              <a:schemeClr val="tx1"/>
            </a:fontRef>
          </p:style>
        </p:cxnSp>
        <p:cxnSp>
          <p:nvCxnSpPr>
            <p:cNvPr id="14" name="Straight Connector 13">
              <a:extLst>
                <a:ext uri="{FF2B5EF4-FFF2-40B4-BE49-F238E27FC236}">
                  <a16:creationId xmlns:a16="http://schemas.microsoft.com/office/drawing/2014/main" id="{128007EA-B5CB-B921-7C03-2AA48B6C7376}"/>
                </a:ext>
              </a:extLst>
            </p:cNvPr>
            <p:cNvCxnSpPr>
              <a:cxnSpLocks/>
            </p:cNvCxnSpPr>
            <p:nvPr/>
          </p:nvCxnSpPr>
          <p:spPr>
            <a:xfrm>
              <a:off x="8241859" y="3623876"/>
              <a:ext cx="0" cy="734377"/>
            </a:xfrm>
            <a:prstGeom prst="line">
              <a:avLst/>
            </a:prstGeom>
            <a:ln w="22225" cap="rnd">
              <a:solidFill>
                <a:srgbClr val="76C1FF"/>
              </a:solidFill>
            </a:ln>
          </p:spPr>
          <p:style>
            <a:lnRef idx="3">
              <a:schemeClr val="accent2"/>
            </a:lnRef>
            <a:fillRef idx="0">
              <a:schemeClr val="accent2"/>
            </a:fillRef>
            <a:effectRef idx="2">
              <a:schemeClr val="accent2"/>
            </a:effectRef>
            <a:fontRef idx="minor">
              <a:schemeClr val="tx1"/>
            </a:fontRef>
          </p:style>
        </p:cxnSp>
        <p:cxnSp>
          <p:nvCxnSpPr>
            <p:cNvPr id="15" name="Straight Connector 14">
              <a:extLst>
                <a:ext uri="{FF2B5EF4-FFF2-40B4-BE49-F238E27FC236}">
                  <a16:creationId xmlns:a16="http://schemas.microsoft.com/office/drawing/2014/main" id="{95316CB9-6EB3-A8FD-8BCE-5E2C19FDDBE4}"/>
                </a:ext>
              </a:extLst>
            </p:cNvPr>
            <p:cNvCxnSpPr>
              <a:cxnSpLocks/>
            </p:cNvCxnSpPr>
            <p:nvPr/>
          </p:nvCxnSpPr>
          <p:spPr>
            <a:xfrm flipH="1">
              <a:off x="7174257" y="3623876"/>
              <a:ext cx="942666" cy="755707"/>
            </a:xfrm>
            <a:prstGeom prst="line">
              <a:avLst/>
            </a:prstGeom>
            <a:ln w="22225" cap="rnd">
              <a:solidFill>
                <a:srgbClr val="76C1FF"/>
              </a:solidFill>
            </a:ln>
          </p:spPr>
          <p:style>
            <a:lnRef idx="3">
              <a:schemeClr val="accent2"/>
            </a:lnRef>
            <a:fillRef idx="0">
              <a:schemeClr val="accent2"/>
            </a:fillRef>
            <a:effectRef idx="2">
              <a:schemeClr val="accent2"/>
            </a:effectRef>
            <a:fontRef idx="minor">
              <a:schemeClr val="tx1"/>
            </a:fontRef>
          </p:style>
        </p:cxnSp>
        <p:cxnSp>
          <p:nvCxnSpPr>
            <p:cNvPr id="16" name="Straight Connector 15">
              <a:extLst>
                <a:ext uri="{FF2B5EF4-FFF2-40B4-BE49-F238E27FC236}">
                  <a16:creationId xmlns:a16="http://schemas.microsoft.com/office/drawing/2014/main" id="{53FC7BAE-B662-7159-F30F-E9063CA18B8B}"/>
                </a:ext>
              </a:extLst>
            </p:cNvPr>
            <p:cNvCxnSpPr>
              <a:cxnSpLocks/>
            </p:cNvCxnSpPr>
            <p:nvPr/>
          </p:nvCxnSpPr>
          <p:spPr>
            <a:xfrm>
              <a:off x="8363747" y="3623876"/>
              <a:ext cx="961837" cy="734377"/>
            </a:xfrm>
            <a:prstGeom prst="line">
              <a:avLst/>
            </a:prstGeom>
            <a:ln w="22225" cap="rnd">
              <a:solidFill>
                <a:srgbClr val="76C1FF"/>
              </a:solidFill>
            </a:ln>
          </p:spPr>
          <p:style>
            <a:lnRef idx="3">
              <a:schemeClr val="accent2"/>
            </a:lnRef>
            <a:fillRef idx="0">
              <a:schemeClr val="accent2"/>
            </a:fillRef>
            <a:effectRef idx="2">
              <a:schemeClr val="accent2"/>
            </a:effectRef>
            <a:fontRef idx="minor">
              <a:schemeClr val="tx1"/>
            </a:fontRef>
          </p:style>
        </p:cxnSp>
        <p:cxnSp>
          <p:nvCxnSpPr>
            <p:cNvPr id="17" name="Straight Connector 16">
              <a:extLst>
                <a:ext uri="{FF2B5EF4-FFF2-40B4-BE49-F238E27FC236}">
                  <a16:creationId xmlns:a16="http://schemas.microsoft.com/office/drawing/2014/main" id="{5F24D964-8023-79B9-A067-EDF906172D55}"/>
                </a:ext>
              </a:extLst>
            </p:cNvPr>
            <p:cNvCxnSpPr>
              <a:cxnSpLocks/>
            </p:cNvCxnSpPr>
            <p:nvPr/>
          </p:nvCxnSpPr>
          <p:spPr>
            <a:xfrm>
              <a:off x="8616891" y="3118040"/>
              <a:ext cx="675174" cy="0"/>
            </a:xfrm>
            <a:prstGeom prst="line">
              <a:avLst/>
            </a:prstGeom>
            <a:ln w="22225" cap="rnd">
              <a:solidFill>
                <a:srgbClr val="76C1FF"/>
              </a:solidFill>
            </a:ln>
          </p:spPr>
          <p:style>
            <a:lnRef idx="3">
              <a:schemeClr val="accent2"/>
            </a:lnRef>
            <a:fillRef idx="0">
              <a:schemeClr val="accent2"/>
            </a:fillRef>
            <a:effectRef idx="2">
              <a:schemeClr val="accent2"/>
            </a:effectRef>
            <a:fontRef idx="minor">
              <a:schemeClr val="tx1"/>
            </a:fontRef>
          </p:style>
        </p:cxnSp>
        <p:sp>
          <p:nvSpPr>
            <p:cNvPr id="18" name="TextBox 17">
              <a:extLst>
                <a:ext uri="{FF2B5EF4-FFF2-40B4-BE49-F238E27FC236}">
                  <a16:creationId xmlns:a16="http://schemas.microsoft.com/office/drawing/2014/main" id="{6708B099-7CD8-3D56-C84A-45A43E86346C}"/>
                </a:ext>
              </a:extLst>
            </p:cNvPr>
            <p:cNvSpPr txBox="1"/>
            <p:nvPr/>
          </p:nvSpPr>
          <p:spPr>
            <a:xfrm>
              <a:off x="6094412" y="5536383"/>
              <a:ext cx="1516634" cy="523084"/>
            </a:xfrm>
            <a:prstGeom prst="rect">
              <a:avLst/>
            </a:prstGeom>
            <a:noFill/>
          </p:spPr>
          <p:txBody>
            <a:bodyPr wrap="square" rtlCol="0">
              <a:spAutoFit/>
            </a:bodyPr>
            <a:lstStyle/>
            <a:p>
              <a:pPr defTabSz="914080" fontAlgn="auto">
                <a:spcBef>
                  <a:spcPts val="0"/>
                </a:spcBef>
                <a:spcAft>
                  <a:spcPts val="0"/>
                </a:spcAft>
                <a:buSzTx/>
                <a:defRPr/>
              </a:pPr>
              <a:r>
                <a:rPr lang="en-GB" sz="1400" b="1" i="0">
                  <a:solidFill>
                    <a:srgbClr val="013C93"/>
                  </a:solidFill>
                  <a:latin typeface="Source Sans Pro" panose="020B0503030403020204" pitchFamily="34" charset="0"/>
                </a:rPr>
                <a:t>Samba Server</a:t>
              </a:r>
            </a:p>
            <a:p>
              <a:pPr defTabSz="914080" fontAlgn="auto">
                <a:spcBef>
                  <a:spcPts val="0"/>
                </a:spcBef>
                <a:spcAft>
                  <a:spcPts val="0"/>
                </a:spcAft>
                <a:buSzTx/>
                <a:defRPr/>
              </a:pPr>
              <a:r>
                <a:rPr lang="en-GB" sz="1400" b="1" i="0">
                  <a:solidFill>
                    <a:srgbClr val="013C93"/>
                  </a:solidFill>
                  <a:latin typeface="Source Sans Pro" panose="020B0503030403020204" pitchFamily="34" charset="0"/>
                </a:rPr>
                <a:t>192.168. 1.2</a:t>
              </a:r>
              <a:endParaRPr lang="en-IE" sz="1400" b="1" i="0">
                <a:solidFill>
                  <a:srgbClr val="013C93"/>
                </a:solidFill>
                <a:latin typeface="Source Sans Pro" panose="020B0503030403020204" pitchFamily="34" charset="0"/>
              </a:endParaRPr>
            </a:p>
          </p:txBody>
        </p:sp>
        <p:sp>
          <p:nvSpPr>
            <p:cNvPr id="19" name="TextBox 18">
              <a:extLst>
                <a:ext uri="{FF2B5EF4-FFF2-40B4-BE49-F238E27FC236}">
                  <a16:creationId xmlns:a16="http://schemas.microsoft.com/office/drawing/2014/main" id="{A7A79E60-A7FD-FE0E-E508-E5CBEAC6FF32}"/>
                </a:ext>
              </a:extLst>
            </p:cNvPr>
            <p:cNvSpPr txBox="1"/>
            <p:nvPr/>
          </p:nvSpPr>
          <p:spPr>
            <a:xfrm>
              <a:off x="7483542" y="5536382"/>
              <a:ext cx="1516634" cy="523084"/>
            </a:xfrm>
            <a:prstGeom prst="rect">
              <a:avLst/>
            </a:prstGeom>
            <a:noFill/>
          </p:spPr>
          <p:txBody>
            <a:bodyPr wrap="square" rtlCol="0">
              <a:spAutoFit/>
            </a:bodyPr>
            <a:lstStyle/>
            <a:p>
              <a:pPr defTabSz="914080" fontAlgn="auto">
                <a:spcBef>
                  <a:spcPts val="0"/>
                </a:spcBef>
                <a:spcAft>
                  <a:spcPts val="0"/>
                </a:spcAft>
                <a:buSzTx/>
                <a:defRPr/>
              </a:pPr>
              <a:r>
                <a:rPr lang="en-GB" sz="1400" b="1" i="0">
                  <a:solidFill>
                    <a:srgbClr val="013C93"/>
                  </a:solidFill>
                  <a:latin typeface="Source Sans Pro" panose="020B0503030403020204" pitchFamily="34" charset="0"/>
                </a:rPr>
                <a:t>RDP Server</a:t>
              </a:r>
            </a:p>
            <a:p>
              <a:pPr defTabSz="914080" fontAlgn="auto">
                <a:spcBef>
                  <a:spcPts val="0"/>
                </a:spcBef>
                <a:spcAft>
                  <a:spcPts val="0"/>
                </a:spcAft>
                <a:buSzTx/>
                <a:defRPr/>
              </a:pPr>
              <a:r>
                <a:rPr lang="en-GB" sz="1400" b="1" i="0">
                  <a:solidFill>
                    <a:srgbClr val="013C93"/>
                  </a:solidFill>
                  <a:latin typeface="Source Sans Pro" panose="020B0503030403020204" pitchFamily="34" charset="0"/>
                </a:rPr>
                <a:t>192.168. 1.3</a:t>
              </a:r>
              <a:endParaRPr lang="en-IE" sz="1400" b="1" i="0">
                <a:solidFill>
                  <a:srgbClr val="013C93"/>
                </a:solidFill>
                <a:latin typeface="Source Sans Pro" panose="020B0503030403020204" pitchFamily="34" charset="0"/>
              </a:endParaRPr>
            </a:p>
          </p:txBody>
        </p:sp>
        <p:sp>
          <p:nvSpPr>
            <p:cNvPr id="20" name="TextBox 19">
              <a:extLst>
                <a:ext uri="{FF2B5EF4-FFF2-40B4-BE49-F238E27FC236}">
                  <a16:creationId xmlns:a16="http://schemas.microsoft.com/office/drawing/2014/main" id="{F738C3CB-84F4-42A1-61B6-D4FDECE949EE}"/>
                </a:ext>
              </a:extLst>
            </p:cNvPr>
            <p:cNvSpPr txBox="1"/>
            <p:nvPr/>
          </p:nvSpPr>
          <p:spPr>
            <a:xfrm>
              <a:off x="9062280" y="5545327"/>
              <a:ext cx="1650115" cy="738472"/>
            </a:xfrm>
            <a:prstGeom prst="rect">
              <a:avLst/>
            </a:prstGeom>
            <a:noFill/>
          </p:spPr>
          <p:txBody>
            <a:bodyPr wrap="square" rtlCol="0">
              <a:spAutoFit/>
            </a:bodyPr>
            <a:lstStyle/>
            <a:p>
              <a:pPr defTabSz="914080" fontAlgn="auto">
                <a:spcBef>
                  <a:spcPts val="0"/>
                </a:spcBef>
                <a:spcAft>
                  <a:spcPts val="0"/>
                </a:spcAft>
                <a:buSzTx/>
                <a:defRPr/>
              </a:pPr>
              <a:r>
                <a:rPr lang="en-GB" sz="1400" b="1" i="0">
                  <a:solidFill>
                    <a:srgbClr val="013C93"/>
                  </a:solidFill>
                  <a:latin typeface="Source Sans Pro" panose="020B0503030403020204" pitchFamily="34" charset="0"/>
                </a:rPr>
                <a:t>Compromised Device</a:t>
              </a:r>
            </a:p>
            <a:p>
              <a:pPr defTabSz="914080" fontAlgn="auto">
                <a:spcBef>
                  <a:spcPts val="0"/>
                </a:spcBef>
                <a:spcAft>
                  <a:spcPts val="0"/>
                </a:spcAft>
                <a:buSzTx/>
                <a:defRPr/>
              </a:pPr>
              <a:r>
                <a:rPr lang="en-GB" sz="1400" b="1" i="0">
                  <a:solidFill>
                    <a:srgbClr val="013C93"/>
                  </a:solidFill>
                  <a:latin typeface="Source Sans Pro" panose="020B0503030403020204" pitchFamily="34" charset="0"/>
                </a:rPr>
                <a:t>192.168. 1.50</a:t>
              </a:r>
              <a:endParaRPr lang="en-IE" sz="1400" b="1" i="0">
                <a:solidFill>
                  <a:srgbClr val="013C93"/>
                </a:solidFill>
                <a:latin typeface="Source Sans Pro" panose="020B0503030403020204" pitchFamily="34" charset="0"/>
              </a:endParaRPr>
            </a:p>
          </p:txBody>
        </p:sp>
        <p:sp>
          <p:nvSpPr>
            <p:cNvPr id="21" name="TextBox 20">
              <a:extLst>
                <a:ext uri="{FF2B5EF4-FFF2-40B4-BE49-F238E27FC236}">
                  <a16:creationId xmlns:a16="http://schemas.microsoft.com/office/drawing/2014/main" id="{CAA7317A-2F5F-CACF-1E3F-7471CBEE9DC8}"/>
                </a:ext>
              </a:extLst>
            </p:cNvPr>
            <p:cNvSpPr txBox="1"/>
            <p:nvPr/>
          </p:nvSpPr>
          <p:spPr>
            <a:xfrm>
              <a:off x="8521230" y="2590959"/>
              <a:ext cx="866496" cy="523084"/>
            </a:xfrm>
            <a:prstGeom prst="rect">
              <a:avLst/>
            </a:prstGeom>
            <a:noFill/>
          </p:spPr>
          <p:txBody>
            <a:bodyPr wrap="square" rtlCol="0">
              <a:spAutoFit/>
            </a:bodyPr>
            <a:lstStyle/>
            <a:p>
              <a:pPr defTabSz="914080" fontAlgn="auto">
                <a:spcBef>
                  <a:spcPts val="0"/>
                </a:spcBef>
                <a:spcAft>
                  <a:spcPts val="0"/>
                </a:spcAft>
                <a:buSzTx/>
                <a:defRPr/>
              </a:pPr>
              <a:r>
                <a:rPr lang="en-GB" sz="1400" b="1" i="0">
                  <a:solidFill>
                    <a:srgbClr val="013C93"/>
                  </a:solidFill>
                  <a:latin typeface="Source Sans Pro" panose="020B0503030403020204" pitchFamily="34" charset="0"/>
                </a:rPr>
                <a:t>Port Mirror</a:t>
              </a:r>
              <a:endParaRPr lang="en-IE" sz="1400" b="1" i="0">
                <a:solidFill>
                  <a:srgbClr val="013C93"/>
                </a:solidFill>
                <a:latin typeface="Source Sans Pro" panose="020B0503030403020204" pitchFamily="34" charset="0"/>
              </a:endParaRPr>
            </a:p>
          </p:txBody>
        </p:sp>
      </p:grpSp>
    </p:spTree>
    <p:extLst>
      <p:ext uri="{BB962C8B-B14F-4D97-AF65-F5344CB8AC3E}">
        <p14:creationId xmlns:p14="http://schemas.microsoft.com/office/powerpoint/2010/main" val="4062161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64B1449-CF6E-3D40-A33E-9676DBDDC8F2}"/>
              </a:ext>
            </a:extLst>
          </p:cNvPr>
          <p:cNvSpPr txBox="1"/>
          <p:nvPr/>
        </p:nvSpPr>
        <p:spPr bwMode="auto">
          <a:xfrm>
            <a:off x="2727821" y="700708"/>
            <a:ext cx="0" cy="0"/>
          </a:xfrm>
          <a:prstGeom prst="rect">
            <a:avLst/>
          </a:prstGeom>
          <a:noFill/>
          <a:ln w="9525">
            <a:noFill/>
            <a:miter lim="800000"/>
            <a:headEnd/>
            <a:tailEnd/>
          </a:ln>
        </p:spPr>
        <p:txBody>
          <a:bodyPr vert="horz" wrap="none" lIns="91416" tIns="45708" rIns="91416" bIns="45708" numCol="1" rtlCol="0" anchor="t" anchorCtr="0" compatLnSpc="1">
            <a:prstTxWarp prst="textNoShape">
              <a:avLst/>
            </a:prstTxWarp>
            <a:noAutofit/>
          </a:bodyPr>
          <a:lstStyle/>
          <a:p>
            <a:pPr algn="l">
              <a:buSzTx/>
            </a:pPr>
            <a:endParaRPr lang="en-US" sz="2399"/>
          </a:p>
        </p:txBody>
      </p:sp>
      <p:sp>
        <p:nvSpPr>
          <p:cNvPr id="34" name="TextBox 33">
            <a:extLst>
              <a:ext uri="{FF2B5EF4-FFF2-40B4-BE49-F238E27FC236}">
                <a16:creationId xmlns:a16="http://schemas.microsoft.com/office/drawing/2014/main" id="{638F0B12-1390-DE4A-B016-C1390A1A3566}"/>
              </a:ext>
            </a:extLst>
          </p:cNvPr>
          <p:cNvSpPr txBox="1"/>
          <p:nvPr/>
        </p:nvSpPr>
        <p:spPr bwMode="auto">
          <a:xfrm>
            <a:off x="14138148" y="4448771"/>
            <a:ext cx="0" cy="0"/>
          </a:xfrm>
          <a:prstGeom prst="rect">
            <a:avLst/>
          </a:prstGeom>
          <a:noFill/>
          <a:ln w="9525">
            <a:noFill/>
            <a:miter lim="800000"/>
            <a:headEnd/>
            <a:tailEnd/>
          </a:ln>
        </p:spPr>
        <p:txBody>
          <a:bodyPr vert="horz" wrap="none" lIns="91416" tIns="45708" rIns="91416" bIns="45708" numCol="1" rtlCol="0" anchor="t" anchorCtr="0" compatLnSpc="1">
            <a:prstTxWarp prst="textNoShape">
              <a:avLst/>
            </a:prstTxWarp>
            <a:noAutofit/>
          </a:bodyPr>
          <a:lstStyle/>
          <a:p>
            <a:pPr algn="l">
              <a:buSzTx/>
            </a:pPr>
            <a:endParaRPr lang="en-US" sz="2399"/>
          </a:p>
        </p:txBody>
      </p:sp>
      <p:sp>
        <p:nvSpPr>
          <p:cNvPr id="35" name="TextBox 34">
            <a:extLst>
              <a:ext uri="{FF2B5EF4-FFF2-40B4-BE49-F238E27FC236}">
                <a16:creationId xmlns:a16="http://schemas.microsoft.com/office/drawing/2014/main" id="{E5381AB3-F0BB-D54C-8AEC-3D1EDCC8D9B9}"/>
              </a:ext>
            </a:extLst>
          </p:cNvPr>
          <p:cNvSpPr txBox="1"/>
          <p:nvPr/>
        </p:nvSpPr>
        <p:spPr bwMode="auto">
          <a:xfrm>
            <a:off x="14284414" y="8417127"/>
            <a:ext cx="0" cy="0"/>
          </a:xfrm>
          <a:prstGeom prst="rect">
            <a:avLst/>
          </a:prstGeom>
          <a:noFill/>
          <a:ln w="9525">
            <a:noFill/>
            <a:miter lim="800000"/>
            <a:headEnd/>
            <a:tailEnd/>
          </a:ln>
        </p:spPr>
        <p:txBody>
          <a:bodyPr vert="horz" wrap="none" lIns="91416" tIns="45708" rIns="91416" bIns="45708" numCol="1" rtlCol="0" anchor="t" anchorCtr="0" compatLnSpc="1">
            <a:prstTxWarp prst="textNoShape">
              <a:avLst/>
            </a:prstTxWarp>
            <a:noAutofit/>
          </a:bodyPr>
          <a:lstStyle/>
          <a:p>
            <a:pPr algn="l">
              <a:buSzTx/>
            </a:pPr>
            <a:endParaRPr lang="en-US" sz="2399"/>
          </a:p>
        </p:txBody>
      </p:sp>
      <p:sp>
        <p:nvSpPr>
          <p:cNvPr id="36" name="TextBox 35">
            <a:extLst>
              <a:ext uri="{FF2B5EF4-FFF2-40B4-BE49-F238E27FC236}">
                <a16:creationId xmlns:a16="http://schemas.microsoft.com/office/drawing/2014/main" id="{577AAE81-593A-804D-9E4C-ED0F97F62ACA}"/>
              </a:ext>
            </a:extLst>
          </p:cNvPr>
          <p:cNvSpPr txBox="1"/>
          <p:nvPr/>
        </p:nvSpPr>
        <p:spPr bwMode="auto">
          <a:xfrm>
            <a:off x="15929906" y="6295378"/>
            <a:ext cx="0" cy="0"/>
          </a:xfrm>
          <a:prstGeom prst="rect">
            <a:avLst/>
          </a:prstGeom>
          <a:noFill/>
          <a:ln w="9525">
            <a:noFill/>
            <a:miter lim="800000"/>
            <a:headEnd/>
            <a:tailEnd/>
          </a:ln>
        </p:spPr>
        <p:txBody>
          <a:bodyPr vert="horz" wrap="none" lIns="91416" tIns="45708" rIns="91416" bIns="45708" numCol="1" rtlCol="0" anchor="t" anchorCtr="0" compatLnSpc="1">
            <a:prstTxWarp prst="textNoShape">
              <a:avLst/>
            </a:prstTxWarp>
            <a:noAutofit/>
          </a:bodyPr>
          <a:lstStyle/>
          <a:p>
            <a:pPr algn="l">
              <a:buSzTx/>
            </a:pPr>
            <a:endParaRPr lang="en-US" sz="2399"/>
          </a:p>
        </p:txBody>
      </p:sp>
      <p:sp>
        <p:nvSpPr>
          <p:cNvPr id="27" name="Title Placeholder 7">
            <a:extLst>
              <a:ext uri="{FF2B5EF4-FFF2-40B4-BE49-F238E27FC236}">
                <a16:creationId xmlns:a16="http://schemas.microsoft.com/office/drawing/2014/main" id="{B59D5DAA-D395-2D40-9312-B629E4A6F934}"/>
              </a:ext>
            </a:extLst>
          </p:cNvPr>
          <p:cNvSpPr>
            <a:spLocks noGrp="1"/>
          </p:cNvSpPr>
          <p:nvPr>
            <p:ph type="ctrTitle"/>
          </p:nvPr>
        </p:nvSpPr>
        <p:spPr>
          <a:xfrm>
            <a:off x="722125" y="527806"/>
            <a:ext cx="6971931" cy="1606132"/>
          </a:xfrm>
          <a:prstGeom prst="rect">
            <a:avLst/>
          </a:prstGeom>
        </p:spPr>
        <p:txBody>
          <a:bodyPr vert="horz" lIns="0" tIns="179953" rIns="0" bIns="0" rtlCol="0" anchor="t" anchorCtr="0">
            <a:noAutofit/>
          </a:bodyPr>
          <a:lstStyle/>
          <a:p>
            <a:pPr algn="l"/>
            <a:r>
              <a:rPr lang="en-GB" sz="4399">
                <a:solidFill>
                  <a:schemeClr val="tx1">
                    <a:lumMod val="75000"/>
                  </a:schemeClr>
                </a:solidFill>
              </a:rPr>
              <a:t>Flowmon Vision</a:t>
            </a:r>
            <a:endParaRPr lang="en-BG" sz="4399">
              <a:solidFill>
                <a:schemeClr val="tx1">
                  <a:lumMod val="75000"/>
                </a:schemeClr>
              </a:solidFill>
            </a:endParaRPr>
          </a:p>
        </p:txBody>
      </p:sp>
      <p:sp>
        <p:nvSpPr>
          <p:cNvPr id="14" name="Title Placeholder 7">
            <a:extLst>
              <a:ext uri="{FF2B5EF4-FFF2-40B4-BE49-F238E27FC236}">
                <a16:creationId xmlns:a16="http://schemas.microsoft.com/office/drawing/2014/main" id="{762E2032-D169-7542-B121-FF92E14EAEAB}"/>
              </a:ext>
            </a:extLst>
          </p:cNvPr>
          <p:cNvSpPr txBox="1">
            <a:spLocks/>
          </p:cNvSpPr>
          <p:nvPr/>
        </p:nvSpPr>
        <p:spPr>
          <a:xfrm>
            <a:off x="722124" y="1330872"/>
            <a:ext cx="10510638" cy="1256570"/>
          </a:xfrm>
          <a:prstGeom prst="rect">
            <a:avLst/>
          </a:prstGeom>
        </p:spPr>
        <p:txBody>
          <a:bodyPr vert="horz" lIns="0" tIns="179953" rIns="0" bIns="0" rtlCol="0" anchor="t" anchorCtr="0">
            <a:noAutofit/>
          </a:bodyPr>
          <a:lstStyle>
            <a:lvl1pPr algn="l" rtl="0" eaLnBrk="1" fontAlgn="base" hangingPunct="1">
              <a:lnSpc>
                <a:spcPct val="90000"/>
              </a:lnSpc>
              <a:spcBef>
                <a:spcPct val="0"/>
              </a:spcBef>
              <a:spcAft>
                <a:spcPct val="0"/>
              </a:spcAft>
              <a:defRPr lang="en-US" sz="4000" b="0" i="0" kern="0" noProof="0" dirty="0">
                <a:solidFill>
                  <a:schemeClr val="bg1"/>
                </a:solidFill>
                <a:latin typeface="Metric Semibold" panose="020B0503030202060203" pitchFamily="34" charset="77"/>
                <a:ea typeface="+mj-ea"/>
                <a:cs typeface="Arial" pitchFamily="34" charset="0"/>
              </a:defRPr>
            </a:lvl1pPr>
            <a:lvl2pPr algn="l" rtl="0" eaLnBrk="1" fontAlgn="base" hangingPunct="1">
              <a:lnSpc>
                <a:spcPct val="90000"/>
              </a:lnSpc>
              <a:spcBef>
                <a:spcPct val="0"/>
              </a:spcBef>
              <a:spcAft>
                <a:spcPct val="0"/>
              </a:spcAft>
              <a:defRPr sz="3198">
                <a:solidFill>
                  <a:schemeClr val="bg1"/>
                </a:solidFill>
                <a:latin typeface="Arial" charset="0"/>
              </a:defRPr>
            </a:lvl2pPr>
            <a:lvl3pPr algn="l" rtl="0" eaLnBrk="1" fontAlgn="base" hangingPunct="1">
              <a:lnSpc>
                <a:spcPct val="90000"/>
              </a:lnSpc>
              <a:spcBef>
                <a:spcPct val="0"/>
              </a:spcBef>
              <a:spcAft>
                <a:spcPct val="0"/>
              </a:spcAft>
              <a:defRPr sz="3198">
                <a:solidFill>
                  <a:schemeClr val="bg1"/>
                </a:solidFill>
                <a:latin typeface="Arial" charset="0"/>
              </a:defRPr>
            </a:lvl3pPr>
            <a:lvl4pPr algn="l" rtl="0" eaLnBrk="1" fontAlgn="base" hangingPunct="1">
              <a:lnSpc>
                <a:spcPct val="90000"/>
              </a:lnSpc>
              <a:spcBef>
                <a:spcPct val="0"/>
              </a:spcBef>
              <a:spcAft>
                <a:spcPct val="0"/>
              </a:spcAft>
              <a:defRPr sz="3198">
                <a:solidFill>
                  <a:schemeClr val="bg1"/>
                </a:solidFill>
                <a:latin typeface="Arial" charset="0"/>
              </a:defRPr>
            </a:lvl4pPr>
            <a:lvl5pPr algn="l" rtl="0" eaLnBrk="1" fontAlgn="base" hangingPunct="1">
              <a:lnSpc>
                <a:spcPct val="90000"/>
              </a:lnSpc>
              <a:spcBef>
                <a:spcPct val="0"/>
              </a:spcBef>
              <a:spcAft>
                <a:spcPct val="0"/>
              </a:spcAft>
              <a:defRPr sz="3198">
                <a:solidFill>
                  <a:schemeClr val="bg1"/>
                </a:solidFill>
                <a:latin typeface="Arial" charset="0"/>
              </a:defRPr>
            </a:lvl5pPr>
            <a:lvl6pPr marL="456926" algn="l" rtl="0" eaLnBrk="1" fontAlgn="base" hangingPunct="1">
              <a:lnSpc>
                <a:spcPct val="90000"/>
              </a:lnSpc>
              <a:spcBef>
                <a:spcPct val="0"/>
              </a:spcBef>
              <a:spcAft>
                <a:spcPct val="0"/>
              </a:spcAft>
              <a:defRPr sz="3198">
                <a:solidFill>
                  <a:schemeClr val="bg1"/>
                </a:solidFill>
                <a:latin typeface="Arial" charset="0"/>
              </a:defRPr>
            </a:lvl6pPr>
            <a:lvl7pPr marL="913852" algn="l" rtl="0" eaLnBrk="1" fontAlgn="base" hangingPunct="1">
              <a:lnSpc>
                <a:spcPct val="90000"/>
              </a:lnSpc>
              <a:spcBef>
                <a:spcPct val="0"/>
              </a:spcBef>
              <a:spcAft>
                <a:spcPct val="0"/>
              </a:spcAft>
              <a:defRPr sz="3198">
                <a:solidFill>
                  <a:schemeClr val="bg1"/>
                </a:solidFill>
                <a:latin typeface="Arial" charset="0"/>
              </a:defRPr>
            </a:lvl7pPr>
            <a:lvl8pPr marL="1370778" algn="l" rtl="0" eaLnBrk="1" fontAlgn="base" hangingPunct="1">
              <a:lnSpc>
                <a:spcPct val="90000"/>
              </a:lnSpc>
              <a:spcBef>
                <a:spcPct val="0"/>
              </a:spcBef>
              <a:spcAft>
                <a:spcPct val="0"/>
              </a:spcAft>
              <a:defRPr sz="3198">
                <a:solidFill>
                  <a:schemeClr val="bg1"/>
                </a:solidFill>
                <a:latin typeface="Arial" charset="0"/>
              </a:defRPr>
            </a:lvl8pPr>
            <a:lvl9pPr marL="1827703" algn="l" rtl="0" eaLnBrk="1" fontAlgn="base" hangingPunct="1">
              <a:lnSpc>
                <a:spcPct val="90000"/>
              </a:lnSpc>
              <a:spcBef>
                <a:spcPct val="0"/>
              </a:spcBef>
              <a:spcAft>
                <a:spcPct val="0"/>
              </a:spcAft>
              <a:defRPr sz="3198">
                <a:solidFill>
                  <a:schemeClr val="bg1"/>
                </a:solidFill>
                <a:latin typeface="Arial" charset="0"/>
              </a:defRPr>
            </a:lvl9pPr>
          </a:lstStyle>
          <a:p>
            <a:pPr>
              <a:buSzTx/>
            </a:pPr>
            <a:r>
              <a:rPr lang="en-GB" sz="3199">
                <a:solidFill>
                  <a:schemeClr val="tx1"/>
                </a:solidFill>
              </a:rPr>
              <a:t>Create a secure and </a:t>
            </a:r>
            <a:r>
              <a:rPr lang="en-GB" sz="3199">
                <a:solidFill>
                  <a:schemeClr val="accent5">
                    <a:lumMod val="50000"/>
                  </a:schemeClr>
                </a:solidFill>
              </a:rPr>
              <a:t>transparent</a:t>
            </a:r>
            <a:r>
              <a:rPr lang="en-GB" sz="3199">
                <a:solidFill>
                  <a:schemeClr val="tx1"/>
                </a:solidFill>
              </a:rPr>
              <a:t> digital environment where people rule the network regardless of its complexity.</a:t>
            </a:r>
            <a:endParaRPr lang="en-BG" sz="3199">
              <a:solidFill>
                <a:schemeClr val="tx1"/>
              </a:solidFill>
              <a:latin typeface="Arial" panose="020B0604020202020204" pitchFamily="34" charset="0"/>
            </a:endParaRPr>
          </a:p>
        </p:txBody>
      </p:sp>
      <p:sp>
        <p:nvSpPr>
          <p:cNvPr id="5" name="TextBox 4">
            <a:extLst>
              <a:ext uri="{FF2B5EF4-FFF2-40B4-BE49-F238E27FC236}">
                <a16:creationId xmlns:a16="http://schemas.microsoft.com/office/drawing/2014/main" id="{64DF0A9B-DBDF-8D4E-A8B4-A45F7292335F}"/>
              </a:ext>
            </a:extLst>
          </p:cNvPr>
          <p:cNvSpPr txBox="1"/>
          <p:nvPr/>
        </p:nvSpPr>
        <p:spPr bwMode="auto">
          <a:xfrm>
            <a:off x="4924673" y="920107"/>
            <a:ext cx="0" cy="0"/>
          </a:xfrm>
          <a:prstGeom prst="rect">
            <a:avLst/>
          </a:prstGeom>
          <a:noFill/>
          <a:ln w="9525">
            <a:noFill/>
            <a:miter lim="800000"/>
            <a:headEnd/>
            <a:tailEnd/>
          </a:ln>
        </p:spPr>
        <p:txBody>
          <a:bodyPr vert="horz" wrap="none" lIns="91416" tIns="45708" rIns="91416" bIns="45708" numCol="1" rtlCol="0" anchor="t" anchorCtr="0" compatLnSpc="1">
            <a:prstTxWarp prst="textNoShape">
              <a:avLst/>
            </a:prstTxWarp>
            <a:noAutofit/>
          </a:bodyPr>
          <a:lstStyle/>
          <a:p>
            <a:pPr algn="l">
              <a:buSzTx/>
            </a:pPr>
            <a:endParaRPr lang="en-US" sz="2399"/>
          </a:p>
        </p:txBody>
      </p:sp>
      <p:sp>
        <p:nvSpPr>
          <p:cNvPr id="2" name="TextBox 1">
            <a:extLst>
              <a:ext uri="{FF2B5EF4-FFF2-40B4-BE49-F238E27FC236}">
                <a16:creationId xmlns:a16="http://schemas.microsoft.com/office/drawing/2014/main" id="{61198A8B-04FD-CF49-B941-B0F8A4060F17}"/>
              </a:ext>
            </a:extLst>
          </p:cNvPr>
          <p:cNvSpPr txBox="1"/>
          <p:nvPr/>
        </p:nvSpPr>
        <p:spPr bwMode="auto">
          <a:xfrm>
            <a:off x="12401241" y="5655465"/>
            <a:ext cx="0" cy="0"/>
          </a:xfrm>
          <a:prstGeom prst="rect">
            <a:avLst/>
          </a:prstGeom>
          <a:noFill/>
          <a:ln w="9525">
            <a:noFill/>
            <a:miter lim="800000"/>
            <a:headEnd/>
            <a:tailEnd/>
          </a:ln>
        </p:spPr>
        <p:txBody>
          <a:bodyPr vert="horz" wrap="none" lIns="91416" tIns="45708" rIns="91416" bIns="45708" numCol="1" rtlCol="0" anchor="t" anchorCtr="0" compatLnSpc="1">
            <a:prstTxWarp prst="textNoShape">
              <a:avLst/>
            </a:prstTxWarp>
            <a:noAutofit/>
          </a:bodyPr>
          <a:lstStyle/>
          <a:p>
            <a:pPr algn="l">
              <a:buSzTx/>
            </a:pPr>
            <a:endParaRPr lang="en-US" sz="2399"/>
          </a:p>
        </p:txBody>
      </p:sp>
      <p:sp>
        <p:nvSpPr>
          <p:cNvPr id="3" name="TextBox 2">
            <a:extLst>
              <a:ext uri="{FF2B5EF4-FFF2-40B4-BE49-F238E27FC236}">
                <a16:creationId xmlns:a16="http://schemas.microsoft.com/office/drawing/2014/main" id="{3063811E-E0DC-F443-92AC-BC90511E750D}"/>
              </a:ext>
            </a:extLst>
          </p:cNvPr>
          <p:cNvSpPr txBox="1"/>
          <p:nvPr/>
        </p:nvSpPr>
        <p:spPr bwMode="auto">
          <a:xfrm>
            <a:off x="10730324" y="7829518"/>
            <a:ext cx="0" cy="0"/>
          </a:xfrm>
          <a:prstGeom prst="rect">
            <a:avLst/>
          </a:prstGeom>
          <a:noFill/>
          <a:ln w="9525">
            <a:noFill/>
            <a:miter lim="800000"/>
            <a:headEnd/>
            <a:tailEnd/>
          </a:ln>
        </p:spPr>
        <p:txBody>
          <a:bodyPr vert="horz" wrap="none" lIns="91416" tIns="45708" rIns="91416" bIns="45708" numCol="1" rtlCol="0" anchor="t" anchorCtr="0" compatLnSpc="1">
            <a:prstTxWarp prst="textNoShape">
              <a:avLst/>
            </a:prstTxWarp>
            <a:noAutofit/>
          </a:bodyPr>
          <a:lstStyle/>
          <a:p>
            <a:pPr algn="l">
              <a:buSzTx/>
            </a:pPr>
            <a:endParaRPr lang="en-BG" sz="2399"/>
          </a:p>
        </p:txBody>
      </p:sp>
      <p:sp>
        <p:nvSpPr>
          <p:cNvPr id="4" name="TextBox 3">
            <a:extLst>
              <a:ext uri="{FF2B5EF4-FFF2-40B4-BE49-F238E27FC236}">
                <a16:creationId xmlns:a16="http://schemas.microsoft.com/office/drawing/2014/main" id="{0F4248F6-706A-0D7F-5268-A5287334C7EF}"/>
              </a:ext>
            </a:extLst>
          </p:cNvPr>
          <p:cNvSpPr txBox="1"/>
          <p:nvPr/>
        </p:nvSpPr>
        <p:spPr>
          <a:xfrm>
            <a:off x="684984" y="2800632"/>
            <a:ext cx="4695512" cy="1797190"/>
          </a:xfrm>
          <a:prstGeom prst="rect">
            <a:avLst/>
          </a:prstGeom>
        </p:spPr>
        <p:txBody>
          <a:bodyPr vert="horz" wrap="square" lIns="0" tIns="0" rIns="0" bIns="0" rtlCol="0">
            <a:noAutofit/>
          </a:bodyPr>
          <a:lstStyle/>
          <a:p>
            <a:pPr>
              <a:lnSpc>
                <a:spcPts val="2699"/>
              </a:lnSpc>
            </a:pPr>
            <a:r>
              <a:rPr lang="en-US" sz="1999"/>
              <a:t>Flowmon is primary designed for Network and Security engineers to bring the visibility into the ”blind” networks and let simplify their network troubleshooting routines.</a:t>
            </a:r>
          </a:p>
        </p:txBody>
      </p:sp>
      <p:pic>
        <p:nvPicPr>
          <p:cNvPr id="7" name="Obrázek 7">
            <a:extLst>
              <a:ext uri="{FF2B5EF4-FFF2-40B4-BE49-F238E27FC236}">
                <a16:creationId xmlns:a16="http://schemas.microsoft.com/office/drawing/2014/main" id="{81DB24B1-1B88-6933-00AD-541570F7275C}"/>
              </a:ext>
            </a:extLst>
          </p:cNvPr>
          <p:cNvPicPr>
            <a:picLocks noChangeAspect="1"/>
          </p:cNvPicPr>
          <p:nvPr/>
        </p:nvPicPr>
        <p:blipFill>
          <a:blip r:embed="rId3"/>
          <a:stretch>
            <a:fillRect/>
          </a:stretch>
        </p:blipFill>
        <p:spPr>
          <a:xfrm>
            <a:off x="5840101" y="2800633"/>
            <a:ext cx="5333920" cy="3149893"/>
          </a:xfrm>
          <a:prstGeom prst="rect">
            <a:avLst/>
          </a:prstGeom>
        </p:spPr>
      </p:pic>
    </p:spTree>
    <p:extLst>
      <p:ext uri="{BB962C8B-B14F-4D97-AF65-F5344CB8AC3E}">
        <p14:creationId xmlns:p14="http://schemas.microsoft.com/office/powerpoint/2010/main" val="201784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6EF9C-CD27-09B5-5C76-41340594CA27}"/>
              </a:ext>
            </a:extLst>
          </p:cNvPr>
          <p:cNvSpPr>
            <a:spLocks noGrp="1"/>
          </p:cNvSpPr>
          <p:nvPr>
            <p:ph type="title"/>
          </p:nvPr>
        </p:nvSpPr>
        <p:spPr/>
        <p:txBody>
          <a:bodyPr/>
          <a:lstStyle/>
          <a:p>
            <a:endParaRPr lang="en-US"/>
          </a:p>
        </p:txBody>
      </p:sp>
      <p:pic>
        <p:nvPicPr>
          <p:cNvPr id="3" name="Flowmon Stop a Breach guided demo">
            <a:hlinkClick r:id="" action="ppaction://media"/>
            <a:extLst>
              <a:ext uri="{FF2B5EF4-FFF2-40B4-BE49-F238E27FC236}">
                <a16:creationId xmlns:a16="http://schemas.microsoft.com/office/drawing/2014/main" id="{92A98164-E602-6B2E-D028-20E5B501F7D6}"/>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763" y="25327"/>
            <a:ext cx="12188825" cy="6316662"/>
          </a:xfrm>
          <a:prstGeom prst="rect">
            <a:avLst/>
          </a:prstGeom>
        </p:spPr>
      </p:pic>
    </p:spTree>
    <p:extLst>
      <p:ext uri="{BB962C8B-B14F-4D97-AF65-F5344CB8AC3E}">
        <p14:creationId xmlns:p14="http://schemas.microsoft.com/office/powerpoint/2010/main" val="374797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004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A9EEEB60-2761-788C-CF51-764CE1DA45B6}"/>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25474" t="3104" r="15445" b="11682"/>
          <a:stretch/>
        </p:blipFill>
        <p:spPr>
          <a:xfrm>
            <a:off x="-1" y="893"/>
            <a:ext cx="12188825" cy="6856214"/>
          </a:xfrm>
        </p:spPr>
      </p:pic>
      <p:sp>
        <p:nvSpPr>
          <p:cNvPr id="2" name="Title 1">
            <a:extLst>
              <a:ext uri="{FF2B5EF4-FFF2-40B4-BE49-F238E27FC236}">
                <a16:creationId xmlns:a16="http://schemas.microsoft.com/office/drawing/2014/main" id="{E073354A-9570-D12B-60D9-F84D01DD52A0}"/>
              </a:ext>
            </a:extLst>
          </p:cNvPr>
          <p:cNvSpPr>
            <a:spLocks noGrp="1"/>
          </p:cNvSpPr>
          <p:nvPr>
            <p:ph type="title"/>
          </p:nvPr>
        </p:nvSpPr>
        <p:spPr>
          <a:xfrm>
            <a:off x="724505" y="558487"/>
            <a:ext cx="5454816" cy="893529"/>
          </a:xfrm>
        </p:spPr>
        <p:txBody>
          <a:bodyPr/>
          <a:lstStyle/>
          <a:p>
            <a:r>
              <a:rPr lang="en-US" sz="3999">
                <a:latin typeface="Arial"/>
                <a:cs typeface="Arial"/>
              </a:rPr>
              <a:t>Get a 20-Minute Demo</a:t>
            </a:r>
          </a:p>
        </p:txBody>
      </p:sp>
      <p:sp>
        <p:nvSpPr>
          <p:cNvPr id="3" name="Text Placeholder 2">
            <a:extLst>
              <a:ext uri="{FF2B5EF4-FFF2-40B4-BE49-F238E27FC236}">
                <a16:creationId xmlns:a16="http://schemas.microsoft.com/office/drawing/2014/main" id="{470909F8-7577-D44A-ECF8-E28B8BB7FB5A}"/>
              </a:ext>
            </a:extLst>
          </p:cNvPr>
          <p:cNvSpPr>
            <a:spLocks noGrp="1"/>
          </p:cNvSpPr>
          <p:nvPr>
            <p:ph type="body" sz="quarter" idx="4294967295"/>
          </p:nvPr>
        </p:nvSpPr>
        <p:spPr>
          <a:xfrm>
            <a:off x="764773" y="1357894"/>
            <a:ext cx="4593232" cy="1602956"/>
          </a:xfrm>
        </p:spPr>
        <p:txBody>
          <a:bodyPr vert="horz" lIns="0" tIns="0" rIns="0" bIns="0" rtlCol="0" anchor="t">
            <a:noAutofit/>
          </a:bodyPr>
          <a:lstStyle/>
          <a:p>
            <a:pPr marL="342797" indent="-342797"/>
            <a:r>
              <a:rPr lang="en-US" sz="1999">
                <a:cs typeface="Arial"/>
              </a:rPr>
              <a:t>Product demonstration with our expert engineer</a:t>
            </a:r>
            <a:endParaRPr lang="en-US" sz="1999" strike="sngStrike">
              <a:solidFill>
                <a:srgbClr val="7030A0"/>
              </a:solidFill>
              <a:cs typeface="Arial"/>
            </a:endParaRPr>
          </a:p>
          <a:p>
            <a:pPr marL="342797" indent="-342797"/>
            <a:r>
              <a:rPr lang="en-US" sz="1999">
                <a:cs typeface="Arial"/>
              </a:rPr>
              <a:t>Sizing and understanding your IT environment to provide the best value</a:t>
            </a:r>
            <a:endParaRPr lang="en-US" sz="1999" i="1" strike="sngStrike">
              <a:solidFill>
                <a:srgbClr val="7030A0"/>
              </a:solidFill>
            </a:endParaRPr>
          </a:p>
        </p:txBody>
      </p:sp>
      <p:sp>
        <p:nvSpPr>
          <p:cNvPr id="6" name="Text Placeholder 2">
            <a:extLst>
              <a:ext uri="{FF2B5EF4-FFF2-40B4-BE49-F238E27FC236}">
                <a16:creationId xmlns:a16="http://schemas.microsoft.com/office/drawing/2014/main" id="{8EF3CCB3-C497-767B-AA78-2F778640A03C}"/>
              </a:ext>
            </a:extLst>
          </p:cNvPr>
          <p:cNvSpPr txBox="1">
            <a:spLocks/>
          </p:cNvSpPr>
          <p:nvPr/>
        </p:nvSpPr>
        <p:spPr>
          <a:xfrm>
            <a:off x="722126" y="3975065"/>
            <a:ext cx="5012162" cy="171762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1200"/>
              </a:spcAft>
              <a:buClr>
                <a:schemeClr val="accent4"/>
              </a:buClr>
              <a:buSzPct val="150000"/>
              <a:buFont typeface="Arial" panose="020B0604020202020204" pitchFamily="34" charset="0"/>
              <a:buNone/>
              <a:tabLst/>
              <a:defRPr sz="2400" b="0" i="0" kern="1200" spc="0" baseline="0">
                <a:solidFill>
                  <a:schemeClr val="tx1"/>
                </a:solidFill>
                <a:latin typeface="+mn-lt"/>
                <a:ea typeface="+mn-ea"/>
                <a:cs typeface="Arial" panose="020B0604020202020204" pitchFamily="34" charset="0"/>
              </a:defRPr>
            </a:lvl1pPr>
            <a:lvl2pPr marL="447675" indent="-222250" algn="l" defTabSz="914400" rtl="0" eaLnBrk="1" latinLnBrk="0" hangingPunct="1">
              <a:lnSpc>
                <a:spcPct val="100000"/>
              </a:lnSpc>
              <a:spcBef>
                <a:spcPts val="0"/>
              </a:spcBef>
              <a:spcAft>
                <a:spcPts val="1200"/>
              </a:spcAft>
              <a:buClr>
                <a:schemeClr val="accent4"/>
              </a:buClr>
              <a:buSzPct val="115000"/>
              <a:buFont typeface="Arial" panose="020B0604020202020204" pitchFamily="34" charset="0"/>
              <a:buChar char="•"/>
              <a:tabLst/>
              <a:defRPr sz="2400" b="0" i="0" kern="1200" spc="0" baseline="0">
                <a:solidFill>
                  <a:schemeClr val="tx1"/>
                </a:solidFill>
                <a:latin typeface="+mn-lt"/>
                <a:ea typeface="+mn-ea"/>
                <a:cs typeface="Arial" panose="020B0604020202020204" pitchFamily="34" charset="0"/>
              </a:defRPr>
            </a:lvl2pPr>
            <a:lvl3pPr marL="577850" indent="-130175" algn="l" defTabSz="914400" rtl="0" eaLnBrk="1" latinLnBrk="0" hangingPunct="1">
              <a:lnSpc>
                <a:spcPct val="100000"/>
              </a:lnSpc>
              <a:spcBef>
                <a:spcPts val="0"/>
              </a:spcBef>
              <a:spcAft>
                <a:spcPts val="1200"/>
              </a:spcAft>
              <a:buClr>
                <a:schemeClr val="accent4"/>
              </a:buClr>
              <a:buSzPct val="90000"/>
              <a:buFont typeface="Wingdings" pitchFamily="2" charset="2"/>
              <a:buChar char="§"/>
              <a:tabLst/>
              <a:defRPr sz="2000" b="0" i="0" kern="1200">
                <a:solidFill>
                  <a:schemeClr val="tx1"/>
                </a:solidFill>
                <a:latin typeface="+mn-lt"/>
                <a:ea typeface="+mn-ea"/>
                <a:cs typeface="Arial" panose="020B0604020202020204" pitchFamily="34" charset="0"/>
              </a:defRPr>
            </a:lvl3pPr>
            <a:lvl4pPr marL="890588" indent="-176213" algn="l" defTabSz="914400" rtl="0" eaLnBrk="1" latinLnBrk="0" hangingPunct="1">
              <a:lnSpc>
                <a:spcPct val="100000"/>
              </a:lnSpc>
              <a:spcBef>
                <a:spcPts val="0"/>
              </a:spcBef>
              <a:spcAft>
                <a:spcPts val="1200"/>
              </a:spcAft>
              <a:buClr>
                <a:schemeClr val="accent4"/>
              </a:buClr>
              <a:buSzPct val="70000"/>
              <a:buFont typeface="Wingdings" pitchFamily="2" charset="2"/>
              <a:buChar char="§"/>
              <a:tabLst/>
              <a:defRPr sz="2000" b="0" i="0" kern="1200">
                <a:solidFill>
                  <a:schemeClr val="tx1"/>
                </a:solidFill>
                <a:latin typeface="+mn-lt"/>
                <a:ea typeface="+mn-ea"/>
                <a:cs typeface="Arial" panose="020B0604020202020204" pitchFamily="34" charset="0"/>
              </a:defRPr>
            </a:lvl4pPr>
            <a:lvl5pPr marL="1155700" indent="-225425" algn="l" defTabSz="914400" rtl="0" eaLnBrk="1" latinLnBrk="0" hangingPunct="1">
              <a:lnSpc>
                <a:spcPct val="100000"/>
              </a:lnSpc>
              <a:spcBef>
                <a:spcPts val="0"/>
              </a:spcBef>
              <a:spcAft>
                <a:spcPts val="1200"/>
              </a:spcAft>
              <a:buClr>
                <a:schemeClr val="accent4"/>
              </a:buClr>
              <a:buSzPct val="90000"/>
              <a:buFont typeface="Arial" panose="020B0503030202060203" pitchFamily="34" charset="0"/>
              <a:buChar char="–"/>
              <a:tabLst/>
              <a:defRPr sz="1600" b="0" i="0" kern="1200">
                <a:solidFill>
                  <a:schemeClr val="tx1"/>
                </a:solidFill>
                <a:latin typeface="+mn-lt"/>
                <a:ea typeface="+mn-ea"/>
                <a:cs typeface="Arial" panose="020B0604020202020204" pitchFamily="34" charset="0"/>
              </a:defRPr>
            </a:lvl5pPr>
            <a:lvl6pPr marL="1335088" indent="-179388" algn="l" defTabSz="914400" rtl="0" eaLnBrk="1" latinLnBrk="0" hangingPunct="1">
              <a:lnSpc>
                <a:spcPct val="100000"/>
              </a:lnSpc>
              <a:spcBef>
                <a:spcPts val="500"/>
              </a:spcBef>
              <a:spcAft>
                <a:spcPts val="1200"/>
              </a:spcAft>
              <a:buClr>
                <a:schemeClr val="accent4"/>
              </a:buClr>
              <a:buSzPct val="80000"/>
              <a:buFont typeface="Wingdings" pitchFamily="2" charset="2"/>
              <a:buChar char="§"/>
              <a:tabLst/>
              <a:defRPr sz="1600" kern="1200" baseline="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797" indent="-342797">
              <a:buFont typeface="Arial" panose="020B0604020202020204" pitchFamily="34" charset="0"/>
              <a:buChar char="•"/>
            </a:pPr>
            <a:r>
              <a:rPr lang="en-US" sz="1999">
                <a:cs typeface="Arial"/>
              </a:rPr>
              <a:t>Support with sizing, deployment, installation and configuration</a:t>
            </a:r>
            <a:endParaRPr lang="en-US" sz="1999" strike="sngStrike">
              <a:solidFill>
                <a:srgbClr val="7030A0"/>
              </a:solidFill>
            </a:endParaRPr>
          </a:p>
          <a:p>
            <a:pPr marL="342797" indent="-342797">
              <a:buFont typeface="Arial" panose="020B0604020202020204" pitchFamily="34" charset="0"/>
              <a:buChar char="•"/>
            </a:pPr>
            <a:r>
              <a:rPr lang="en-US" sz="1999">
                <a:cs typeface="Arial"/>
              </a:rPr>
              <a:t>See actionable intelligence in 30 mins</a:t>
            </a:r>
            <a:endParaRPr lang="en-US" sz="1999" strike="sngStrike">
              <a:solidFill>
                <a:srgbClr val="FF0000"/>
              </a:solidFill>
            </a:endParaRPr>
          </a:p>
        </p:txBody>
      </p:sp>
      <p:sp>
        <p:nvSpPr>
          <p:cNvPr id="7" name="Title 1">
            <a:extLst>
              <a:ext uri="{FF2B5EF4-FFF2-40B4-BE49-F238E27FC236}">
                <a16:creationId xmlns:a16="http://schemas.microsoft.com/office/drawing/2014/main" id="{A209CBB1-6E3F-634F-7F25-16B17664EBCD}"/>
              </a:ext>
            </a:extLst>
          </p:cNvPr>
          <p:cNvSpPr txBox="1">
            <a:spLocks/>
          </p:cNvSpPr>
          <p:nvPr/>
        </p:nvSpPr>
        <p:spPr>
          <a:xfrm>
            <a:off x="722124" y="3129345"/>
            <a:ext cx="5289760" cy="688796"/>
          </a:xfrm>
          <a:prstGeom prst="rect">
            <a:avLst/>
          </a:prstGeom>
        </p:spPr>
        <p:txBody>
          <a:bodyPr vert="horz" lIns="0" tIns="107972" rIns="0" bIns="0" rtlCol="0" anchor="t" anchorCtr="0">
            <a:noAutofit/>
          </a:bodyPr>
          <a:lstStyle>
            <a:lvl1pPr algn="l" defTabSz="914400" rtl="0" eaLnBrk="1" latinLnBrk="0" hangingPunct="1">
              <a:lnSpc>
                <a:spcPct val="90000"/>
              </a:lnSpc>
              <a:spcBef>
                <a:spcPct val="0"/>
              </a:spcBef>
              <a:buNone/>
              <a:defRPr sz="4000" b="1" i="0" kern="1200" spc="-100"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en-US" sz="3999"/>
              <a:t>Try </a:t>
            </a:r>
            <a:r>
              <a:rPr lang="en-US" sz="3999">
                <a:solidFill>
                  <a:schemeClr val="tx1"/>
                </a:solidFill>
              </a:rPr>
              <a:t>Flowmon Free</a:t>
            </a:r>
          </a:p>
        </p:txBody>
      </p:sp>
    </p:spTree>
    <p:extLst>
      <p:ext uri="{BB962C8B-B14F-4D97-AF65-F5344CB8AC3E}">
        <p14:creationId xmlns:p14="http://schemas.microsoft.com/office/powerpoint/2010/main" val="1816045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6032C248-BF82-4A72-AD23-851BB7BCFB92}"/>
              </a:ext>
            </a:extLst>
          </p:cNvPr>
          <p:cNvGraphicFramePr>
            <a:graphicFrameLocks noChangeAspect="1"/>
          </p:cNvGraphicFramePr>
          <p:nvPr>
            <p:custDataLst>
              <p:tags r:id="rId1"/>
            </p:custDataLst>
          </p:nvPr>
        </p:nvGraphicFramePr>
        <p:xfrm>
          <a:off x="1587" y="2480"/>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6" name="Object 5" hidden="1">
                        <a:extLst>
                          <a:ext uri="{FF2B5EF4-FFF2-40B4-BE49-F238E27FC236}">
                            <a16:creationId xmlns:a16="http://schemas.microsoft.com/office/drawing/2014/main" id="{6032C248-BF82-4A72-AD23-851BB7BCFB92}"/>
                          </a:ext>
                        </a:extLst>
                      </p:cNvPr>
                      <p:cNvPicPr/>
                      <p:nvPr/>
                    </p:nvPicPr>
                    <p:blipFill>
                      <a:blip r:embed="rId4"/>
                      <a:stretch>
                        <a:fillRect/>
                      </a:stretch>
                    </p:blipFill>
                    <p:spPr>
                      <a:xfrm>
                        <a:off x="1587" y="2480"/>
                        <a:ext cx="1588" cy="1588"/>
                      </a:xfrm>
                      <a:prstGeom prst="rect">
                        <a:avLst/>
                      </a:prstGeom>
                    </p:spPr>
                  </p:pic>
                </p:oleObj>
              </mc:Fallback>
            </mc:AlternateContent>
          </a:graphicData>
        </a:graphic>
      </p:graphicFrame>
      <p:grpSp>
        <p:nvGrpSpPr>
          <p:cNvPr id="5" name="Group 4">
            <a:extLst>
              <a:ext uri="{FF2B5EF4-FFF2-40B4-BE49-F238E27FC236}">
                <a16:creationId xmlns:a16="http://schemas.microsoft.com/office/drawing/2014/main" id="{423E1DF5-27CD-6D50-EC34-3DA9F5B69517}"/>
              </a:ext>
            </a:extLst>
          </p:cNvPr>
          <p:cNvGrpSpPr/>
          <p:nvPr/>
        </p:nvGrpSpPr>
        <p:grpSpPr>
          <a:xfrm>
            <a:off x="722124" y="1786096"/>
            <a:ext cx="2412578" cy="4450461"/>
            <a:chOff x="722313" y="1471246"/>
            <a:chExt cx="3459162" cy="4766042"/>
          </a:xfrm>
        </p:grpSpPr>
        <p:sp>
          <p:nvSpPr>
            <p:cNvPr id="7" name="Rounded Rectangle 6">
              <a:extLst>
                <a:ext uri="{FF2B5EF4-FFF2-40B4-BE49-F238E27FC236}">
                  <a16:creationId xmlns:a16="http://schemas.microsoft.com/office/drawing/2014/main" id="{98508784-74B3-9C07-AA50-A507BBE0AB85}"/>
                </a:ext>
              </a:extLst>
            </p:cNvPr>
            <p:cNvSpPr/>
            <p:nvPr/>
          </p:nvSpPr>
          <p:spPr>
            <a:xfrm>
              <a:off x="722313" y="1471246"/>
              <a:ext cx="3459162" cy="4766042"/>
            </a:xfrm>
            <a:prstGeom prst="roundRect">
              <a:avLst>
                <a:gd name="adj" fmla="val 3409"/>
              </a:avLst>
            </a:prstGeom>
            <a:solidFill>
              <a:schemeClr val="bg1"/>
            </a:solidFill>
            <a:ln w="0">
              <a:solidFill>
                <a:srgbClr val="DDE9F7"/>
              </a:solidFill>
            </a:ln>
            <a:effectLst>
              <a:outerShdw blurRad="184989" dist="42244"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126" fontAlgn="auto">
                <a:spcBef>
                  <a:spcPts val="0"/>
                </a:spcBef>
                <a:spcAft>
                  <a:spcPts val="0"/>
                </a:spcAft>
                <a:buSzTx/>
                <a:defRPr/>
              </a:pPr>
              <a:r>
                <a:rPr lang="en-BG" sz="1799" i="0">
                  <a:solidFill>
                    <a:srgbClr val="FFFFFF"/>
                  </a:solidFill>
                  <a:latin typeface="Arial"/>
                </a:rPr>
                <a:t>ÇÇ</a:t>
              </a:r>
            </a:p>
          </p:txBody>
        </p:sp>
        <p:cxnSp>
          <p:nvCxnSpPr>
            <p:cNvPr id="10" name="Straight Connector 9">
              <a:extLst>
                <a:ext uri="{FF2B5EF4-FFF2-40B4-BE49-F238E27FC236}">
                  <a16:creationId xmlns:a16="http://schemas.microsoft.com/office/drawing/2014/main" id="{C9B31A15-1CA9-26DB-97F1-33E2CDE2D54F}"/>
                </a:ext>
              </a:extLst>
            </p:cNvPr>
            <p:cNvCxnSpPr/>
            <p:nvPr/>
          </p:nvCxnSpPr>
          <p:spPr>
            <a:xfrm>
              <a:off x="1028024" y="1500479"/>
              <a:ext cx="2818949"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E8FB8E30-3C31-3069-77EF-5989698EFB28}"/>
              </a:ext>
            </a:extLst>
          </p:cNvPr>
          <p:cNvGrpSpPr/>
          <p:nvPr/>
        </p:nvGrpSpPr>
        <p:grpSpPr>
          <a:xfrm>
            <a:off x="3517090" y="1781425"/>
            <a:ext cx="2412578" cy="4450461"/>
            <a:chOff x="4357311" y="1466574"/>
            <a:chExt cx="3459162" cy="4766042"/>
          </a:xfrm>
        </p:grpSpPr>
        <p:sp>
          <p:nvSpPr>
            <p:cNvPr id="24" name="Rounded Rectangle 23">
              <a:extLst>
                <a:ext uri="{FF2B5EF4-FFF2-40B4-BE49-F238E27FC236}">
                  <a16:creationId xmlns:a16="http://schemas.microsoft.com/office/drawing/2014/main" id="{13BB4263-DF92-77C2-016F-9739A11A8A68}"/>
                </a:ext>
              </a:extLst>
            </p:cNvPr>
            <p:cNvSpPr/>
            <p:nvPr/>
          </p:nvSpPr>
          <p:spPr>
            <a:xfrm>
              <a:off x="4357311" y="1466574"/>
              <a:ext cx="3459162" cy="4766042"/>
            </a:xfrm>
            <a:prstGeom prst="roundRect">
              <a:avLst>
                <a:gd name="adj" fmla="val 3409"/>
              </a:avLst>
            </a:prstGeom>
            <a:solidFill>
              <a:schemeClr val="bg1"/>
            </a:solidFill>
            <a:ln w="0">
              <a:solidFill>
                <a:srgbClr val="DDE9F7"/>
              </a:solidFill>
            </a:ln>
            <a:effectLst>
              <a:outerShdw blurRad="184989" dist="42244"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126" fontAlgn="auto">
                <a:spcBef>
                  <a:spcPts val="0"/>
                </a:spcBef>
                <a:spcAft>
                  <a:spcPts val="0"/>
                </a:spcAft>
                <a:buSzTx/>
                <a:defRPr/>
              </a:pPr>
              <a:endParaRPr lang="en-BG" sz="1799" i="0">
                <a:solidFill>
                  <a:srgbClr val="FFFFFF"/>
                </a:solidFill>
                <a:latin typeface="Arial"/>
              </a:endParaRPr>
            </a:p>
          </p:txBody>
        </p:sp>
        <p:cxnSp>
          <p:nvCxnSpPr>
            <p:cNvPr id="32" name="Straight Connector 31">
              <a:extLst>
                <a:ext uri="{FF2B5EF4-FFF2-40B4-BE49-F238E27FC236}">
                  <a16:creationId xmlns:a16="http://schemas.microsoft.com/office/drawing/2014/main" id="{B811D05A-CA71-F4D0-674C-E121CB1D1384}"/>
                </a:ext>
              </a:extLst>
            </p:cNvPr>
            <p:cNvCxnSpPr/>
            <p:nvPr/>
          </p:nvCxnSpPr>
          <p:spPr>
            <a:xfrm>
              <a:off x="4714186" y="1491581"/>
              <a:ext cx="2818949"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6AA453A4-250E-3CC2-EE52-7119DA6967D5}"/>
              </a:ext>
            </a:extLst>
          </p:cNvPr>
          <p:cNvGrpSpPr/>
          <p:nvPr/>
        </p:nvGrpSpPr>
        <p:grpSpPr>
          <a:xfrm>
            <a:off x="6312056" y="1786096"/>
            <a:ext cx="2412578" cy="4450461"/>
            <a:chOff x="7968208" y="1471246"/>
            <a:chExt cx="3459162" cy="4766042"/>
          </a:xfrm>
        </p:grpSpPr>
        <p:sp>
          <p:nvSpPr>
            <p:cNvPr id="41" name="Rounded Rectangle 40">
              <a:extLst>
                <a:ext uri="{FF2B5EF4-FFF2-40B4-BE49-F238E27FC236}">
                  <a16:creationId xmlns:a16="http://schemas.microsoft.com/office/drawing/2014/main" id="{F3069131-57D1-3690-CDCE-8C2F4F074464}"/>
                </a:ext>
              </a:extLst>
            </p:cNvPr>
            <p:cNvSpPr/>
            <p:nvPr/>
          </p:nvSpPr>
          <p:spPr>
            <a:xfrm>
              <a:off x="7968208" y="1471246"/>
              <a:ext cx="3459162" cy="4766042"/>
            </a:xfrm>
            <a:prstGeom prst="roundRect">
              <a:avLst>
                <a:gd name="adj" fmla="val 3409"/>
              </a:avLst>
            </a:prstGeom>
            <a:solidFill>
              <a:schemeClr val="bg1"/>
            </a:solidFill>
            <a:ln w="0">
              <a:solidFill>
                <a:srgbClr val="DDE9F7"/>
              </a:solidFill>
            </a:ln>
            <a:effectLst>
              <a:outerShdw blurRad="184989" dist="42244"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126" fontAlgn="auto">
                <a:spcBef>
                  <a:spcPts val="0"/>
                </a:spcBef>
                <a:spcAft>
                  <a:spcPts val="0"/>
                </a:spcAft>
                <a:buSzTx/>
                <a:defRPr/>
              </a:pPr>
              <a:endParaRPr lang="en-BG" sz="1799" i="0">
                <a:solidFill>
                  <a:srgbClr val="FFFFFF"/>
                </a:solidFill>
                <a:latin typeface="Arial"/>
              </a:endParaRPr>
            </a:p>
          </p:txBody>
        </p:sp>
        <p:cxnSp>
          <p:nvCxnSpPr>
            <p:cNvPr id="42" name="Straight Connector 41">
              <a:extLst>
                <a:ext uri="{FF2B5EF4-FFF2-40B4-BE49-F238E27FC236}">
                  <a16:creationId xmlns:a16="http://schemas.microsoft.com/office/drawing/2014/main" id="{CFC9110A-3526-5919-EE6B-572284933AB2}"/>
                </a:ext>
              </a:extLst>
            </p:cNvPr>
            <p:cNvCxnSpPr/>
            <p:nvPr/>
          </p:nvCxnSpPr>
          <p:spPr>
            <a:xfrm>
              <a:off x="8288314" y="1499598"/>
              <a:ext cx="2818949" cy="0"/>
            </a:xfrm>
            <a:prstGeom prst="line">
              <a:avLst/>
            </a:prstGeom>
            <a:ln w="50800">
              <a:solidFill>
                <a:srgbClr val="FBCE0A"/>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9D5E277E-8721-4CCA-23B3-9EDF965DC4B5}"/>
              </a:ext>
            </a:extLst>
          </p:cNvPr>
          <p:cNvGrpSpPr/>
          <p:nvPr/>
        </p:nvGrpSpPr>
        <p:grpSpPr>
          <a:xfrm>
            <a:off x="9105117" y="1786096"/>
            <a:ext cx="2412578" cy="4450461"/>
            <a:chOff x="7968208" y="1471246"/>
            <a:chExt cx="3459162" cy="4766042"/>
          </a:xfrm>
        </p:grpSpPr>
        <p:sp>
          <p:nvSpPr>
            <p:cNvPr id="11" name="Rounded Rectangle 10">
              <a:extLst>
                <a:ext uri="{FF2B5EF4-FFF2-40B4-BE49-F238E27FC236}">
                  <a16:creationId xmlns:a16="http://schemas.microsoft.com/office/drawing/2014/main" id="{CCDF9A31-939D-D5B5-D63C-B586494A36C1}"/>
                </a:ext>
              </a:extLst>
            </p:cNvPr>
            <p:cNvSpPr/>
            <p:nvPr/>
          </p:nvSpPr>
          <p:spPr>
            <a:xfrm>
              <a:off x="7968208" y="1471246"/>
              <a:ext cx="3459162" cy="4766042"/>
            </a:xfrm>
            <a:prstGeom prst="roundRect">
              <a:avLst>
                <a:gd name="adj" fmla="val 3409"/>
              </a:avLst>
            </a:prstGeom>
            <a:solidFill>
              <a:schemeClr val="bg1"/>
            </a:solidFill>
            <a:ln w="0">
              <a:solidFill>
                <a:srgbClr val="DDE9F7"/>
              </a:solidFill>
            </a:ln>
            <a:effectLst>
              <a:outerShdw blurRad="184989" dist="42244"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126" fontAlgn="auto">
                <a:spcBef>
                  <a:spcPts val="0"/>
                </a:spcBef>
                <a:spcAft>
                  <a:spcPts val="0"/>
                </a:spcAft>
                <a:buSzTx/>
                <a:defRPr/>
              </a:pPr>
              <a:endParaRPr lang="en-BG" sz="1799" i="0">
                <a:solidFill>
                  <a:srgbClr val="FFFFFF"/>
                </a:solidFill>
                <a:latin typeface="Arial"/>
              </a:endParaRPr>
            </a:p>
          </p:txBody>
        </p:sp>
        <p:cxnSp>
          <p:nvCxnSpPr>
            <p:cNvPr id="12" name="Straight Connector 11">
              <a:extLst>
                <a:ext uri="{FF2B5EF4-FFF2-40B4-BE49-F238E27FC236}">
                  <a16:creationId xmlns:a16="http://schemas.microsoft.com/office/drawing/2014/main" id="{28816AF0-404A-F27C-AAD8-D2AFA5EDB4E3}"/>
                </a:ext>
              </a:extLst>
            </p:cNvPr>
            <p:cNvCxnSpPr/>
            <p:nvPr/>
          </p:nvCxnSpPr>
          <p:spPr>
            <a:xfrm>
              <a:off x="8288314" y="1499598"/>
              <a:ext cx="2818949" cy="0"/>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6BADF61-3C60-62CA-C0BB-79EB9E49DE2F}"/>
                </a:ext>
              </a:extLst>
            </p:cNvPr>
            <p:cNvSpPr txBox="1"/>
            <p:nvPr/>
          </p:nvSpPr>
          <p:spPr>
            <a:xfrm>
              <a:off x="8533375" y="5681193"/>
              <a:ext cx="2328826" cy="395418"/>
            </a:xfrm>
            <a:prstGeom prst="rect">
              <a:avLst/>
            </a:prstGeom>
            <a:noFill/>
          </p:spPr>
          <p:txBody>
            <a:bodyPr wrap="square" lIns="91416" tIns="45708" rIns="91416" bIns="45708" anchor="t">
              <a:spAutoFit/>
            </a:bodyPr>
            <a:lstStyle/>
            <a:p>
              <a:pPr defTabSz="914126" fontAlgn="auto">
                <a:spcBef>
                  <a:spcPts val="0"/>
                </a:spcBef>
                <a:spcAft>
                  <a:spcPts val="0"/>
                </a:spcAft>
                <a:buSzTx/>
                <a:defRPr/>
              </a:pPr>
              <a:r>
                <a:rPr lang="en-US" sz="1799" b="1" i="0">
                  <a:solidFill>
                    <a:srgbClr val="000000"/>
                  </a:solidFill>
                  <a:latin typeface="Source Sans Pro" panose="020B0503030403020204" pitchFamily="34" charset="0"/>
                  <a:ea typeface="Source Sans Pro" panose="020B0503030403020204" pitchFamily="34" charset="0"/>
                  <a:cs typeface="Arial"/>
                  <a:hlinkClick r:id="rId5"/>
                </a:rPr>
                <a:t>Trust Center</a:t>
              </a:r>
              <a:endParaRPr lang="en-US" sz="1799" b="1" i="0">
                <a:solidFill>
                  <a:srgbClr val="000000"/>
                </a:solidFill>
                <a:latin typeface="Source Sans Pro" panose="020B0503030403020204" pitchFamily="34" charset="0"/>
                <a:ea typeface="Source Sans Pro" panose="020B0503030403020204" pitchFamily="34" charset="0"/>
                <a:cs typeface="Arial"/>
              </a:endParaRPr>
            </a:p>
          </p:txBody>
        </p:sp>
      </p:grpSp>
      <p:sp>
        <p:nvSpPr>
          <p:cNvPr id="2" name="Title 1">
            <a:extLst>
              <a:ext uri="{FF2B5EF4-FFF2-40B4-BE49-F238E27FC236}">
                <a16:creationId xmlns:a16="http://schemas.microsoft.com/office/drawing/2014/main" id="{D0775A30-8283-2045-AC37-29496CF13B21}"/>
              </a:ext>
            </a:extLst>
          </p:cNvPr>
          <p:cNvSpPr txBox="1">
            <a:spLocks/>
          </p:cNvSpPr>
          <p:nvPr/>
        </p:nvSpPr>
        <p:spPr>
          <a:xfrm>
            <a:off x="722124" y="538916"/>
            <a:ext cx="11265471" cy="1139528"/>
          </a:xfrm>
          <a:prstGeom prst="rect">
            <a:avLst/>
          </a:prstGeom>
        </p:spPr>
        <p:txBody>
          <a:bodyPr vert="horz" lIns="0" tIns="107972" rIns="0" bIns="0" rtlCol="0" anchor="t" anchorCtr="0">
            <a:noAutofit/>
          </a:bodyPr>
          <a:lstStyle>
            <a:lvl1pPr algn="l" defTabSz="914400" rtl="0" eaLnBrk="1" latinLnBrk="0" hangingPunct="1">
              <a:lnSpc>
                <a:spcPts val="3600"/>
              </a:lnSpc>
              <a:spcBef>
                <a:spcPct val="0"/>
              </a:spcBef>
              <a:buNone/>
              <a:defRPr sz="4000" b="1" i="0" kern="1200" spc="-100"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pPr defTabSz="914126" fontAlgn="auto">
              <a:lnSpc>
                <a:spcPts val="3599"/>
              </a:lnSpc>
              <a:spcAft>
                <a:spcPts val="0"/>
              </a:spcAft>
              <a:buSzTx/>
              <a:defRPr/>
            </a:pPr>
            <a:r>
              <a:rPr lang="en-US" sz="3599">
                <a:solidFill>
                  <a:srgbClr val="FFFFFF"/>
                </a:solidFill>
                <a:latin typeface="Source Sans Pro" panose="020B0503030403020204" pitchFamily="34" charset="0"/>
                <a:ea typeface="Source Sans Pro" panose="020B0503030403020204" pitchFamily="34" charset="0"/>
              </a:rPr>
              <a:t>Resources</a:t>
            </a:r>
          </a:p>
        </p:txBody>
      </p:sp>
      <p:pic>
        <p:nvPicPr>
          <p:cNvPr id="17" name="Picture 16">
            <a:extLst>
              <a:ext uri="{FF2B5EF4-FFF2-40B4-BE49-F238E27FC236}">
                <a16:creationId xmlns:a16="http://schemas.microsoft.com/office/drawing/2014/main" id="{B3FF0650-818D-4BD9-AA44-F7A8F82C1258}"/>
              </a:ext>
            </a:extLst>
          </p:cNvPr>
          <p:cNvPicPr>
            <a:picLocks noChangeAspect="1"/>
          </p:cNvPicPr>
          <p:nvPr/>
        </p:nvPicPr>
        <p:blipFill>
          <a:blip r:embed="rId6"/>
          <a:stretch>
            <a:fillRect/>
          </a:stretch>
        </p:blipFill>
        <p:spPr>
          <a:xfrm>
            <a:off x="912733" y="2195503"/>
            <a:ext cx="2011280" cy="2466994"/>
          </a:xfrm>
          <a:prstGeom prst="rect">
            <a:avLst/>
          </a:prstGeom>
        </p:spPr>
      </p:pic>
      <p:pic>
        <p:nvPicPr>
          <p:cNvPr id="19" name="Picture 18">
            <a:extLst>
              <a:ext uri="{FF2B5EF4-FFF2-40B4-BE49-F238E27FC236}">
                <a16:creationId xmlns:a16="http://schemas.microsoft.com/office/drawing/2014/main" id="{A44C6AED-540F-1A1B-BD9A-518856E58699}"/>
              </a:ext>
            </a:extLst>
          </p:cNvPr>
          <p:cNvPicPr>
            <a:picLocks noChangeAspect="1"/>
          </p:cNvPicPr>
          <p:nvPr/>
        </p:nvPicPr>
        <p:blipFill>
          <a:blip r:embed="rId7"/>
          <a:stretch>
            <a:fillRect/>
          </a:stretch>
        </p:blipFill>
        <p:spPr>
          <a:xfrm>
            <a:off x="3721192" y="2198109"/>
            <a:ext cx="2089196" cy="1671357"/>
          </a:xfrm>
          <a:prstGeom prst="rect">
            <a:avLst/>
          </a:prstGeom>
        </p:spPr>
      </p:pic>
      <p:pic>
        <p:nvPicPr>
          <p:cNvPr id="20" name="Picture 2">
            <a:extLst>
              <a:ext uri="{FF2B5EF4-FFF2-40B4-BE49-F238E27FC236}">
                <a16:creationId xmlns:a16="http://schemas.microsoft.com/office/drawing/2014/main" id="{D40DCB05-1865-B8B0-2E9A-CC874B26456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77746" y="3977118"/>
            <a:ext cx="1270000" cy="42366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Orange Logo, symbol, meaning, history, PNG, brand">
            <a:extLst>
              <a:ext uri="{FF2B5EF4-FFF2-40B4-BE49-F238E27FC236}">
                <a16:creationId xmlns:a16="http://schemas.microsoft.com/office/drawing/2014/main" id="{656F6D01-B5FE-0C33-D070-937E9D734F8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89468" y="2917138"/>
            <a:ext cx="1693028" cy="952328"/>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2" descr="Volkswagen Logo PNG Vector (EPS) Free Download">
            <a:extLst>
              <a:ext uri="{FF2B5EF4-FFF2-40B4-BE49-F238E27FC236}">
                <a16:creationId xmlns:a16="http://schemas.microsoft.com/office/drawing/2014/main" id="{10787DFF-3EBA-63F3-B88A-7C74018C3BEA}"/>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146215" y="2198110"/>
            <a:ext cx="733061" cy="73306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6" descr="ISO 27001 – the Information Security Management Standard">
            <a:extLst>
              <a:ext uri="{FF2B5EF4-FFF2-40B4-BE49-F238E27FC236}">
                <a16:creationId xmlns:a16="http://schemas.microsoft.com/office/drawing/2014/main" id="{A9A84A22-2912-2C6E-763B-CB57539505F5}"/>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844237" y="2198168"/>
            <a:ext cx="936081" cy="93608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8" descr="Quick, hassle-free SOC 2 audit completion - Scrut Automation">
            <a:extLst>
              <a:ext uri="{FF2B5EF4-FFF2-40B4-BE49-F238E27FC236}">
                <a16:creationId xmlns:a16="http://schemas.microsoft.com/office/drawing/2014/main" id="{7DE3A46C-0D07-DA0D-1B0C-B2641B7BB426}"/>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734292" y="3398102"/>
            <a:ext cx="1158032" cy="1158032"/>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16881C7B-C509-B05B-AD06-E4252C60B1BE}"/>
              </a:ext>
            </a:extLst>
          </p:cNvPr>
          <p:cNvSpPr txBox="1"/>
          <p:nvPr/>
        </p:nvSpPr>
        <p:spPr>
          <a:xfrm>
            <a:off x="6705277" y="5713959"/>
            <a:ext cx="1624230" cy="369236"/>
          </a:xfrm>
          <a:prstGeom prst="rect">
            <a:avLst/>
          </a:prstGeom>
          <a:noFill/>
        </p:spPr>
        <p:txBody>
          <a:bodyPr wrap="square" lIns="91416" tIns="45708" rIns="91416" bIns="45708" anchor="t">
            <a:spAutoFit/>
          </a:bodyPr>
          <a:lstStyle/>
          <a:p>
            <a:pPr defTabSz="914126" fontAlgn="auto">
              <a:spcBef>
                <a:spcPts val="0"/>
              </a:spcBef>
              <a:spcAft>
                <a:spcPts val="0"/>
              </a:spcAft>
              <a:buSzTx/>
              <a:defRPr/>
            </a:pPr>
            <a:r>
              <a:rPr lang="en-US" sz="1799" b="1" i="0">
                <a:solidFill>
                  <a:srgbClr val="000000"/>
                </a:solidFill>
                <a:latin typeface="Source Sans Pro" panose="020B0503030403020204" pitchFamily="34" charset="0"/>
                <a:ea typeface="Source Sans Pro" panose="020B0503030403020204" pitchFamily="34" charset="0"/>
                <a:cs typeface="Arial"/>
                <a:hlinkClick r:id="rId13"/>
              </a:rPr>
              <a:t>Case Studies</a:t>
            </a:r>
            <a:endParaRPr lang="en-US" sz="1799" b="1" i="0">
              <a:solidFill>
                <a:srgbClr val="000000"/>
              </a:solidFill>
              <a:latin typeface="Source Sans Pro" panose="020B0503030403020204" pitchFamily="34" charset="0"/>
              <a:ea typeface="Source Sans Pro" panose="020B0503030403020204" pitchFamily="34" charset="0"/>
              <a:cs typeface="Arial"/>
            </a:endParaRPr>
          </a:p>
        </p:txBody>
      </p:sp>
      <p:sp>
        <p:nvSpPr>
          <p:cNvPr id="33" name="TextBox 32">
            <a:extLst>
              <a:ext uri="{FF2B5EF4-FFF2-40B4-BE49-F238E27FC236}">
                <a16:creationId xmlns:a16="http://schemas.microsoft.com/office/drawing/2014/main" id="{AC63FA8A-60A9-882C-1333-2E3255FA30F8}"/>
              </a:ext>
            </a:extLst>
          </p:cNvPr>
          <p:cNvSpPr txBox="1"/>
          <p:nvPr/>
        </p:nvSpPr>
        <p:spPr>
          <a:xfrm>
            <a:off x="3910311" y="5713959"/>
            <a:ext cx="1624230" cy="369236"/>
          </a:xfrm>
          <a:prstGeom prst="rect">
            <a:avLst/>
          </a:prstGeom>
          <a:noFill/>
        </p:spPr>
        <p:txBody>
          <a:bodyPr wrap="square" lIns="91416" tIns="45708" rIns="91416" bIns="45708" anchor="t">
            <a:spAutoFit/>
          </a:bodyPr>
          <a:lstStyle/>
          <a:p>
            <a:pPr defTabSz="914126" fontAlgn="auto">
              <a:spcBef>
                <a:spcPts val="0"/>
              </a:spcBef>
              <a:spcAft>
                <a:spcPts val="0"/>
              </a:spcAft>
              <a:buSzTx/>
              <a:defRPr/>
            </a:pPr>
            <a:r>
              <a:rPr lang="en-US" sz="1799" b="1" i="0">
                <a:solidFill>
                  <a:srgbClr val="000000"/>
                </a:solidFill>
                <a:latin typeface="Source Sans Pro" panose="020B0503030403020204" pitchFamily="34" charset="0"/>
                <a:ea typeface="Source Sans Pro" panose="020B0503030403020204" pitchFamily="34" charset="0"/>
                <a:cs typeface="Arial"/>
                <a:hlinkClick r:id="rId14"/>
              </a:rPr>
              <a:t>Datasheets</a:t>
            </a:r>
            <a:endParaRPr lang="en-US" sz="1799" b="1" i="0">
              <a:solidFill>
                <a:srgbClr val="000000"/>
              </a:solidFill>
              <a:latin typeface="Source Sans Pro" panose="020B0503030403020204" pitchFamily="34" charset="0"/>
              <a:ea typeface="Source Sans Pro" panose="020B0503030403020204" pitchFamily="34" charset="0"/>
              <a:cs typeface="Arial"/>
            </a:endParaRPr>
          </a:p>
        </p:txBody>
      </p:sp>
      <p:sp>
        <p:nvSpPr>
          <p:cNvPr id="35" name="TextBox 34">
            <a:extLst>
              <a:ext uri="{FF2B5EF4-FFF2-40B4-BE49-F238E27FC236}">
                <a16:creationId xmlns:a16="http://schemas.microsoft.com/office/drawing/2014/main" id="{76D6A8DE-9053-450B-1C23-4714F2361B2A}"/>
              </a:ext>
            </a:extLst>
          </p:cNvPr>
          <p:cNvSpPr txBox="1"/>
          <p:nvPr/>
        </p:nvSpPr>
        <p:spPr>
          <a:xfrm>
            <a:off x="1106258" y="5713959"/>
            <a:ext cx="1624230" cy="369236"/>
          </a:xfrm>
          <a:prstGeom prst="rect">
            <a:avLst/>
          </a:prstGeom>
          <a:noFill/>
        </p:spPr>
        <p:txBody>
          <a:bodyPr wrap="square" lIns="91416" tIns="45708" rIns="91416" bIns="45708" anchor="t">
            <a:spAutoFit/>
          </a:bodyPr>
          <a:lstStyle/>
          <a:p>
            <a:pPr defTabSz="914126" fontAlgn="auto">
              <a:spcBef>
                <a:spcPts val="0"/>
              </a:spcBef>
              <a:spcAft>
                <a:spcPts val="0"/>
              </a:spcAft>
              <a:buSzTx/>
              <a:defRPr/>
            </a:pPr>
            <a:r>
              <a:rPr lang="en-US" sz="1799" b="1" i="0">
                <a:solidFill>
                  <a:srgbClr val="000000"/>
                </a:solidFill>
                <a:latin typeface="Source Sans Pro" panose="020B0503030403020204" pitchFamily="34" charset="0"/>
                <a:ea typeface="Source Sans Pro" panose="020B0503030403020204" pitchFamily="34" charset="0"/>
                <a:cs typeface="Arial"/>
                <a:hlinkClick r:id="rId15"/>
              </a:rPr>
              <a:t>Free Trial</a:t>
            </a:r>
            <a:endParaRPr lang="en-US" sz="1799" b="1" i="0">
              <a:solidFill>
                <a:srgbClr val="000000"/>
              </a:solidFill>
              <a:latin typeface="Source Sans Pro" panose="020B0503030403020204" pitchFamily="34" charset="0"/>
              <a:ea typeface="Source Sans Pro" panose="020B0503030403020204" pitchFamily="34" charset="0"/>
              <a:cs typeface="Arial"/>
            </a:endParaRPr>
          </a:p>
        </p:txBody>
      </p:sp>
    </p:spTree>
    <p:extLst>
      <p:ext uri="{BB962C8B-B14F-4D97-AF65-F5344CB8AC3E}">
        <p14:creationId xmlns:p14="http://schemas.microsoft.com/office/powerpoint/2010/main" val="1135797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826DD4A-2F96-AC6D-A79A-75610A65922F}"/>
              </a:ext>
            </a:extLst>
          </p:cNvPr>
          <p:cNvSpPr>
            <a:spLocks noGrp="1"/>
          </p:cNvSpPr>
          <p:nvPr>
            <p:ph type="title"/>
          </p:nvPr>
        </p:nvSpPr>
        <p:spPr/>
        <p:txBody>
          <a:bodyPr/>
          <a:lstStyle/>
          <a:p>
            <a:r>
              <a:rPr lang="en-US">
                <a:latin typeface="Source Sans Pro" panose="020B0503030403020204" pitchFamily="34" charset="0"/>
                <a:ea typeface="Source Sans Pro" panose="020B0503030403020204" pitchFamily="34" charset="0"/>
              </a:rPr>
              <a:t>Let’s Check Back for Questions…….</a:t>
            </a:r>
          </a:p>
        </p:txBody>
      </p:sp>
      <p:pic>
        <p:nvPicPr>
          <p:cNvPr id="5" name="Picture 4" descr="A green and red speech bubbles">
            <a:extLst>
              <a:ext uri="{FF2B5EF4-FFF2-40B4-BE49-F238E27FC236}">
                <a16:creationId xmlns:a16="http://schemas.microsoft.com/office/drawing/2014/main" id="{C9D032B1-95C1-7E26-953D-6E38FDF5562F}"/>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2260140" y="1678444"/>
            <a:ext cx="7668545" cy="4661273"/>
          </a:xfrm>
          <a:prstGeom prst="rect">
            <a:avLst/>
          </a:prstGeom>
        </p:spPr>
      </p:pic>
    </p:spTree>
    <p:extLst>
      <p:ext uri="{BB962C8B-B14F-4D97-AF65-F5344CB8AC3E}">
        <p14:creationId xmlns:p14="http://schemas.microsoft.com/office/powerpoint/2010/main" val="14850418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3631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35" name="Rectangle: Rounded Corners 34">
            <a:extLst>
              <a:ext uri="{FF2B5EF4-FFF2-40B4-BE49-F238E27FC236}">
                <a16:creationId xmlns:a16="http://schemas.microsoft.com/office/drawing/2014/main" id="{DA637456-33F7-4B13-B943-CEEB93EA4FBC}"/>
              </a:ext>
            </a:extLst>
          </p:cNvPr>
          <p:cNvSpPr/>
          <p:nvPr/>
        </p:nvSpPr>
        <p:spPr>
          <a:xfrm>
            <a:off x="723526" y="1746766"/>
            <a:ext cx="2959138" cy="4459869"/>
          </a:xfrm>
          <a:prstGeom prst="roundRect">
            <a:avLst>
              <a:gd name="adj" fmla="val 6433"/>
            </a:avLst>
          </a:prstGeom>
          <a:solidFill>
            <a:srgbClr val="DDEAF8"/>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buSzPct val="130000"/>
            </a:pPr>
            <a:endParaRPr lang="en-IE" sz="2398">
              <a:solidFill>
                <a:srgbClr val="FFFFFF"/>
              </a:solidFill>
              <a:latin typeface="Arial" panose="020B0604020202020204"/>
            </a:endParaRPr>
          </a:p>
        </p:txBody>
      </p:sp>
      <p:sp>
        <p:nvSpPr>
          <p:cNvPr id="37" name="Text Placeholder 25">
            <a:extLst>
              <a:ext uri="{FF2B5EF4-FFF2-40B4-BE49-F238E27FC236}">
                <a16:creationId xmlns:a16="http://schemas.microsoft.com/office/drawing/2014/main" id="{7E0E57CA-F948-478B-9F18-EABC36BB35CA}"/>
              </a:ext>
            </a:extLst>
          </p:cNvPr>
          <p:cNvSpPr txBox="1">
            <a:spLocks/>
          </p:cNvSpPr>
          <p:nvPr/>
        </p:nvSpPr>
        <p:spPr>
          <a:xfrm>
            <a:off x="940628" y="2191627"/>
            <a:ext cx="2524930" cy="480333"/>
          </a:xfrm>
          <a:prstGeom prst="rect">
            <a:avLst/>
          </a:prstGeom>
        </p:spPr>
        <p:txBody>
          <a:bodyPr lIns="91392" tIns="45696" rIns="91392" bIns="45696" anchor="t">
            <a:noAutofit/>
          </a:bodyPr>
          <a:lstStyle>
            <a:lvl1pPr marL="8467" indent="0" algn="ctr" defTabSz="914377" rtl="0" eaLnBrk="1" latinLnBrk="0" hangingPunct="1">
              <a:lnSpc>
                <a:spcPct val="90000"/>
              </a:lnSpc>
              <a:spcBef>
                <a:spcPts val="1000"/>
              </a:spcBef>
              <a:buFont typeface="Arial" panose="020B0604020202020204" pitchFamily="34" charset="0"/>
              <a:buNone/>
              <a:tabLst/>
              <a:defRPr sz="2000" b="1" kern="1200" baseline="0">
                <a:solidFill>
                  <a:schemeClr val="tx1"/>
                </a:solidFill>
                <a:latin typeface="Source Sans Pro" panose="020B0503030403020204" pitchFamily="34" charset="0"/>
                <a:ea typeface="Source Sans Pro Semibold" panose="020B0603030403020204" pitchFamily="34" charset="0"/>
                <a:cs typeface="+mn-cs"/>
              </a:defRPr>
            </a:lvl1pPr>
            <a:lvl2pPr marL="211661" indent="0" algn="ctr" defTabSz="914377" rtl="0" eaLnBrk="1" latinLnBrk="0" hangingPunct="1">
              <a:lnSpc>
                <a:spcPct val="90000"/>
              </a:lnSpc>
              <a:spcBef>
                <a:spcPts val="500"/>
              </a:spcBef>
              <a:buFont typeface="Arial" panose="020B0604020202020204" pitchFamily="34" charset="0"/>
              <a:buNone/>
              <a:tabLst/>
              <a:defRPr sz="2400" kern="1200" baseline="0">
                <a:solidFill>
                  <a:schemeClr val="tx2"/>
                </a:solidFill>
                <a:latin typeface="Source Sans Pro" panose="020B0503030403020204" pitchFamily="34" charset="0"/>
                <a:ea typeface="+mn-ea"/>
                <a:cs typeface="+mn-cs"/>
              </a:defRPr>
            </a:lvl2pPr>
            <a:lvl3pPr marL="501638" indent="0" algn="ctr" defTabSz="914377" rtl="0" eaLnBrk="1" latinLnBrk="0" hangingPunct="1">
              <a:lnSpc>
                <a:spcPct val="90000"/>
              </a:lnSpc>
              <a:spcBef>
                <a:spcPts val="500"/>
              </a:spcBef>
              <a:buFont typeface="Arial" panose="020B0604020202020204" pitchFamily="34" charset="0"/>
              <a:buNone/>
              <a:tabLst/>
              <a:defRPr sz="2400" kern="1200" baseline="0">
                <a:solidFill>
                  <a:schemeClr val="tx2"/>
                </a:solidFill>
                <a:latin typeface="Source Sans Pro" panose="020B0503030403020204" pitchFamily="34" charset="0"/>
                <a:ea typeface="+mn-ea"/>
                <a:cs typeface="+mn-cs"/>
              </a:defRPr>
            </a:lvl3pPr>
            <a:lvl4pPr marL="888978" indent="0" algn="ctr" defTabSz="914377" rtl="0" eaLnBrk="1" latinLnBrk="0" hangingPunct="1">
              <a:lnSpc>
                <a:spcPct val="90000"/>
              </a:lnSpc>
              <a:spcBef>
                <a:spcPts val="500"/>
              </a:spcBef>
              <a:buFont typeface="Arial" panose="020B0604020202020204" pitchFamily="34" charset="0"/>
              <a:buNone/>
              <a:tabLst/>
              <a:defRPr sz="2400" kern="1200" baseline="0">
                <a:solidFill>
                  <a:schemeClr val="tx2"/>
                </a:solidFill>
                <a:latin typeface="Source Sans Pro" panose="020B0503030403020204" pitchFamily="34" charset="0"/>
                <a:ea typeface="+mn-ea"/>
                <a:cs typeface="+mn-cs"/>
              </a:defRPr>
            </a:lvl4pPr>
            <a:lvl5pPr marL="888978" indent="0" algn="ctr" defTabSz="914377" rtl="0" eaLnBrk="1" latinLnBrk="0" hangingPunct="1">
              <a:lnSpc>
                <a:spcPct val="90000"/>
              </a:lnSpc>
              <a:spcBef>
                <a:spcPts val="500"/>
              </a:spcBef>
              <a:buFont typeface="Arial" panose="020B0604020202020204" pitchFamily="34" charset="0"/>
              <a:buNone/>
              <a:tabLst/>
              <a:defRPr sz="2400" kern="1200" baseline="0">
                <a:solidFill>
                  <a:schemeClr val="tx2"/>
                </a:solidFill>
                <a:latin typeface="Source Sans Pro" panose="020B05030304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251">
              <a:lnSpc>
                <a:spcPct val="100000"/>
              </a:lnSpc>
              <a:spcBef>
                <a:spcPts val="500"/>
              </a:spcBef>
            </a:pPr>
            <a:r>
              <a:rPr lang="en-US" sz="1798">
                <a:solidFill>
                  <a:srgbClr val="333334"/>
                </a:solidFill>
                <a:ea typeface="Montserrat"/>
                <a:cs typeface="Montserrat"/>
                <a:sym typeface="Montserrat"/>
              </a:rPr>
              <a:t>Network Operations</a:t>
            </a:r>
            <a:endParaRPr lang="en-US" sz="1998">
              <a:solidFill>
                <a:srgbClr val="000000"/>
              </a:solidFill>
            </a:endParaRPr>
          </a:p>
        </p:txBody>
      </p:sp>
      <p:sp>
        <p:nvSpPr>
          <p:cNvPr id="38" name="Rectangle: Rounded Corners 37">
            <a:extLst>
              <a:ext uri="{FF2B5EF4-FFF2-40B4-BE49-F238E27FC236}">
                <a16:creationId xmlns:a16="http://schemas.microsoft.com/office/drawing/2014/main" id="{68BEF728-10B0-4E5B-A57D-657F263B9936}"/>
              </a:ext>
            </a:extLst>
          </p:cNvPr>
          <p:cNvSpPr/>
          <p:nvPr/>
        </p:nvSpPr>
        <p:spPr>
          <a:xfrm>
            <a:off x="8506162" y="1746765"/>
            <a:ext cx="2959139" cy="4459869"/>
          </a:xfrm>
          <a:prstGeom prst="roundRect">
            <a:avLst>
              <a:gd name="adj" fmla="val 6433"/>
            </a:avLst>
          </a:prstGeom>
          <a:solidFill>
            <a:srgbClr val="DDEAF8"/>
          </a:soli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buSzPct val="130000"/>
            </a:pPr>
            <a:endParaRPr lang="en-IE" sz="2398">
              <a:solidFill>
                <a:srgbClr val="FFFFFF"/>
              </a:solidFill>
              <a:latin typeface="Arial" panose="020B0604020202020204"/>
            </a:endParaRPr>
          </a:p>
        </p:txBody>
      </p:sp>
      <p:sp>
        <p:nvSpPr>
          <p:cNvPr id="40" name="Text Placeholder 25">
            <a:extLst>
              <a:ext uri="{FF2B5EF4-FFF2-40B4-BE49-F238E27FC236}">
                <a16:creationId xmlns:a16="http://schemas.microsoft.com/office/drawing/2014/main" id="{85EF2BCA-E67C-45BE-934C-CFC6D6887118}"/>
              </a:ext>
            </a:extLst>
          </p:cNvPr>
          <p:cNvSpPr txBox="1">
            <a:spLocks/>
          </p:cNvSpPr>
          <p:nvPr/>
        </p:nvSpPr>
        <p:spPr>
          <a:xfrm>
            <a:off x="8781940" y="2187734"/>
            <a:ext cx="2407581" cy="480333"/>
          </a:xfrm>
          <a:prstGeom prst="rect">
            <a:avLst/>
          </a:prstGeom>
        </p:spPr>
        <p:txBody>
          <a:bodyPr lIns="91392" tIns="45696" rIns="91392" bIns="45696" anchor="t">
            <a:noAutofit/>
          </a:bodyPr>
          <a:lstStyle>
            <a:lvl1pPr marL="8467" indent="0" algn="ctr" defTabSz="914377" rtl="0" eaLnBrk="1" latinLnBrk="0" hangingPunct="1">
              <a:lnSpc>
                <a:spcPct val="90000"/>
              </a:lnSpc>
              <a:spcBef>
                <a:spcPts val="1000"/>
              </a:spcBef>
              <a:buFont typeface="Arial" panose="020B0604020202020204" pitchFamily="34" charset="0"/>
              <a:buNone/>
              <a:tabLst/>
              <a:defRPr sz="2000" b="1" kern="1200" baseline="0">
                <a:solidFill>
                  <a:schemeClr val="tx1"/>
                </a:solidFill>
                <a:latin typeface="Source Sans Pro" panose="020B0503030403020204" pitchFamily="34" charset="0"/>
                <a:ea typeface="Source Sans Pro Semibold" panose="020B0603030403020204" pitchFamily="34" charset="0"/>
                <a:cs typeface="+mn-cs"/>
              </a:defRPr>
            </a:lvl1pPr>
            <a:lvl2pPr marL="211661" indent="0" algn="ctr" defTabSz="914377" rtl="0" eaLnBrk="1" latinLnBrk="0" hangingPunct="1">
              <a:lnSpc>
                <a:spcPct val="90000"/>
              </a:lnSpc>
              <a:spcBef>
                <a:spcPts val="500"/>
              </a:spcBef>
              <a:buFont typeface="Arial" panose="020B0604020202020204" pitchFamily="34" charset="0"/>
              <a:buNone/>
              <a:tabLst/>
              <a:defRPr sz="2400" kern="1200" baseline="0">
                <a:solidFill>
                  <a:schemeClr val="tx2"/>
                </a:solidFill>
                <a:latin typeface="Source Sans Pro" panose="020B0503030403020204" pitchFamily="34" charset="0"/>
                <a:ea typeface="+mn-ea"/>
                <a:cs typeface="+mn-cs"/>
              </a:defRPr>
            </a:lvl2pPr>
            <a:lvl3pPr marL="501638" indent="0" algn="ctr" defTabSz="914377" rtl="0" eaLnBrk="1" latinLnBrk="0" hangingPunct="1">
              <a:lnSpc>
                <a:spcPct val="90000"/>
              </a:lnSpc>
              <a:spcBef>
                <a:spcPts val="500"/>
              </a:spcBef>
              <a:buFont typeface="Arial" panose="020B0604020202020204" pitchFamily="34" charset="0"/>
              <a:buNone/>
              <a:tabLst/>
              <a:defRPr sz="2400" kern="1200" baseline="0">
                <a:solidFill>
                  <a:schemeClr val="tx2"/>
                </a:solidFill>
                <a:latin typeface="Source Sans Pro" panose="020B0503030403020204" pitchFamily="34" charset="0"/>
                <a:ea typeface="+mn-ea"/>
                <a:cs typeface="+mn-cs"/>
              </a:defRPr>
            </a:lvl3pPr>
            <a:lvl4pPr marL="888978" indent="0" algn="ctr" defTabSz="914377" rtl="0" eaLnBrk="1" latinLnBrk="0" hangingPunct="1">
              <a:lnSpc>
                <a:spcPct val="90000"/>
              </a:lnSpc>
              <a:spcBef>
                <a:spcPts val="500"/>
              </a:spcBef>
              <a:buFont typeface="Arial" panose="020B0604020202020204" pitchFamily="34" charset="0"/>
              <a:buNone/>
              <a:tabLst/>
              <a:defRPr sz="2400" kern="1200" baseline="0">
                <a:solidFill>
                  <a:schemeClr val="tx2"/>
                </a:solidFill>
                <a:latin typeface="Source Sans Pro" panose="020B0503030403020204" pitchFamily="34" charset="0"/>
                <a:ea typeface="+mn-ea"/>
                <a:cs typeface="+mn-cs"/>
              </a:defRPr>
            </a:lvl4pPr>
            <a:lvl5pPr marL="888978" indent="0" algn="ctr" defTabSz="914377" rtl="0" eaLnBrk="1" latinLnBrk="0" hangingPunct="1">
              <a:lnSpc>
                <a:spcPct val="90000"/>
              </a:lnSpc>
              <a:spcBef>
                <a:spcPts val="500"/>
              </a:spcBef>
              <a:buFont typeface="Arial" panose="020B0604020202020204" pitchFamily="34" charset="0"/>
              <a:buNone/>
              <a:tabLst/>
              <a:defRPr sz="2400" kern="1200" baseline="0">
                <a:solidFill>
                  <a:schemeClr val="tx2"/>
                </a:solidFill>
                <a:latin typeface="Source Sans Pro" panose="020B0503030403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251">
              <a:lnSpc>
                <a:spcPct val="100000"/>
              </a:lnSpc>
              <a:spcBef>
                <a:spcPts val="500"/>
              </a:spcBef>
            </a:pPr>
            <a:r>
              <a:rPr lang="en-US" sz="1798">
                <a:solidFill>
                  <a:srgbClr val="333334"/>
                </a:solidFill>
                <a:ea typeface="Montserrat"/>
                <a:cs typeface="Montserrat"/>
                <a:sym typeface="Montserrat"/>
              </a:rPr>
              <a:t>Security Operations</a:t>
            </a:r>
            <a:endParaRPr lang="en-US" sz="1998">
              <a:solidFill>
                <a:srgbClr val="000000"/>
              </a:solidFill>
            </a:endParaRPr>
          </a:p>
        </p:txBody>
      </p:sp>
      <p:sp>
        <p:nvSpPr>
          <p:cNvPr id="175" name="Google Shape;175;p19"/>
          <p:cNvSpPr txBox="1"/>
          <p:nvPr/>
        </p:nvSpPr>
        <p:spPr>
          <a:xfrm>
            <a:off x="858536" y="4190583"/>
            <a:ext cx="2699741" cy="2236344"/>
          </a:xfrm>
          <a:prstGeom prst="rect">
            <a:avLst/>
          </a:prstGeom>
          <a:noFill/>
          <a:ln>
            <a:noFill/>
          </a:ln>
        </p:spPr>
        <p:txBody>
          <a:bodyPr spcFirstLastPara="1" wrap="square" lIns="91385" tIns="91385" rIns="91385" bIns="91385" anchor="t" anchorCtr="0">
            <a:noAutofit/>
          </a:bodyPr>
          <a:lstStyle/>
          <a:p>
            <a:pPr>
              <a:spcBef>
                <a:spcPts val="840"/>
              </a:spcBef>
              <a:spcAft>
                <a:spcPts val="600"/>
              </a:spcAft>
            </a:pPr>
            <a:r>
              <a:rPr lang="en" sz="1200">
                <a:solidFill>
                  <a:srgbClr val="333334"/>
                </a:solidFill>
                <a:latin typeface="Arial" panose="020B0604020202020204"/>
                <a:ea typeface="Montserrat"/>
                <a:cs typeface="Montserrat"/>
                <a:sym typeface="Montserrat"/>
              </a:rPr>
              <a:t>End-User Experience Monitoring</a:t>
            </a:r>
            <a:endParaRPr sz="1200">
              <a:solidFill>
                <a:srgbClr val="333334"/>
              </a:solidFill>
              <a:latin typeface="Arial" panose="020B0604020202020204"/>
              <a:ea typeface="Montserrat"/>
              <a:cs typeface="Montserrat"/>
              <a:sym typeface="Montserrat"/>
            </a:endParaRPr>
          </a:p>
          <a:p>
            <a:pPr>
              <a:spcBef>
                <a:spcPts val="840"/>
              </a:spcBef>
              <a:spcAft>
                <a:spcPts val="600"/>
              </a:spcAft>
            </a:pPr>
            <a:r>
              <a:rPr lang="en" sz="1200">
                <a:solidFill>
                  <a:srgbClr val="333334"/>
                </a:solidFill>
                <a:latin typeface="Arial" panose="020B0604020202020204"/>
                <a:ea typeface="Montserrat"/>
                <a:cs typeface="Montserrat"/>
                <a:sym typeface="Montserrat"/>
              </a:rPr>
              <a:t>Troubleshooting &amp; Forensics</a:t>
            </a:r>
            <a:endParaRPr sz="1200">
              <a:solidFill>
                <a:srgbClr val="333334"/>
              </a:solidFill>
              <a:latin typeface="Arial" panose="020B0604020202020204"/>
              <a:ea typeface="Montserrat"/>
              <a:cs typeface="Montserrat"/>
              <a:sym typeface="Montserrat"/>
            </a:endParaRPr>
          </a:p>
          <a:p>
            <a:pPr>
              <a:spcBef>
                <a:spcPts val="840"/>
              </a:spcBef>
              <a:spcAft>
                <a:spcPts val="600"/>
              </a:spcAft>
            </a:pPr>
            <a:r>
              <a:rPr lang="en" sz="1200">
                <a:solidFill>
                  <a:srgbClr val="333334"/>
                </a:solidFill>
                <a:latin typeface="Arial" panose="020B0604020202020204"/>
                <a:ea typeface="Montserrat"/>
                <a:cs typeface="Montserrat"/>
                <a:sym typeface="Montserrat"/>
              </a:rPr>
              <a:t>Forecasting &amp; Planning</a:t>
            </a:r>
            <a:endParaRPr sz="1200">
              <a:solidFill>
                <a:srgbClr val="333334"/>
              </a:solidFill>
              <a:latin typeface="Arial" panose="020B0604020202020204"/>
              <a:ea typeface="Montserrat"/>
              <a:cs typeface="Montserrat"/>
              <a:sym typeface="Montserrat"/>
            </a:endParaRPr>
          </a:p>
          <a:p>
            <a:pPr>
              <a:spcBef>
                <a:spcPts val="840"/>
              </a:spcBef>
              <a:spcAft>
                <a:spcPts val="600"/>
              </a:spcAft>
            </a:pPr>
            <a:r>
              <a:rPr lang="en" sz="1200">
                <a:solidFill>
                  <a:srgbClr val="333334"/>
                </a:solidFill>
                <a:latin typeface="Arial" panose="020B0604020202020204"/>
                <a:ea typeface="Montserrat"/>
                <a:cs typeface="Montserrat"/>
                <a:sym typeface="Montserrat"/>
              </a:rPr>
              <a:t>Cloud/SaaS Performance</a:t>
            </a:r>
            <a:endParaRPr sz="1200">
              <a:solidFill>
                <a:srgbClr val="333334"/>
              </a:solidFill>
              <a:latin typeface="Arial" panose="020B0604020202020204"/>
              <a:ea typeface="Montserrat"/>
              <a:cs typeface="Montserrat"/>
              <a:sym typeface="Montserrat"/>
            </a:endParaRPr>
          </a:p>
        </p:txBody>
      </p:sp>
      <p:sp>
        <p:nvSpPr>
          <p:cNvPr id="176" name="Google Shape;176;p19"/>
          <p:cNvSpPr txBox="1"/>
          <p:nvPr/>
        </p:nvSpPr>
        <p:spPr>
          <a:xfrm>
            <a:off x="4497316" y="4837777"/>
            <a:ext cx="3277471" cy="1368856"/>
          </a:xfrm>
          <a:prstGeom prst="roundRect">
            <a:avLst>
              <a:gd name="adj" fmla="val 4336"/>
            </a:avLst>
          </a:prstGeom>
          <a:gradFill flip="none" rotWithShape="1">
            <a:gsLst>
              <a:gs pos="67000">
                <a:srgbClr val="F4FBFF"/>
              </a:gs>
              <a:gs pos="0">
                <a:srgbClr val="DCE8F6"/>
              </a:gs>
              <a:gs pos="86000">
                <a:schemeClr val="bg1"/>
              </a:gs>
            </a:gsLst>
            <a:lin ang="16200000" scaled="1"/>
            <a:tileRect/>
          </a:gradFill>
          <a:ln w="127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defPPr>
              <a:defRPr lang="en-US"/>
            </a:defPPr>
            <a:lvl1pPr>
              <a:defRPr sz="2399">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61841" indent="-161876">
              <a:lnSpc>
                <a:spcPct val="150000"/>
              </a:lnSpc>
              <a:buFont typeface="Wingdings" pitchFamily="2" charset="2"/>
              <a:buChar char="ü"/>
            </a:pPr>
            <a:r>
              <a:rPr lang="en" sz="1200">
                <a:solidFill>
                  <a:srgbClr val="000000"/>
                </a:solidFill>
                <a:latin typeface="Arial" panose="020B0604020202020204"/>
                <a:sym typeface="Montserrat"/>
              </a:rPr>
              <a:t>  Infrastructure Design &amp; Deployment​</a:t>
            </a:r>
          </a:p>
          <a:p>
            <a:pPr marL="361841" indent="-161876">
              <a:lnSpc>
                <a:spcPct val="150000"/>
              </a:lnSpc>
              <a:buFont typeface="Wingdings" pitchFamily="2" charset="2"/>
              <a:buChar char="ü"/>
            </a:pPr>
            <a:r>
              <a:rPr lang="en" sz="1200">
                <a:solidFill>
                  <a:srgbClr val="000000"/>
                </a:solidFill>
                <a:latin typeface="Arial" panose="020B0604020202020204"/>
                <a:sym typeface="Montserrat"/>
              </a:rPr>
              <a:t>  Incident Monitoring &amp; Investigation</a:t>
            </a:r>
            <a:endParaRPr sz="1200">
              <a:solidFill>
                <a:srgbClr val="000000"/>
              </a:solidFill>
              <a:latin typeface="Arial" panose="020B0604020202020204"/>
              <a:sym typeface="Montserrat"/>
            </a:endParaRPr>
          </a:p>
          <a:p>
            <a:pPr marL="361841" indent="-161876">
              <a:lnSpc>
                <a:spcPct val="150000"/>
              </a:lnSpc>
              <a:buFont typeface="Wingdings" pitchFamily="2" charset="2"/>
              <a:buChar char="ü"/>
            </a:pPr>
            <a:r>
              <a:rPr lang="en" sz="1200">
                <a:solidFill>
                  <a:srgbClr val="000000"/>
                </a:solidFill>
                <a:latin typeface="Arial" panose="020B0604020202020204"/>
                <a:sym typeface="Montserrat"/>
              </a:rPr>
              <a:t>  Incident Response​</a:t>
            </a:r>
            <a:endParaRPr sz="1200">
              <a:solidFill>
                <a:srgbClr val="000000"/>
              </a:solidFill>
              <a:latin typeface="Arial" panose="020B0604020202020204"/>
              <a:sym typeface="Montserrat"/>
            </a:endParaRPr>
          </a:p>
          <a:p>
            <a:pPr marL="361841" indent="-161876">
              <a:lnSpc>
                <a:spcPct val="150000"/>
              </a:lnSpc>
              <a:buFont typeface="Wingdings" pitchFamily="2" charset="2"/>
              <a:buChar char="ü"/>
            </a:pPr>
            <a:r>
              <a:rPr lang="en" sz="1200">
                <a:solidFill>
                  <a:srgbClr val="000000"/>
                </a:solidFill>
                <a:latin typeface="Arial" panose="020B0604020202020204"/>
                <a:sym typeface="Montserrat"/>
              </a:rPr>
              <a:t>  Policy Verification and Enforcement​</a:t>
            </a:r>
            <a:endParaRPr sz="1200">
              <a:solidFill>
                <a:srgbClr val="000000"/>
              </a:solidFill>
              <a:latin typeface="Arial" panose="020B0604020202020204"/>
              <a:sym typeface="Montserrat"/>
            </a:endParaRPr>
          </a:p>
        </p:txBody>
      </p:sp>
      <p:sp>
        <p:nvSpPr>
          <p:cNvPr id="177" name="Google Shape;177;p19"/>
          <p:cNvSpPr txBox="1"/>
          <p:nvPr/>
        </p:nvSpPr>
        <p:spPr>
          <a:xfrm>
            <a:off x="8847815" y="4190461"/>
            <a:ext cx="2275832" cy="2236466"/>
          </a:xfrm>
          <a:prstGeom prst="rect">
            <a:avLst/>
          </a:prstGeom>
          <a:noFill/>
          <a:ln>
            <a:noFill/>
          </a:ln>
        </p:spPr>
        <p:txBody>
          <a:bodyPr spcFirstLastPara="1" wrap="square" lIns="91385" tIns="91385" rIns="91385" bIns="91385" anchor="t" anchorCtr="0">
            <a:noAutofit/>
          </a:bodyPr>
          <a:lstStyle/>
          <a:p>
            <a:pPr>
              <a:spcBef>
                <a:spcPts val="840"/>
              </a:spcBef>
              <a:spcAft>
                <a:spcPts val="600"/>
              </a:spcAft>
            </a:pPr>
            <a:r>
              <a:rPr lang="en" sz="1200">
                <a:solidFill>
                  <a:srgbClr val="333334"/>
                </a:solidFill>
                <a:latin typeface="Arial" panose="020B0604020202020204"/>
                <a:ea typeface="Montserrat"/>
                <a:cs typeface="Montserrat"/>
                <a:sym typeface="Montserrat"/>
              </a:rPr>
              <a:t>Unknown Threat Detection</a:t>
            </a:r>
            <a:endParaRPr sz="1200">
              <a:solidFill>
                <a:srgbClr val="333334"/>
              </a:solidFill>
              <a:latin typeface="Arial" panose="020B0604020202020204"/>
              <a:ea typeface="Montserrat"/>
              <a:cs typeface="Montserrat"/>
              <a:sym typeface="Montserrat"/>
            </a:endParaRPr>
          </a:p>
          <a:p>
            <a:pPr>
              <a:spcBef>
                <a:spcPts val="840"/>
              </a:spcBef>
              <a:spcAft>
                <a:spcPts val="600"/>
              </a:spcAft>
            </a:pPr>
            <a:r>
              <a:rPr lang="en" sz="1200">
                <a:solidFill>
                  <a:srgbClr val="333334"/>
                </a:solidFill>
                <a:latin typeface="Arial" panose="020B0604020202020204"/>
                <a:ea typeface="Montserrat"/>
                <a:cs typeface="Montserrat"/>
                <a:sym typeface="Montserrat"/>
              </a:rPr>
              <a:t>Encrypted Traffic Analysis</a:t>
            </a:r>
            <a:endParaRPr sz="1200">
              <a:solidFill>
                <a:srgbClr val="333334"/>
              </a:solidFill>
              <a:latin typeface="Arial" panose="020B0604020202020204"/>
              <a:ea typeface="Montserrat"/>
              <a:cs typeface="Montserrat"/>
              <a:sym typeface="Montserrat"/>
            </a:endParaRPr>
          </a:p>
          <a:p>
            <a:pPr>
              <a:spcBef>
                <a:spcPts val="840"/>
              </a:spcBef>
              <a:spcAft>
                <a:spcPts val="600"/>
              </a:spcAft>
            </a:pPr>
            <a:r>
              <a:rPr lang="en" sz="1200">
                <a:solidFill>
                  <a:srgbClr val="333334"/>
                </a:solidFill>
                <a:latin typeface="Arial" panose="020B0604020202020204"/>
                <a:ea typeface="Montserrat"/>
                <a:cs typeface="Montserrat"/>
                <a:sym typeface="Montserrat"/>
              </a:rPr>
              <a:t>Detection of Insider Threats</a:t>
            </a:r>
            <a:endParaRPr sz="1200">
              <a:solidFill>
                <a:srgbClr val="333334"/>
              </a:solidFill>
              <a:latin typeface="Arial" panose="020B0604020202020204"/>
              <a:ea typeface="Montserrat"/>
              <a:cs typeface="Montserrat"/>
              <a:sym typeface="Montserrat"/>
            </a:endParaRPr>
          </a:p>
          <a:p>
            <a:pPr>
              <a:spcBef>
                <a:spcPts val="840"/>
              </a:spcBef>
              <a:spcAft>
                <a:spcPts val="600"/>
              </a:spcAft>
            </a:pPr>
            <a:r>
              <a:rPr lang="en" sz="1200">
                <a:solidFill>
                  <a:srgbClr val="333334"/>
                </a:solidFill>
                <a:latin typeface="Arial" panose="020B0604020202020204"/>
                <a:ea typeface="Montserrat"/>
                <a:cs typeface="Montserrat"/>
                <a:sym typeface="Montserrat"/>
              </a:rPr>
              <a:t>Network Behavior Analysis</a:t>
            </a:r>
            <a:endParaRPr sz="1200">
              <a:solidFill>
                <a:srgbClr val="333334"/>
              </a:solidFill>
              <a:latin typeface="Arial" panose="020B0604020202020204"/>
              <a:ea typeface="Montserrat"/>
              <a:cs typeface="Montserrat"/>
              <a:sym typeface="Montserrat"/>
            </a:endParaRPr>
          </a:p>
        </p:txBody>
      </p:sp>
      <p:sp>
        <p:nvSpPr>
          <p:cNvPr id="2" name="Right Arrow 1">
            <a:extLst>
              <a:ext uri="{FF2B5EF4-FFF2-40B4-BE49-F238E27FC236}">
                <a16:creationId xmlns:a16="http://schemas.microsoft.com/office/drawing/2014/main" id="{5CDC0061-F094-4E46-A56B-D5F2E703A57D}"/>
              </a:ext>
            </a:extLst>
          </p:cNvPr>
          <p:cNvSpPr/>
          <p:nvPr/>
        </p:nvSpPr>
        <p:spPr>
          <a:xfrm>
            <a:off x="3879075" y="4190460"/>
            <a:ext cx="512131" cy="647315"/>
          </a:xfrm>
          <a:prstGeom prst="rightArrow">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buSzPct val="130000"/>
            </a:pPr>
            <a:endParaRPr lang="en-US" sz="2398">
              <a:solidFill>
                <a:srgbClr val="FFFFFF"/>
              </a:solidFill>
              <a:latin typeface="Arial" panose="020B0604020202020204"/>
            </a:endParaRPr>
          </a:p>
        </p:txBody>
      </p:sp>
      <p:sp>
        <p:nvSpPr>
          <p:cNvPr id="3" name="Title 1">
            <a:extLst>
              <a:ext uri="{FF2B5EF4-FFF2-40B4-BE49-F238E27FC236}">
                <a16:creationId xmlns:a16="http://schemas.microsoft.com/office/drawing/2014/main" id="{358355E1-2B8C-4227-85FE-12DB41664584}"/>
              </a:ext>
            </a:extLst>
          </p:cNvPr>
          <p:cNvSpPr>
            <a:spLocks noGrp="1"/>
          </p:cNvSpPr>
          <p:nvPr>
            <p:ph type="title"/>
          </p:nvPr>
        </p:nvSpPr>
        <p:spPr/>
        <p:txBody>
          <a:bodyPr/>
          <a:lstStyle/>
          <a:p>
            <a:r>
              <a:rPr lang="en-US">
                <a:ea typeface="Source Sans Pro Semibold"/>
              </a:rPr>
              <a:t>Common Goals. One Solution.</a:t>
            </a:r>
            <a:endParaRPr lang="en-US" sz="1798"/>
          </a:p>
        </p:txBody>
      </p:sp>
      <p:sp>
        <p:nvSpPr>
          <p:cNvPr id="20" name="TextBox 19">
            <a:extLst>
              <a:ext uri="{FF2B5EF4-FFF2-40B4-BE49-F238E27FC236}">
                <a16:creationId xmlns:a16="http://schemas.microsoft.com/office/drawing/2014/main" id="{37ECB2F3-E18B-4DAB-9F64-1D7A4F7703E7}"/>
              </a:ext>
            </a:extLst>
          </p:cNvPr>
          <p:cNvSpPr txBox="1"/>
          <p:nvPr/>
        </p:nvSpPr>
        <p:spPr>
          <a:xfrm>
            <a:off x="773623" y="1050795"/>
            <a:ext cx="6092826" cy="369140"/>
          </a:xfrm>
          <a:prstGeom prst="rect">
            <a:avLst/>
          </a:prstGeom>
          <a:noFill/>
        </p:spPr>
        <p:txBody>
          <a:bodyPr wrap="square">
            <a:spAutoFit/>
          </a:bodyPr>
          <a:lstStyle/>
          <a:p>
            <a:pPr fontAlgn="base">
              <a:spcBef>
                <a:spcPct val="50000"/>
              </a:spcBef>
              <a:spcAft>
                <a:spcPct val="0"/>
              </a:spcAft>
              <a:buSzPct val="130000"/>
            </a:pPr>
            <a:r>
              <a:rPr lang="en-US" sz="1798">
                <a:solidFill>
                  <a:srgbClr val="000000"/>
                </a:solidFill>
                <a:latin typeface="Source Sans Pro"/>
                <a:ea typeface="Source Sans Pro Semibold"/>
              </a:rPr>
              <a:t>Industry’s Fastest Time-To-Value</a:t>
            </a:r>
            <a:endParaRPr lang="en-US" sz="2398">
              <a:solidFill>
                <a:srgbClr val="000000"/>
              </a:solidFill>
            </a:endParaRPr>
          </a:p>
        </p:txBody>
      </p:sp>
      <p:pic>
        <p:nvPicPr>
          <p:cNvPr id="5" name="Picture 4" descr="Graphical user interface, application&#10;&#10;Description automatically generated">
            <a:extLst>
              <a:ext uri="{FF2B5EF4-FFF2-40B4-BE49-F238E27FC236}">
                <a16:creationId xmlns:a16="http://schemas.microsoft.com/office/drawing/2014/main" id="{8202A112-08F7-AD7C-DB70-D39DA027412C}"/>
              </a:ext>
            </a:extLst>
          </p:cNvPr>
          <p:cNvPicPr>
            <a:picLocks noChangeAspect="1"/>
          </p:cNvPicPr>
          <p:nvPr/>
        </p:nvPicPr>
        <p:blipFill rotWithShape="1">
          <a:blip r:embed="rId4">
            <a:extLst>
              <a:ext uri="{28A0092B-C50C-407E-A947-70E740481C1C}">
                <a14:useLocalDpi xmlns:a14="http://schemas.microsoft.com/office/drawing/2010/main" val="0"/>
              </a:ext>
            </a:extLst>
          </a:blip>
          <a:srcRect l="2016"/>
          <a:stretch/>
        </p:blipFill>
        <p:spPr>
          <a:xfrm>
            <a:off x="4570274" y="1746764"/>
            <a:ext cx="3131552" cy="3209850"/>
          </a:xfrm>
          <a:prstGeom prst="rect">
            <a:avLst/>
          </a:prstGeom>
        </p:spPr>
      </p:pic>
      <p:pic>
        <p:nvPicPr>
          <p:cNvPr id="6" name="Picture 5" descr="A picture containing shape&#10;&#10;Description automatically generated">
            <a:extLst>
              <a:ext uri="{FF2B5EF4-FFF2-40B4-BE49-F238E27FC236}">
                <a16:creationId xmlns:a16="http://schemas.microsoft.com/office/drawing/2014/main" id="{64CC2DC9-3E54-81E0-C9BD-EEC7727869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21633" y="2736387"/>
            <a:ext cx="1728199" cy="1257541"/>
          </a:xfrm>
          <a:prstGeom prst="rect">
            <a:avLst/>
          </a:prstGeom>
        </p:spPr>
      </p:pic>
      <p:pic>
        <p:nvPicPr>
          <p:cNvPr id="8" name="Picture 7">
            <a:extLst>
              <a:ext uri="{FF2B5EF4-FFF2-40B4-BE49-F238E27FC236}">
                <a16:creationId xmlns:a16="http://schemas.microsoft.com/office/drawing/2014/main" id="{F33E61FD-9BAE-C028-92FF-2A280F2C5E3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90987" y="2736388"/>
            <a:ext cx="1824211" cy="1257541"/>
          </a:xfrm>
          <a:prstGeom prst="rect">
            <a:avLst/>
          </a:prstGeom>
        </p:spPr>
      </p:pic>
      <p:sp>
        <p:nvSpPr>
          <p:cNvPr id="13" name="Right Arrow 12">
            <a:extLst>
              <a:ext uri="{FF2B5EF4-FFF2-40B4-BE49-F238E27FC236}">
                <a16:creationId xmlns:a16="http://schemas.microsoft.com/office/drawing/2014/main" id="{F95B4910-418D-D210-B76D-A0AF5FF8D09F}"/>
              </a:ext>
            </a:extLst>
          </p:cNvPr>
          <p:cNvSpPr/>
          <p:nvPr/>
        </p:nvSpPr>
        <p:spPr>
          <a:xfrm rot="10800000">
            <a:off x="7847928" y="1746763"/>
            <a:ext cx="512131" cy="647315"/>
          </a:xfrm>
          <a:prstGeom prst="rightArrow">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buSzPct val="130000"/>
            </a:pPr>
            <a:endParaRPr lang="en-US" sz="2398">
              <a:solidFill>
                <a:srgbClr val="FFFFFF"/>
              </a:solidFill>
              <a:latin typeface="Arial" panose="020B0604020202020204"/>
            </a:endParaRPr>
          </a:p>
        </p:txBody>
      </p:sp>
    </p:spTree>
    <p:custDataLst>
      <p:tags r:id="rId1"/>
    </p:custDataLst>
    <p:extLst>
      <p:ext uri="{BB962C8B-B14F-4D97-AF65-F5344CB8AC3E}">
        <p14:creationId xmlns:p14="http://schemas.microsoft.com/office/powerpoint/2010/main" val="3064061683"/>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a:extLst>
              <a:ext uri="{FF2B5EF4-FFF2-40B4-BE49-F238E27FC236}">
                <a16:creationId xmlns:a16="http://schemas.microsoft.com/office/drawing/2014/main" id="{F534BEEA-11AF-398C-BA3D-280B620265A4}"/>
              </a:ext>
            </a:extLst>
          </p:cNvPr>
          <p:cNvSpPr>
            <a:spLocks noGrp="1"/>
          </p:cNvSpPr>
          <p:nvPr>
            <p:ph type="sldNum" sz="quarter" idx="39"/>
          </p:nvPr>
        </p:nvSpPr>
        <p:spPr/>
        <p:txBody>
          <a:bodyPr/>
          <a:lstStyle/>
          <a:p>
            <a:fld id="{8EBC49CF-66A5-ED48-92B9-E667BCC463F7}" type="slidenum">
              <a:rPr lang="en-US" smtClean="0"/>
              <a:pPr/>
              <a:t>4</a:t>
            </a:fld>
            <a:endParaRPr lang="en-US"/>
          </a:p>
        </p:txBody>
      </p:sp>
      <p:sp>
        <p:nvSpPr>
          <p:cNvPr id="53" name="Title 2">
            <a:extLst>
              <a:ext uri="{FF2B5EF4-FFF2-40B4-BE49-F238E27FC236}">
                <a16:creationId xmlns:a16="http://schemas.microsoft.com/office/drawing/2014/main" id="{47042C24-D16C-8E6D-E030-8B4437E9EB45}"/>
              </a:ext>
            </a:extLst>
          </p:cNvPr>
          <p:cNvSpPr txBox="1">
            <a:spLocks/>
          </p:cNvSpPr>
          <p:nvPr/>
        </p:nvSpPr>
        <p:spPr>
          <a:xfrm>
            <a:off x="722125" y="538164"/>
            <a:ext cx="10744575" cy="1139825"/>
          </a:xfrm>
          <a:prstGeom prst="rect">
            <a:avLst/>
          </a:prstGeom>
        </p:spPr>
        <p:txBody>
          <a:bodyPr vert="horz" lIns="0" tIns="108000" rIns="0" bIns="0" rtlCol="0" anchor="t" anchorCtr="0">
            <a:noAutofit/>
          </a:bodyPr>
          <a:lstStyle>
            <a:lvl1pPr algn="l" defTabSz="914126" rtl="0" eaLnBrk="1" latinLnBrk="0" hangingPunct="1">
              <a:lnSpc>
                <a:spcPct val="90000"/>
              </a:lnSpc>
              <a:spcBef>
                <a:spcPct val="0"/>
              </a:spcBef>
              <a:buNone/>
              <a:defRPr sz="3999" b="1" i="0" kern="1200" spc="-100" baseline="0">
                <a:solidFill>
                  <a:schemeClr val="bg1"/>
                </a:solidFill>
                <a:latin typeface="Arial" panose="020B0604020202020204" pitchFamily="34" charset="0"/>
                <a:ea typeface="+mj-ea"/>
                <a:cs typeface="Arial" panose="020B0604020202020204" pitchFamily="34" charset="0"/>
              </a:defRPr>
            </a:lvl1pPr>
          </a:lstStyle>
          <a:p>
            <a:pPr marL="0" marR="0" lvl="0" indent="0" algn="l" defTabSz="914126" rtl="0" eaLnBrk="1" fontAlgn="auto" latinLnBrk="0" hangingPunct="1">
              <a:lnSpc>
                <a:spcPct val="90000"/>
              </a:lnSpc>
              <a:spcBef>
                <a:spcPct val="0"/>
              </a:spcBef>
              <a:spcAft>
                <a:spcPts val="0"/>
              </a:spcAft>
              <a:buClrTx/>
              <a:buSzTx/>
              <a:buFontTx/>
              <a:buNone/>
              <a:tabLst/>
              <a:defRPr/>
            </a:pPr>
            <a:r>
              <a:rPr kumimoji="0" lang="cs-CZ" sz="3999" b="1" i="0" u="none" strike="noStrike" kern="1200" cap="none" spc="-10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Recognized Value &amp; Technology Leader</a:t>
            </a:r>
            <a:endParaRPr kumimoji="0" lang="en-BG" sz="3999" b="1" i="0" u="none" strike="noStrike" kern="1200" cap="none" spc="-100" normalizeH="0" baseline="0" noProof="0">
              <a:ln>
                <a:noFill/>
              </a:ln>
              <a:solidFill>
                <a:srgbClr val="FFFFFF"/>
              </a:solidFill>
              <a:effectLst/>
              <a:uLnTx/>
              <a:uFillTx/>
              <a:latin typeface="Arial" panose="020B0604020202020204" pitchFamily="34" charset="0"/>
              <a:ea typeface="+mj-ea"/>
              <a:cs typeface="Arial" panose="020B0604020202020204" pitchFamily="34" charset="0"/>
            </a:endParaRPr>
          </a:p>
        </p:txBody>
      </p:sp>
      <p:grpSp>
        <p:nvGrpSpPr>
          <p:cNvPr id="54" name="Group 53">
            <a:extLst>
              <a:ext uri="{FF2B5EF4-FFF2-40B4-BE49-F238E27FC236}">
                <a16:creationId xmlns:a16="http://schemas.microsoft.com/office/drawing/2014/main" id="{228BF65B-84AA-3C1B-1368-3C7ED8D2849C}"/>
              </a:ext>
            </a:extLst>
          </p:cNvPr>
          <p:cNvGrpSpPr/>
          <p:nvPr/>
        </p:nvGrpSpPr>
        <p:grpSpPr>
          <a:xfrm>
            <a:off x="232095" y="1765642"/>
            <a:ext cx="2705982" cy="4553443"/>
            <a:chOff x="466807" y="2995146"/>
            <a:chExt cx="2706687" cy="4554629"/>
          </a:xfrm>
        </p:grpSpPr>
        <p:sp>
          <p:nvSpPr>
            <p:cNvPr id="55" name="Rounded Rectangle 54">
              <a:extLst>
                <a:ext uri="{FF2B5EF4-FFF2-40B4-BE49-F238E27FC236}">
                  <a16:creationId xmlns:a16="http://schemas.microsoft.com/office/drawing/2014/main" id="{CEF96829-8C67-A714-AA19-41A740D4C8DA}"/>
                </a:ext>
              </a:extLst>
            </p:cNvPr>
            <p:cNvSpPr/>
            <p:nvPr/>
          </p:nvSpPr>
          <p:spPr>
            <a:xfrm>
              <a:off x="466807" y="2995146"/>
              <a:ext cx="2706687" cy="4554629"/>
            </a:xfrm>
            <a:prstGeom prst="roundRect">
              <a:avLst>
                <a:gd name="adj" fmla="val 3409"/>
              </a:avLst>
            </a:prstGeom>
            <a:solidFill>
              <a:srgbClr val="FFFFFF"/>
            </a:solidFill>
            <a:ln w="0" cap="flat" cmpd="sng" algn="ctr">
              <a:solidFill>
                <a:srgbClr val="DDE9F7"/>
              </a:solidFill>
              <a:prstDash val="solid"/>
              <a:miter lim="800000"/>
            </a:ln>
            <a:effectLst>
              <a:outerShdw blurRad="184989" dist="42244" dir="5400000" algn="ctr" rotWithShape="0">
                <a:srgbClr val="000000">
                  <a:alpha val="15000"/>
                </a:srgb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BG" sz="1600" b="0" i="0" u="none" strike="noStrike" kern="0" cap="none" spc="0" normalizeH="0" baseline="0" noProof="0">
                  <a:ln>
                    <a:noFill/>
                  </a:ln>
                  <a:solidFill>
                    <a:srgbClr val="FFFFFF"/>
                  </a:solidFill>
                  <a:effectLst/>
                  <a:uLnTx/>
                  <a:uFillTx/>
                  <a:latin typeface="Arial"/>
                  <a:ea typeface="+mn-ea"/>
                  <a:cs typeface="+mn-cs"/>
                </a:rPr>
                <a:t>ÇÇ</a:t>
              </a:r>
            </a:p>
          </p:txBody>
        </p:sp>
        <p:cxnSp>
          <p:nvCxnSpPr>
            <p:cNvPr id="56" name="Straight Connector 55">
              <a:extLst>
                <a:ext uri="{FF2B5EF4-FFF2-40B4-BE49-F238E27FC236}">
                  <a16:creationId xmlns:a16="http://schemas.microsoft.com/office/drawing/2014/main" id="{BB787C68-90EB-0B0D-3F47-4FEBF563DA25}"/>
                </a:ext>
              </a:extLst>
            </p:cNvPr>
            <p:cNvCxnSpPr/>
            <p:nvPr/>
          </p:nvCxnSpPr>
          <p:spPr>
            <a:xfrm>
              <a:off x="706016" y="3023082"/>
              <a:ext cx="2205740" cy="0"/>
            </a:xfrm>
            <a:prstGeom prst="line">
              <a:avLst/>
            </a:prstGeom>
            <a:noFill/>
            <a:ln w="50800" cap="flat" cmpd="sng" algn="ctr">
              <a:solidFill>
                <a:srgbClr val="00B563"/>
              </a:solidFill>
              <a:prstDash val="solid"/>
              <a:miter lim="800000"/>
            </a:ln>
            <a:effectLst/>
          </p:spPr>
        </p:cxnSp>
        <p:sp>
          <p:nvSpPr>
            <p:cNvPr id="57" name="TextBox 56">
              <a:extLst>
                <a:ext uri="{FF2B5EF4-FFF2-40B4-BE49-F238E27FC236}">
                  <a16:creationId xmlns:a16="http://schemas.microsoft.com/office/drawing/2014/main" id="{354CB4FD-B922-C2E3-80F7-C5A5267CAD25}"/>
                </a:ext>
              </a:extLst>
            </p:cNvPr>
            <p:cNvSpPr txBox="1"/>
            <p:nvPr/>
          </p:nvSpPr>
          <p:spPr>
            <a:xfrm>
              <a:off x="578138" y="6026518"/>
              <a:ext cx="2484023" cy="1292149"/>
            </a:xfrm>
            <a:prstGeom prst="rect">
              <a:avLst/>
            </a:prstGeom>
            <a:noFill/>
          </p:spPr>
          <p:txBody>
            <a:bodyPr wrap="square" lIns="91416" tIns="45708" rIns="91416" bIns="45708"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399" b="1" i="0" u="none" strike="noStrike" kern="0" cap="none" spc="0" normalizeH="0" baseline="0" noProof="0">
                  <a:ln>
                    <a:noFill/>
                  </a:ln>
                  <a:solidFill>
                    <a:srgbClr val="00447B"/>
                  </a:solidFill>
                  <a:effectLst/>
                  <a:uLnTx/>
                  <a:uFillTx/>
                  <a:latin typeface="Arial"/>
                  <a:cs typeface="Arial"/>
                </a:rPr>
                <a:t>Recognized</a:t>
              </a:r>
              <a:r>
                <a:rPr kumimoji="0" lang="en-GB" sz="1799" b="1" i="0" u="none" strike="noStrike" kern="0" cap="none" spc="0" normalizeH="0" baseline="0" noProof="0">
                  <a:ln>
                    <a:noFill/>
                  </a:ln>
                  <a:solidFill>
                    <a:srgbClr val="00447B"/>
                  </a:solidFill>
                  <a:effectLst/>
                  <a:uLnTx/>
                  <a:uFillTx/>
                  <a:latin typeface="Arial"/>
                  <a:cs typeface="Arial"/>
                </a:rPr>
                <a:t> since 2010, listed in NDR and NPMD Market guides</a:t>
              </a:r>
            </a:p>
          </p:txBody>
        </p:sp>
        <p:pic>
          <p:nvPicPr>
            <p:cNvPr id="58" name="Picture 4">
              <a:extLst>
                <a:ext uri="{FF2B5EF4-FFF2-40B4-BE49-F238E27FC236}">
                  <a16:creationId xmlns:a16="http://schemas.microsoft.com/office/drawing/2014/main" id="{A42796FA-F0AE-D0CB-D5EB-677DDB53A31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9661" y="3625349"/>
              <a:ext cx="2012207" cy="462965"/>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6" descr="Key Takeaways: The 2020 Gartner Market Guide for Network Detection and  Response">
              <a:extLst>
                <a:ext uri="{FF2B5EF4-FFF2-40B4-BE49-F238E27FC236}">
                  <a16:creationId xmlns:a16="http://schemas.microsoft.com/office/drawing/2014/main" id="{FA7E85AA-603A-9A46-BCBB-8F459206D2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2213"/>
            <a:stretch/>
          </p:blipFill>
          <p:spPr bwMode="auto">
            <a:xfrm>
              <a:off x="819661" y="4642786"/>
              <a:ext cx="1314089" cy="856563"/>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6" descr="Key Takeaways: The 2020 Gartner Market Guide for Network Detection and  Response">
              <a:extLst>
                <a:ext uri="{FF2B5EF4-FFF2-40B4-BE49-F238E27FC236}">
                  <a16:creationId xmlns:a16="http://schemas.microsoft.com/office/drawing/2014/main" id="{5A471AB0-A5D9-3C2D-A603-55B3F54CD1D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2213"/>
            <a:stretch/>
          </p:blipFill>
          <p:spPr bwMode="auto">
            <a:xfrm>
              <a:off x="1597668" y="4792877"/>
              <a:ext cx="1314088" cy="85656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1" name="Group 60">
            <a:extLst>
              <a:ext uri="{FF2B5EF4-FFF2-40B4-BE49-F238E27FC236}">
                <a16:creationId xmlns:a16="http://schemas.microsoft.com/office/drawing/2014/main" id="{075CC495-8523-0B65-6E86-E39AB742682B}"/>
              </a:ext>
            </a:extLst>
          </p:cNvPr>
          <p:cNvGrpSpPr/>
          <p:nvPr/>
        </p:nvGrpSpPr>
        <p:grpSpPr>
          <a:xfrm>
            <a:off x="3238313" y="1765642"/>
            <a:ext cx="2705982" cy="4553443"/>
            <a:chOff x="3416126" y="1828078"/>
            <a:chExt cx="2706687" cy="4554629"/>
          </a:xfrm>
        </p:grpSpPr>
        <p:grpSp>
          <p:nvGrpSpPr>
            <p:cNvPr id="62" name="Group 61">
              <a:extLst>
                <a:ext uri="{FF2B5EF4-FFF2-40B4-BE49-F238E27FC236}">
                  <a16:creationId xmlns:a16="http://schemas.microsoft.com/office/drawing/2014/main" id="{BB1F62A8-7687-E117-16F5-04B1470017D8}"/>
                </a:ext>
              </a:extLst>
            </p:cNvPr>
            <p:cNvGrpSpPr/>
            <p:nvPr/>
          </p:nvGrpSpPr>
          <p:grpSpPr>
            <a:xfrm>
              <a:off x="3416126" y="1828078"/>
              <a:ext cx="2706687" cy="4554629"/>
              <a:chOff x="722313" y="1471246"/>
              <a:chExt cx="3459162" cy="4766042"/>
            </a:xfrm>
            <a:effectLst/>
          </p:grpSpPr>
          <p:sp>
            <p:nvSpPr>
              <p:cNvPr id="69" name="Rounded Rectangle 68">
                <a:extLst>
                  <a:ext uri="{FF2B5EF4-FFF2-40B4-BE49-F238E27FC236}">
                    <a16:creationId xmlns:a16="http://schemas.microsoft.com/office/drawing/2014/main" id="{9804183C-FA0A-94B2-71E9-9B3C178B5964}"/>
                  </a:ext>
                </a:extLst>
              </p:cNvPr>
              <p:cNvSpPr/>
              <p:nvPr/>
            </p:nvSpPr>
            <p:spPr>
              <a:xfrm>
                <a:off x="722313" y="1471246"/>
                <a:ext cx="3459162" cy="4766042"/>
              </a:xfrm>
              <a:prstGeom prst="roundRect">
                <a:avLst>
                  <a:gd name="adj" fmla="val 3409"/>
                </a:avLst>
              </a:prstGeom>
              <a:solidFill>
                <a:srgbClr val="FFFFFF"/>
              </a:solidFill>
              <a:ln w="0" cap="flat" cmpd="sng" algn="ctr">
                <a:solidFill>
                  <a:srgbClr val="DDE9F7"/>
                </a:solidFill>
                <a:prstDash val="solid"/>
                <a:miter lim="800000"/>
              </a:ln>
              <a:effectLst>
                <a:outerShdw blurRad="184989" dist="42244" dir="5400000" algn="ctr" rotWithShape="0">
                  <a:srgbClr val="000000">
                    <a:alpha val="15000"/>
                  </a:srgb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BG" sz="1600" b="0" i="0" u="none" strike="noStrike" kern="0" cap="none" spc="0" normalizeH="0" baseline="0" noProof="0">
                    <a:ln>
                      <a:noFill/>
                    </a:ln>
                    <a:solidFill>
                      <a:srgbClr val="FFFFFF"/>
                    </a:solidFill>
                    <a:effectLst/>
                    <a:uLnTx/>
                    <a:uFillTx/>
                    <a:latin typeface="Arial"/>
                    <a:ea typeface="+mn-ea"/>
                    <a:cs typeface="+mn-cs"/>
                  </a:rPr>
                  <a:t>ÇÇ</a:t>
                </a:r>
              </a:p>
            </p:txBody>
          </p:sp>
          <p:cxnSp>
            <p:nvCxnSpPr>
              <p:cNvPr id="70" name="Straight Connector 69">
                <a:extLst>
                  <a:ext uri="{FF2B5EF4-FFF2-40B4-BE49-F238E27FC236}">
                    <a16:creationId xmlns:a16="http://schemas.microsoft.com/office/drawing/2014/main" id="{8D1D1864-5167-CE97-15B4-EC79D003C0A2}"/>
                  </a:ext>
                </a:extLst>
              </p:cNvPr>
              <p:cNvCxnSpPr/>
              <p:nvPr/>
            </p:nvCxnSpPr>
            <p:spPr>
              <a:xfrm>
                <a:off x="1028024" y="1500479"/>
                <a:ext cx="2818949" cy="0"/>
              </a:xfrm>
              <a:prstGeom prst="line">
                <a:avLst/>
              </a:prstGeom>
              <a:noFill/>
              <a:ln w="50800" cap="flat" cmpd="sng" algn="ctr">
                <a:solidFill>
                  <a:srgbClr val="00B563"/>
                </a:solidFill>
                <a:prstDash val="solid"/>
                <a:miter lim="800000"/>
              </a:ln>
              <a:effectLst/>
            </p:spPr>
          </p:cxnSp>
        </p:grpSp>
        <p:sp>
          <p:nvSpPr>
            <p:cNvPr id="63" name="TextBox 62">
              <a:extLst>
                <a:ext uri="{FF2B5EF4-FFF2-40B4-BE49-F238E27FC236}">
                  <a16:creationId xmlns:a16="http://schemas.microsoft.com/office/drawing/2014/main" id="{BDFAD199-4B66-B5E9-718A-FF007605FB6A}"/>
                </a:ext>
              </a:extLst>
            </p:cNvPr>
            <p:cNvSpPr txBox="1"/>
            <p:nvPr/>
          </p:nvSpPr>
          <p:spPr>
            <a:xfrm>
              <a:off x="3516193" y="4864304"/>
              <a:ext cx="2484023" cy="1061381"/>
            </a:xfrm>
            <a:prstGeom prst="rect">
              <a:avLst/>
            </a:prstGeom>
            <a:noFill/>
          </p:spPr>
          <p:txBody>
            <a:bodyPr wrap="square" lIns="91416" tIns="45708" rIns="91416" bIns="45708"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799" b="1" i="0" u="none" strike="noStrike" kern="0" cap="none" spc="0" normalizeH="0" baseline="0" noProof="0">
                  <a:ln>
                    <a:noFill/>
                  </a:ln>
                  <a:solidFill>
                    <a:srgbClr val="00447B"/>
                  </a:solidFill>
                  <a:effectLst/>
                  <a:uLnTx/>
                  <a:uFillTx/>
                  <a:latin typeface="Arial" panose="020B0604020202020204" pitchFamily="34" charset="0"/>
                </a:rPr>
                <a:t>Flowmon named a value leader for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799" b="1" i="0" u="none" strike="noStrike" kern="0" cap="none" spc="0" normalizeH="0" baseline="0" noProof="0">
                  <a:ln>
                    <a:noFill/>
                  </a:ln>
                  <a:solidFill>
                    <a:srgbClr val="00447B"/>
                  </a:solidFill>
                  <a:effectLst/>
                  <a:uLnTx/>
                  <a:uFillTx/>
                  <a:latin typeface="Arial" panose="020B0604020202020204" pitchFamily="34" charset="0"/>
                </a:rPr>
                <a:t>NPM</a:t>
              </a:r>
              <a:r>
                <a:rPr kumimoji="0" lang="en-GB" sz="1799" b="0" i="0" u="none" strike="noStrike" kern="0" cap="none" spc="0" normalizeH="0" baseline="0" noProof="0">
                  <a:ln>
                    <a:noFill/>
                  </a:ln>
                  <a:solidFill>
                    <a:srgbClr val="000000"/>
                  </a:solidFill>
                  <a:effectLst/>
                  <a:uLnTx/>
                  <a:uFillTx/>
                  <a:latin typeface="Arial" panose="020B0604020202020204" pitchFamily="34" charset="0"/>
                </a:rPr>
                <a:t>​​</a:t>
              </a:r>
              <a:r>
                <a:rPr kumimoji="0" lang="en-GB" sz="1200" b="0" i="0" u="none" strike="noStrike" kern="0" cap="none" spc="0" normalizeH="0" baseline="0" noProof="0">
                  <a:ln>
                    <a:noFill/>
                  </a:ln>
                  <a:solidFill>
                    <a:srgbClr val="000000"/>
                  </a:solidFill>
                  <a:effectLst/>
                  <a:uLnTx/>
                  <a:uFillTx/>
                </a:rPr>
                <a:t> </a:t>
              </a:r>
            </a:p>
          </p:txBody>
        </p:sp>
        <p:pic>
          <p:nvPicPr>
            <p:cNvPr id="64" name="Picture 4" descr="Logos with the tag ema — Worldvectorlogo">
              <a:extLst>
                <a:ext uri="{FF2B5EF4-FFF2-40B4-BE49-F238E27FC236}">
                  <a16:creationId xmlns:a16="http://schemas.microsoft.com/office/drawing/2014/main" id="{180CDC98-80D9-C658-27BB-A380132462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488" y="2384383"/>
              <a:ext cx="1855961" cy="610763"/>
            </a:xfrm>
            <a:prstGeom prst="rect">
              <a:avLst/>
            </a:prstGeom>
            <a:noFill/>
            <a:extLst>
              <a:ext uri="{909E8E84-426E-40DD-AFC4-6F175D3DCCD1}">
                <a14:hiddenFill xmlns:a14="http://schemas.microsoft.com/office/drawing/2010/main">
                  <a:solidFill>
                    <a:srgbClr val="FFFFFF"/>
                  </a:solidFill>
                </a14:hiddenFill>
              </a:ext>
            </a:extLst>
          </p:spPr>
        </p:pic>
        <p:grpSp>
          <p:nvGrpSpPr>
            <p:cNvPr id="65" name="Group 64">
              <a:extLst>
                <a:ext uri="{FF2B5EF4-FFF2-40B4-BE49-F238E27FC236}">
                  <a16:creationId xmlns:a16="http://schemas.microsoft.com/office/drawing/2014/main" id="{FB0CEED2-A649-0BFD-D80D-34A280B32BCA}"/>
                </a:ext>
              </a:extLst>
            </p:cNvPr>
            <p:cNvGrpSpPr/>
            <p:nvPr/>
          </p:nvGrpSpPr>
          <p:grpSpPr>
            <a:xfrm>
              <a:off x="3841313" y="3472034"/>
              <a:ext cx="1860319" cy="1197833"/>
              <a:chOff x="7777960" y="1560816"/>
              <a:chExt cx="2457129" cy="1948301"/>
            </a:xfrm>
          </p:grpSpPr>
          <p:pic>
            <p:nvPicPr>
              <p:cNvPr id="66" name="Picture 65">
                <a:extLst>
                  <a:ext uri="{FF2B5EF4-FFF2-40B4-BE49-F238E27FC236}">
                    <a16:creationId xmlns:a16="http://schemas.microsoft.com/office/drawing/2014/main" id="{1FE9CBF2-BD99-8B98-D633-F2578F07AD17}"/>
                  </a:ext>
                </a:extLst>
              </p:cNvPr>
              <p:cNvPicPr>
                <a:picLocks noChangeAspect="1"/>
              </p:cNvPicPr>
              <p:nvPr/>
            </p:nvPicPr>
            <p:blipFill>
              <a:blip r:embed="rId5"/>
              <a:stretch>
                <a:fillRect/>
              </a:stretch>
            </p:blipFill>
            <p:spPr>
              <a:xfrm>
                <a:off x="7777960" y="1560816"/>
                <a:ext cx="2457129" cy="1948301"/>
              </a:xfrm>
              <a:prstGeom prst="rect">
                <a:avLst/>
              </a:prstGeom>
            </p:spPr>
          </p:pic>
          <p:sp>
            <p:nvSpPr>
              <p:cNvPr id="67" name="Right Arrow 66">
                <a:extLst>
                  <a:ext uri="{FF2B5EF4-FFF2-40B4-BE49-F238E27FC236}">
                    <a16:creationId xmlns:a16="http://schemas.microsoft.com/office/drawing/2014/main" id="{43FF7CA2-A6C8-2432-1993-659551F622BB}"/>
                  </a:ext>
                </a:extLst>
              </p:cNvPr>
              <p:cNvSpPr/>
              <p:nvPr/>
            </p:nvSpPr>
            <p:spPr>
              <a:xfrm rot="19668306">
                <a:off x="8728907" y="2438410"/>
                <a:ext cx="1264639" cy="197469"/>
              </a:xfrm>
              <a:prstGeom prst="rightArrow">
                <a:avLst>
                  <a:gd name="adj1" fmla="val 22033"/>
                  <a:gd name="adj2" fmla="val 103144"/>
                </a:avLst>
              </a:prstGeom>
              <a:solidFill>
                <a:srgbClr val="4FB850"/>
              </a:solidFill>
              <a:ln w="0" cap="flat" cmpd="sng" algn="ctr">
                <a:solidFill>
                  <a:srgbClr val="4FB85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CZ" sz="2399" b="0" i="0" u="none" strike="noStrike" kern="0" cap="none" spc="0" normalizeH="0" baseline="0" noProof="0">
                  <a:ln>
                    <a:noFill/>
                  </a:ln>
                  <a:solidFill>
                    <a:srgbClr val="FFFFFF"/>
                  </a:solidFill>
                  <a:effectLst/>
                  <a:uLnTx/>
                  <a:uFillTx/>
                  <a:latin typeface="Arial"/>
                  <a:ea typeface="+mn-ea"/>
                  <a:cs typeface="+mn-cs"/>
                </a:endParaRPr>
              </a:p>
            </p:txBody>
          </p:sp>
          <p:pic>
            <p:nvPicPr>
              <p:cNvPr id="68" name="Picture 67">
                <a:extLst>
                  <a:ext uri="{FF2B5EF4-FFF2-40B4-BE49-F238E27FC236}">
                    <a16:creationId xmlns:a16="http://schemas.microsoft.com/office/drawing/2014/main" id="{8321C532-5867-A2E0-C56B-BF4186BA0934}"/>
                  </a:ext>
                </a:extLst>
              </p:cNvPr>
              <p:cNvPicPr>
                <a:picLocks noChangeAspect="1"/>
              </p:cNvPicPr>
              <p:nvPr/>
            </p:nvPicPr>
            <p:blipFill>
              <a:blip r:embed="rId6"/>
              <a:stretch>
                <a:fillRect/>
              </a:stretch>
            </p:blipFill>
            <p:spPr>
              <a:xfrm>
                <a:off x="7870534" y="2880605"/>
                <a:ext cx="1249404" cy="530636"/>
              </a:xfrm>
              <a:prstGeom prst="rect">
                <a:avLst/>
              </a:prstGeom>
            </p:spPr>
          </p:pic>
        </p:grpSp>
      </p:grpSp>
      <p:grpSp>
        <p:nvGrpSpPr>
          <p:cNvPr id="71" name="Group 70">
            <a:extLst>
              <a:ext uri="{FF2B5EF4-FFF2-40B4-BE49-F238E27FC236}">
                <a16:creationId xmlns:a16="http://schemas.microsoft.com/office/drawing/2014/main" id="{1D9787D1-0B3D-CC20-9DF2-E7DA9A06F0BE}"/>
              </a:ext>
            </a:extLst>
          </p:cNvPr>
          <p:cNvGrpSpPr/>
          <p:nvPr/>
        </p:nvGrpSpPr>
        <p:grpSpPr>
          <a:xfrm>
            <a:off x="9250747" y="1765642"/>
            <a:ext cx="2705982" cy="4553443"/>
            <a:chOff x="9207535" y="1828077"/>
            <a:chExt cx="2706687" cy="4554629"/>
          </a:xfrm>
        </p:grpSpPr>
        <p:grpSp>
          <p:nvGrpSpPr>
            <p:cNvPr id="72" name="Group 71">
              <a:extLst>
                <a:ext uri="{FF2B5EF4-FFF2-40B4-BE49-F238E27FC236}">
                  <a16:creationId xmlns:a16="http://schemas.microsoft.com/office/drawing/2014/main" id="{080217CE-E99B-902D-5B98-42491312194B}"/>
                </a:ext>
              </a:extLst>
            </p:cNvPr>
            <p:cNvGrpSpPr/>
            <p:nvPr/>
          </p:nvGrpSpPr>
          <p:grpSpPr>
            <a:xfrm>
              <a:off x="9207535" y="1828077"/>
              <a:ext cx="2706687" cy="4554629"/>
              <a:chOff x="8889225" y="2995146"/>
              <a:chExt cx="2706687" cy="4554629"/>
            </a:xfrm>
          </p:grpSpPr>
          <p:sp>
            <p:nvSpPr>
              <p:cNvPr id="80" name="Rounded Rectangle 79">
                <a:extLst>
                  <a:ext uri="{FF2B5EF4-FFF2-40B4-BE49-F238E27FC236}">
                    <a16:creationId xmlns:a16="http://schemas.microsoft.com/office/drawing/2014/main" id="{F41461EE-8108-F466-7390-DDDFB031608B}"/>
                  </a:ext>
                </a:extLst>
              </p:cNvPr>
              <p:cNvSpPr/>
              <p:nvPr/>
            </p:nvSpPr>
            <p:spPr>
              <a:xfrm>
                <a:off x="8889225" y="2995146"/>
                <a:ext cx="2706687" cy="4554629"/>
              </a:xfrm>
              <a:prstGeom prst="roundRect">
                <a:avLst>
                  <a:gd name="adj" fmla="val 3409"/>
                </a:avLst>
              </a:prstGeom>
              <a:solidFill>
                <a:srgbClr val="FFFFFF"/>
              </a:solidFill>
              <a:ln w="0" cap="flat" cmpd="sng" algn="ctr">
                <a:solidFill>
                  <a:srgbClr val="DDE9F7"/>
                </a:solidFill>
                <a:prstDash val="solid"/>
                <a:miter lim="800000"/>
              </a:ln>
              <a:effectLst>
                <a:outerShdw blurRad="184989" dist="42244" dir="5400000" algn="ctr" rotWithShape="0">
                  <a:srgbClr val="000000">
                    <a:alpha val="15000"/>
                  </a:srgb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BG" sz="1600" b="0" i="0" u="none" strike="noStrike" kern="0" cap="none" spc="0" normalizeH="0" baseline="0" noProof="0">
                    <a:ln>
                      <a:noFill/>
                    </a:ln>
                    <a:solidFill>
                      <a:srgbClr val="FFFFFF"/>
                    </a:solidFill>
                    <a:effectLst/>
                    <a:uLnTx/>
                    <a:uFillTx/>
                    <a:latin typeface="Arial"/>
                    <a:ea typeface="+mn-ea"/>
                    <a:cs typeface="+mn-cs"/>
                  </a:rPr>
                  <a:t>ÇÇ</a:t>
                </a:r>
              </a:p>
            </p:txBody>
          </p:sp>
          <p:cxnSp>
            <p:nvCxnSpPr>
              <p:cNvPr id="81" name="Straight Connector 80">
                <a:extLst>
                  <a:ext uri="{FF2B5EF4-FFF2-40B4-BE49-F238E27FC236}">
                    <a16:creationId xmlns:a16="http://schemas.microsoft.com/office/drawing/2014/main" id="{8FCDCF79-5119-1930-96A4-A5DAA547A704}"/>
                  </a:ext>
                </a:extLst>
              </p:cNvPr>
              <p:cNvCxnSpPr/>
              <p:nvPr/>
            </p:nvCxnSpPr>
            <p:spPr>
              <a:xfrm>
                <a:off x="9128434" y="3023082"/>
                <a:ext cx="2205740" cy="0"/>
              </a:xfrm>
              <a:prstGeom prst="line">
                <a:avLst/>
              </a:prstGeom>
              <a:noFill/>
              <a:ln w="50800" cap="flat" cmpd="sng" algn="ctr">
                <a:solidFill>
                  <a:srgbClr val="00B563"/>
                </a:solidFill>
                <a:prstDash val="solid"/>
                <a:miter lim="800000"/>
              </a:ln>
              <a:effectLst/>
            </p:spPr>
          </p:cxnSp>
        </p:grpSp>
        <p:sp>
          <p:nvSpPr>
            <p:cNvPr id="73" name="TextBox 72">
              <a:extLst>
                <a:ext uri="{FF2B5EF4-FFF2-40B4-BE49-F238E27FC236}">
                  <a16:creationId xmlns:a16="http://schemas.microsoft.com/office/drawing/2014/main" id="{6217933A-8BB1-E8C7-C352-A8520CF56826}"/>
                </a:ext>
              </a:extLst>
            </p:cNvPr>
            <p:cNvSpPr txBox="1"/>
            <p:nvPr/>
          </p:nvSpPr>
          <p:spPr>
            <a:xfrm>
              <a:off x="9354151" y="4863806"/>
              <a:ext cx="2484023" cy="1292149"/>
            </a:xfrm>
            <a:prstGeom prst="rect">
              <a:avLst/>
            </a:prstGeom>
            <a:noFill/>
          </p:spPr>
          <p:txBody>
            <a:bodyPr wrap="square" lIns="91416" tIns="45708" rIns="91416" bIns="45708"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799" b="1" i="0" u="none" strike="noStrike" kern="0" cap="none" spc="0" normalizeH="0" baseline="0" noProof="0">
                  <a:ln>
                    <a:noFill/>
                  </a:ln>
                  <a:solidFill>
                    <a:srgbClr val="00447B"/>
                  </a:solidFill>
                  <a:effectLst/>
                  <a:uLnTx/>
                  <a:uFillTx/>
                </a:rPr>
                <a:t>Flowmon </a:t>
              </a:r>
              <a:r>
                <a:rPr kumimoji="0" lang="en-GB" sz="2399" b="1" i="0" u="none" strike="noStrike" kern="0" cap="none" spc="0" normalizeH="0" baseline="0" noProof="0">
                  <a:ln>
                    <a:noFill/>
                  </a:ln>
                  <a:solidFill>
                    <a:srgbClr val="00447B"/>
                  </a:solidFill>
                  <a:effectLst/>
                  <a:uLnTx/>
                  <a:uFillTx/>
                </a:rPr>
                <a:t>recognized</a:t>
              </a:r>
              <a:r>
                <a:rPr kumimoji="0" lang="en-GB" sz="1799" b="1" i="0" u="none" strike="noStrike" kern="0" cap="none" spc="0" normalizeH="0" baseline="0" noProof="0">
                  <a:ln>
                    <a:noFill/>
                  </a:ln>
                  <a:solidFill>
                    <a:srgbClr val="00447B"/>
                  </a:solidFill>
                  <a:effectLst/>
                  <a:uLnTx/>
                  <a:uFillTx/>
                </a:rPr>
                <a:t> as Technology Leader for NDR</a:t>
              </a:r>
            </a:p>
          </p:txBody>
        </p:sp>
        <p:pic>
          <p:nvPicPr>
            <p:cNvPr id="74" name="Picture 73">
              <a:extLst>
                <a:ext uri="{FF2B5EF4-FFF2-40B4-BE49-F238E27FC236}">
                  <a16:creationId xmlns:a16="http://schemas.microsoft.com/office/drawing/2014/main" id="{9A00ABC0-4280-FE5A-E84A-681D80F4F511}"/>
                </a:ext>
              </a:extLst>
            </p:cNvPr>
            <p:cNvPicPr>
              <a:picLocks noChangeAspect="1"/>
            </p:cNvPicPr>
            <p:nvPr/>
          </p:nvPicPr>
          <p:blipFill rotWithShape="1">
            <a:blip r:embed="rId7"/>
            <a:srcRect l="5093" t="6859" r="8496" b="694"/>
            <a:stretch/>
          </p:blipFill>
          <p:spPr>
            <a:xfrm>
              <a:off x="9630163" y="2215607"/>
              <a:ext cx="1861429" cy="948310"/>
            </a:xfrm>
            <a:prstGeom prst="rect">
              <a:avLst/>
            </a:prstGeom>
          </p:spPr>
        </p:pic>
        <p:grpSp>
          <p:nvGrpSpPr>
            <p:cNvPr id="75" name="Group 74">
              <a:extLst>
                <a:ext uri="{FF2B5EF4-FFF2-40B4-BE49-F238E27FC236}">
                  <a16:creationId xmlns:a16="http://schemas.microsoft.com/office/drawing/2014/main" id="{C564F1A8-96F8-1091-53F3-07339B79E772}"/>
                </a:ext>
              </a:extLst>
            </p:cNvPr>
            <p:cNvGrpSpPr/>
            <p:nvPr/>
          </p:nvGrpSpPr>
          <p:grpSpPr>
            <a:xfrm>
              <a:off x="9487998" y="3407432"/>
              <a:ext cx="2216331" cy="1259783"/>
              <a:chOff x="8387196" y="4309539"/>
              <a:chExt cx="3262894" cy="1842176"/>
            </a:xfrm>
          </p:grpSpPr>
          <p:sp>
            <p:nvSpPr>
              <p:cNvPr id="76" name="Right Arrow 75">
                <a:extLst>
                  <a:ext uri="{FF2B5EF4-FFF2-40B4-BE49-F238E27FC236}">
                    <a16:creationId xmlns:a16="http://schemas.microsoft.com/office/drawing/2014/main" id="{141D410D-C525-B8DC-B102-4377544AD089}"/>
                  </a:ext>
                </a:extLst>
              </p:cNvPr>
              <p:cNvSpPr/>
              <p:nvPr/>
            </p:nvSpPr>
            <p:spPr>
              <a:xfrm rot="19093417">
                <a:off x="9744655" y="4693229"/>
                <a:ext cx="1264639" cy="197470"/>
              </a:xfrm>
              <a:prstGeom prst="rightArrow">
                <a:avLst>
                  <a:gd name="adj1" fmla="val 22033"/>
                  <a:gd name="adj2" fmla="val 103144"/>
                </a:avLst>
              </a:prstGeom>
              <a:solidFill>
                <a:srgbClr val="4FB850"/>
              </a:solidFill>
              <a:ln w="0" cap="flat" cmpd="sng" algn="ctr">
                <a:solidFill>
                  <a:srgbClr val="4FB85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CZ" sz="2399" b="0" i="0" u="none" strike="noStrike" kern="0" cap="none" spc="0" normalizeH="0" baseline="0" noProof="0">
                  <a:ln>
                    <a:noFill/>
                  </a:ln>
                  <a:solidFill>
                    <a:srgbClr val="FFFFFF"/>
                  </a:solidFill>
                  <a:effectLst/>
                  <a:uLnTx/>
                  <a:uFillTx/>
                  <a:latin typeface="Arial"/>
                  <a:ea typeface="+mn-ea"/>
                  <a:cs typeface="+mn-cs"/>
                </a:endParaRPr>
              </a:p>
            </p:txBody>
          </p:sp>
          <p:pic>
            <p:nvPicPr>
              <p:cNvPr id="77" name="Picture 76">
                <a:extLst>
                  <a:ext uri="{FF2B5EF4-FFF2-40B4-BE49-F238E27FC236}">
                    <a16:creationId xmlns:a16="http://schemas.microsoft.com/office/drawing/2014/main" id="{956DAA22-7B51-3E65-D9ED-6A403236D662}"/>
                  </a:ext>
                </a:extLst>
              </p:cNvPr>
              <p:cNvPicPr>
                <a:picLocks noChangeAspect="1"/>
              </p:cNvPicPr>
              <p:nvPr/>
            </p:nvPicPr>
            <p:blipFill>
              <a:blip r:embed="rId8"/>
              <a:stretch>
                <a:fillRect/>
              </a:stretch>
            </p:blipFill>
            <p:spPr>
              <a:xfrm>
                <a:off x="8387196" y="4309539"/>
                <a:ext cx="3262894" cy="1842176"/>
              </a:xfrm>
              <a:prstGeom prst="rect">
                <a:avLst/>
              </a:prstGeom>
            </p:spPr>
          </p:pic>
          <p:pic>
            <p:nvPicPr>
              <p:cNvPr id="78" name="Picture 77">
                <a:extLst>
                  <a:ext uri="{FF2B5EF4-FFF2-40B4-BE49-F238E27FC236}">
                    <a16:creationId xmlns:a16="http://schemas.microsoft.com/office/drawing/2014/main" id="{559FFAE1-F219-B45B-1687-FD3C4E990B4D}"/>
                  </a:ext>
                </a:extLst>
              </p:cNvPr>
              <p:cNvPicPr>
                <a:picLocks noChangeAspect="1"/>
              </p:cNvPicPr>
              <p:nvPr/>
            </p:nvPicPr>
            <p:blipFill>
              <a:blip r:embed="rId6"/>
              <a:stretch>
                <a:fillRect/>
              </a:stretch>
            </p:blipFill>
            <p:spPr>
              <a:xfrm>
                <a:off x="8558830" y="4532238"/>
                <a:ext cx="1280812" cy="543975"/>
              </a:xfrm>
              <a:prstGeom prst="rect">
                <a:avLst/>
              </a:prstGeom>
            </p:spPr>
          </p:pic>
          <p:sp>
            <p:nvSpPr>
              <p:cNvPr id="79" name="Right Arrow 78">
                <a:extLst>
                  <a:ext uri="{FF2B5EF4-FFF2-40B4-BE49-F238E27FC236}">
                    <a16:creationId xmlns:a16="http://schemas.microsoft.com/office/drawing/2014/main" id="{4B378F76-4175-8228-0C01-556FB35BDEF5}"/>
                  </a:ext>
                </a:extLst>
              </p:cNvPr>
              <p:cNvSpPr/>
              <p:nvPr/>
            </p:nvSpPr>
            <p:spPr>
              <a:xfrm rot="678771">
                <a:off x="9714758" y="4906944"/>
                <a:ext cx="1313859" cy="104196"/>
              </a:xfrm>
              <a:prstGeom prst="rightArrow">
                <a:avLst>
                  <a:gd name="adj1" fmla="val 30673"/>
                  <a:gd name="adj2" fmla="val 146741"/>
                </a:avLst>
              </a:prstGeom>
              <a:solidFill>
                <a:srgbClr val="4FB850"/>
              </a:solidFill>
              <a:ln w="0" cap="flat" cmpd="sng" algn="ctr">
                <a:solidFill>
                  <a:srgbClr val="4FB85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CZ" sz="2399" b="0" i="0" u="none" strike="noStrike" kern="0" cap="none" spc="0" normalizeH="0" baseline="0" noProof="0">
                  <a:ln>
                    <a:noFill/>
                  </a:ln>
                  <a:solidFill>
                    <a:srgbClr val="FFFFFF"/>
                  </a:solidFill>
                  <a:effectLst/>
                  <a:uLnTx/>
                  <a:uFillTx/>
                  <a:latin typeface="Arial"/>
                  <a:ea typeface="+mn-ea"/>
                  <a:cs typeface="+mn-cs"/>
                </a:endParaRPr>
              </a:p>
            </p:txBody>
          </p:sp>
        </p:grpSp>
      </p:grpSp>
      <p:grpSp>
        <p:nvGrpSpPr>
          <p:cNvPr id="82" name="Group 81">
            <a:extLst>
              <a:ext uri="{FF2B5EF4-FFF2-40B4-BE49-F238E27FC236}">
                <a16:creationId xmlns:a16="http://schemas.microsoft.com/office/drawing/2014/main" id="{4C0B76FE-65FB-1ACD-C9FB-17A6A9663D35}"/>
              </a:ext>
            </a:extLst>
          </p:cNvPr>
          <p:cNvGrpSpPr/>
          <p:nvPr/>
        </p:nvGrpSpPr>
        <p:grpSpPr>
          <a:xfrm>
            <a:off x="6244530" y="1765642"/>
            <a:ext cx="2705982" cy="4553443"/>
            <a:chOff x="6096000" y="1828077"/>
            <a:chExt cx="2706687" cy="4554629"/>
          </a:xfrm>
        </p:grpSpPr>
        <p:grpSp>
          <p:nvGrpSpPr>
            <p:cNvPr id="83" name="Group 82">
              <a:extLst>
                <a:ext uri="{FF2B5EF4-FFF2-40B4-BE49-F238E27FC236}">
                  <a16:creationId xmlns:a16="http://schemas.microsoft.com/office/drawing/2014/main" id="{C55A7121-8D13-F48A-E66F-AC7E46CE1533}"/>
                </a:ext>
              </a:extLst>
            </p:cNvPr>
            <p:cNvGrpSpPr/>
            <p:nvPr/>
          </p:nvGrpSpPr>
          <p:grpSpPr>
            <a:xfrm>
              <a:off x="6096000" y="1828077"/>
              <a:ext cx="2706687" cy="4554629"/>
              <a:chOff x="722313" y="1471246"/>
              <a:chExt cx="3459162" cy="4766042"/>
            </a:xfrm>
            <a:effectLst/>
          </p:grpSpPr>
          <p:sp>
            <p:nvSpPr>
              <p:cNvPr id="87" name="Rounded Rectangle 86">
                <a:extLst>
                  <a:ext uri="{FF2B5EF4-FFF2-40B4-BE49-F238E27FC236}">
                    <a16:creationId xmlns:a16="http://schemas.microsoft.com/office/drawing/2014/main" id="{B2F4F2CE-D677-7F1A-2E8F-8AC12AF0FCFE}"/>
                  </a:ext>
                </a:extLst>
              </p:cNvPr>
              <p:cNvSpPr/>
              <p:nvPr/>
            </p:nvSpPr>
            <p:spPr>
              <a:xfrm>
                <a:off x="722313" y="1471246"/>
                <a:ext cx="3459162" cy="4766042"/>
              </a:xfrm>
              <a:prstGeom prst="roundRect">
                <a:avLst>
                  <a:gd name="adj" fmla="val 3409"/>
                </a:avLst>
              </a:prstGeom>
              <a:solidFill>
                <a:srgbClr val="FFFFFF"/>
              </a:solidFill>
              <a:ln w="0" cap="flat" cmpd="sng" algn="ctr">
                <a:solidFill>
                  <a:srgbClr val="DDE9F7"/>
                </a:solidFill>
                <a:prstDash val="solid"/>
                <a:miter lim="800000"/>
              </a:ln>
              <a:effectLst>
                <a:outerShdw blurRad="184989" dist="42244" dir="5400000" algn="ctr" rotWithShape="0">
                  <a:srgbClr val="000000">
                    <a:alpha val="15000"/>
                  </a:srgb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BG" sz="1600" b="0" i="0" u="none" strike="noStrike" kern="0" cap="none" spc="0" normalizeH="0" baseline="0" noProof="0">
                    <a:ln>
                      <a:noFill/>
                    </a:ln>
                    <a:solidFill>
                      <a:srgbClr val="FFFFFF"/>
                    </a:solidFill>
                    <a:effectLst/>
                    <a:uLnTx/>
                    <a:uFillTx/>
                    <a:latin typeface="Arial"/>
                    <a:ea typeface="+mn-ea"/>
                    <a:cs typeface="+mn-cs"/>
                  </a:rPr>
                  <a:t>ÇÇ</a:t>
                </a:r>
              </a:p>
            </p:txBody>
          </p:sp>
          <p:cxnSp>
            <p:nvCxnSpPr>
              <p:cNvPr id="88" name="Straight Connector 87">
                <a:extLst>
                  <a:ext uri="{FF2B5EF4-FFF2-40B4-BE49-F238E27FC236}">
                    <a16:creationId xmlns:a16="http://schemas.microsoft.com/office/drawing/2014/main" id="{4823A89A-E400-A367-5391-A3E1D1E8EBB1}"/>
                  </a:ext>
                </a:extLst>
              </p:cNvPr>
              <p:cNvCxnSpPr/>
              <p:nvPr/>
            </p:nvCxnSpPr>
            <p:spPr>
              <a:xfrm>
                <a:off x="1028024" y="1500479"/>
                <a:ext cx="2818949" cy="0"/>
              </a:xfrm>
              <a:prstGeom prst="line">
                <a:avLst/>
              </a:prstGeom>
              <a:noFill/>
              <a:ln w="50800" cap="flat" cmpd="sng" algn="ctr">
                <a:solidFill>
                  <a:srgbClr val="00B563"/>
                </a:solidFill>
                <a:prstDash val="solid"/>
                <a:miter lim="800000"/>
              </a:ln>
              <a:effectLst/>
            </p:spPr>
          </p:cxnSp>
          <p:sp>
            <p:nvSpPr>
              <p:cNvPr id="89" name="TextBox 88">
                <a:extLst>
                  <a:ext uri="{FF2B5EF4-FFF2-40B4-BE49-F238E27FC236}">
                    <a16:creationId xmlns:a16="http://schemas.microsoft.com/office/drawing/2014/main" id="{2B29B912-EC90-9578-F054-47462A750341}"/>
                  </a:ext>
                </a:extLst>
              </p:cNvPr>
              <p:cNvSpPr txBox="1"/>
              <p:nvPr/>
            </p:nvSpPr>
            <p:spPr>
              <a:xfrm>
                <a:off x="850200" y="3147296"/>
                <a:ext cx="3174596" cy="1159426"/>
              </a:xfrm>
              <a:prstGeom prst="rect">
                <a:avLst/>
              </a:prstGeom>
              <a:noFill/>
            </p:spPr>
            <p:txBody>
              <a:bodyPr wrap="square" lIns="91416" tIns="45708" rIns="91416" bIns="45708"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endParaRPr>
              </a:p>
            </p:txBody>
          </p:sp>
        </p:grpSp>
        <p:sp>
          <p:nvSpPr>
            <p:cNvPr id="84" name="TextBox 83">
              <a:extLst>
                <a:ext uri="{FF2B5EF4-FFF2-40B4-BE49-F238E27FC236}">
                  <a16:creationId xmlns:a16="http://schemas.microsoft.com/office/drawing/2014/main" id="{FEB2BD9F-81F3-D99D-9E20-39B81E32F78C}"/>
                </a:ext>
              </a:extLst>
            </p:cNvPr>
            <p:cNvSpPr txBox="1"/>
            <p:nvPr/>
          </p:nvSpPr>
          <p:spPr>
            <a:xfrm>
              <a:off x="6207331" y="4854871"/>
              <a:ext cx="2484023" cy="923330"/>
            </a:xfrm>
            <a:prstGeom prst="rect">
              <a:avLst/>
            </a:prstGeom>
            <a:noFill/>
          </p:spPr>
          <p:txBody>
            <a:bodyPr wrap="square" lIns="91416" tIns="45708" rIns="91416" bIns="45708"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799" b="1" i="0" u="none" strike="noStrike" kern="0" cap="none" spc="0" normalizeH="0" baseline="0" noProof="0">
                  <a:ln>
                    <a:noFill/>
                  </a:ln>
                  <a:solidFill>
                    <a:srgbClr val="00447B"/>
                  </a:solidFill>
                  <a:effectLst/>
                  <a:uLnTx/>
                  <a:uFillTx/>
                </a:rPr>
                <a:t>The Network Traffic and Visibility Landscape</a:t>
              </a:r>
            </a:p>
          </p:txBody>
        </p:sp>
        <p:pic>
          <p:nvPicPr>
            <p:cNvPr id="85" name="Picture 84">
              <a:extLst>
                <a:ext uri="{FF2B5EF4-FFF2-40B4-BE49-F238E27FC236}">
                  <a16:creationId xmlns:a16="http://schemas.microsoft.com/office/drawing/2014/main" id="{569D8EDA-A1DB-3E9A-2678-3C84FE609C4E}"/>
                </a:ext>
              </a:extLst>
            </p:cNvPr>
            <p:cNvPicPr>
              <a:picLocks noChangeAspect="1"/>
            </p:cNvPicPr>
            <p:nvPr/>
          </p:nvPicPr>
          <p:blipFill>
            <a:blip r:embed="rId9"/>
            <a:stretch>
              <a:fillRect/>
            </a:stretch>
          </p:blipFill>
          <p:spPr>
            <a:xfrm>
              <a:off x="7003975" y="3452153"/>
              <a:ext cx="1026662" cy="1171658"/>
            </a:xfrm>
            <a:prstGeom prst="rect">
              <a:avLst/>
            </a:prstGeom>
            <a:ln>
              <a:solidFill>
                <a:srgbClr val="232A45"/>
              </a:solidFill>
            </a:ln>
          </p:spPr>
        </p:pic>
        <p:pic>
          <p:nvPicPr>
            <p:cNvPr id="86" name="Picture 4" descr="Forrester Research logo in transparent PNG and vectorized SVG formats">
              <a:extLst>
                <a:ext uri="{FF2B5EF4-FFF2-40B4-BE49-F238E27FC236}">
                  <a16:creationId xmlns:a16="http://schemas.microsoft.com/office/drawing/2014/main" id="{6E55CEAD-40E3-B800-6F03-C0AEEA42D6F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32922" y="2513628"/>
              <a:ext cx="2210313" cy="35226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37704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0BB3AE7-799C-0038-206E-A33B8093F35C}"/>
              </a:ext>
            </a:extLst>
          </p:cNvPr>
          <p:cNvSpPr>
            <a:spLocks noGrp="1"/>
          </p:cNvSpPr>
          <p:nvPr>
            <p:ph type="title"/>
          </p:nvPr>
        </p:nvSpPr>
        <p:spPr/>
        <p:txBody>
          <a:bodyPr/>
          <a:lstStyle/>
          <a:p>
            <a:r>
              <a:rPr lang="en-US"/>
              <a:t>The </a:t>
            </a:r>
            <a:r>
              <a:rPr lang="en-US" err="1"/>
              <a:t>Geant</a:t>
            </a:r>
            <a:r>
              <a:rPr lang="en-US"/>
              <a:t> Story</a:t>
            </a:r>
          </a:p>
        </p:txBody>
      </p:sp>
      <p:sp>
        <p:nvSpPr>
          <p:cNvPr id="15" name="Slide Number Placeholder 14">
            <a:extLst>
              <a:ext uri="{FF2B5EF4-FFF2-40B4-BE49-F238E27FC236}">
                <a16:creationId xmlns:a16="http://schemas.microsoft.com/office/drawing/2014/main" id="{3855C743-1BBB-AF44-9606-663030DA0E44}"/>
              </a:ext>
            </a:extLst>
          </p:cNvPr>
          <p:cNvSpPr>
            <a:spLocks noGrp="1"/>
          </p:cNvSpPr>
          <p:nvPr>
            <p:ph type="sldNum" sz="quarter" idx="39"/>
          </p:nvPr>
        </p:nvSpPr>
        <p:spPr/>
        <p:txBody>
          <a:bodyPr/>
          <a:lstStyle/>
          <a:p>
            <a:fld id="{8EBC49CF-66A5-ED48-92B9-E667BCC463F7}" type="slidenum">
              <a:rPr lang="en-US" smtClean="0"/>
              <a:pPr/>
              <a:t>5</a:t>
            </a:fld>
            <a:endParaRPr lang="en-US"/>
          </a:p>
        </p:txBody>
      </p:sp>
      <p:sp>
        <p:nvSpPr>
          <p:cNvPr id="16" name="TextBox 15">
            <a:extLst>
              <a:ext uri="{FF2B5EF4-FFF2-40B4-BE49-F238E27FC236}">
                <a16:creationId xmlns:a16="http://schemas.microsoft.com/office/drawing/2014/main" id="{1D29CE85-43E3-7443-DD18-B02353C69A48}"/>
              </a:ext>
            </a:extLst>
          </p:cNvPr>
          <p:cNvSpPr txBox="1"/>
          <p:nvPr/>
        </p:nvSpPr>
        <p:spPr bwMode="auto">
          <a:xfrm>
            <a:off x="543379" y="3915966"/>
            <a:ext cx="8802477" cy="2489812"/>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noAutofit/>
          </a:bodyPr>
          <a:lstStyle/>
          <a:p>
            <a:pPr algn="l">
              <a:buSzTx/>
            </a:pPr>
            <a:br>
              <a:rPr lang="en-US" i="0" dirty="0"/>
            </a:br>
            <a:r>
              <a:rPr lang="en-US" i="0" dirty="0">
                <a:latin typeface="Arial"/>
                <a:cs typeface="Arial"/>
              </a:rPr>
              <a:t>- High Sampling Refresh Rates – circa 60 flow/sec</a:t>
            </a:r>
          </a:p>
          <a:p>
            <a:pPr marL="342900" indent="-342900" algn="l">
              <a:buSzTx/>
              <a:buFontTx/>
              <a:buChar char="-"/>
            </a:pPr>
            <a:r>
              <a:rPr lang="en-US" i="0" dirty="0">
                <a:latin typeface="Arial"/>
                <a:cs typeface="Arial"/>
              </a:rPr>
              <a:t>Currently Monitoring data center traffic</a:t>
            </a:r>
          </a:p>
          <a:p>
            <a:pPr marL="342900" indent="-342900" algn="l">
              <a:buSzTx/>
              <a:buFontTx/>
              <a:buChar char="-"/>
            </a:pPr>
            <a:r>
              <a:rPr lang="en-US" i="0" dirty="0">
                <a:latin typeface="Arial"/>
                <a:cs typeface="Arial"/>
              </a:rPr>
              <a:t>Flowmon used to enhance &amp; forward the flow data to other tooling</a:t>
            </a:r>
          </a:p>
        </p:txBody>
      </p:sp>
      <p:sp>
        <p:nvSpPr>
          <p:cNvPr id="17" name="TextBox 16">
            <a:extLst>
              <a:ext uri="{FF2B5EF4-FFF2-40B4-BE49-F238E27FC236}">
                <a16:creationId xmlns:a16="http://schemas.microsoft.com/office/drawing/2014/main" id="{2E3837E9-2DF1-D877-8A84-6734ED96CA24}"/>
              </a:ext>
            </a:extLst>
          </p:cNvPr>
          <p:cNvSpPr txBox="1"/>
          <p:nvPr/>
        </p:nvSpPr>
        <p:spPr bwMode="auto">
          <a:xfrm>
            <a:off x="760163" y="1773715"/>
            <a:ext cx="8802477" cy="2489812"/>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noAutofit/>
          </a:bodyPr>
          <a:lstStyle/>
          <a:p>
            <a:pPr algn="l">
              <a:buSzTx/>
            </a:pPr>
            <a:r>
              <a:rPr lang="en-US" i="0" dirty="0"/>
              <a:t>Original use case – ADS/DDoS currently only ADS</a:t>
            </a:r>
          </a:p>
          <a:p>
            <a:pPr marL="342900" indent="-342900" algn="l">
              <a:buSzTx/>
              <a:buFontTx/>
              <a:buChar char="-"/>
            </a:pPr>
            <a:r>
              <a:rPr lang="en-US" i="0" dirty="0"/>
              <a:t>Geant to provide anomaly detection for other NRENs</a:t>
            </a:r>
          </a:p>
          <a:p>
            <a:pPr marL="342900" indent="-342900" algn="l">
              <a:buSzTx/>
              <a:buFontTx/>
              <a:buChar char="-"/>
            </a:pPr>
            <a:r>
              <a:rPr lang="en-US" i="0" dirty="0"/>
              <a:t>Now Geant only monitors their own DC</a:t>
            </a:r>
          </a:p>
        </p:txBody>
      </p:sp>
      <p:pic>
        <p:nvPicPr>
          <p:cNvPr id="1028" name="Picture 4" descr="GÉANT Logo &amp; Brand Assets (SVG, PNG and vector) - Brandfetch">
            <a:extLst>
              <a:ext uri="{FF2B5EF4-FFF2-40B4-BE49-F238E27FC236}">
                <a16:creationId xmlns:a16="http://schemas.microsoft.com/office/drawing/2014/main" id="{582B8F6D-48CA-1403-16C8-25DDAD01B9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7735" y="1773714"/>
            <a:ext cx="3370155" cy="3171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1995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85FE1-F5C3-16FA-FE82-7E90932453C1}"/>
              </a:ext>
            </a:extLst>
          </p:cNvPr>
          <p:cNvSpPr>
            <a:spLocks noGrp="1"/>
          </p:cNvSpPr>
          <p:nvPr>
            <p:ph type="title"/>
          </p:nvPr>
        </p:nvSpPr>
        <p:spPr/>
        <p:txBody>
          <a:bodyPr/>
          <a:lstStyle/>
          <a:p>
            <a:pPr>
              <a:lnSpc>
                <a:spcPct val="100000"/>
              </a:lnSpc>
            </a:pPr>
            <a:r>
              <a:rPr lang="en-US" sz="3999" dirty="0">
                <a:sym typeface="Montserrat"/>
              </a:rPr>
              <a:t>How Flowmon Helps You Comply</a:t>
            </a:r>
            <a:br>
              <a:rPr lang="en-US" sz="3999" dirty="0">
                <a:sym typeface="Montserrat"/>
              </a:rPr>
            </a:br>
            <a:r>
              <a:rPr lang="en-US" sz="3999" dirty="0">
                <a:sym typeface="Montserrat"/>
              </a:rPr>
              <a:t>Important articles of EU NIS 2 Directive</a:t>
            </a:r>
            <a:br>
              <a:rPr lang="en-US" sz="3999" dirty="0"/>
            </a:br>
            <a:endParaRPr lang="en-US" dirty="0"/>
          </a:p>
        </p:txBody>
      </p:sp>
      <p:sp>
        <p:nvSpPr>
          <p:cNvPr id="3" name="Text Placeholder 2">
            <a:extLst>
              <a:ext uri="{FF2B5EF4-FFF2-40B4-BE49-F238E27FC236}">
                <a16:creationId xmlns:a16="http://schemas.microsoft.com/office/drawing/2014/main" id="{EEEC8370-7D77-7B4E-685C-2C9F6763B353}"/>
              </a:ext>
            </a:extLst>
          </p:cNvPr>
          <p:cNvSpPr>
            <a:spLocks noGrp="1"/>
          </p:cNvSpPr>
          <p:nvPr>
            <p:ph type="body" sz="quarter" idx="10"/>
          </p:nvPr>
        </p:nvSpPr>
        <p:spPr>
          <a:xfrm>
            <a:off x="722125" y="2260905"/>
            <a:ext cx="5626221" cy="3967716"/>
          </a:xfrm>
        </p:spPr>
        <p:txBody>
          <a:bodyPr/>
          <a:lstStyle/>
          <a:p>
            <a:pPr marL="0" indent="0">
              <a:buNone/>
            </a:pPr>
            <a:r>
              <a:rPr lang="en-US" sz="1999" b="1" dirty="0"/>
              <a:t>Essential and Important Entities        (OES/</a:t>
            </a:r>
            <a:r>
              <a:rPr lang="en-US" sz="1999" b="1" dirty="0" err="1"/>
              <a:t>OiS</a:t>
            </a:r>
            <a:r>
              <a:rPr lang="en-US" sz="1999" b="1" dirty="0"/>
              <a:t>) </a:t>
            </a:r>
          </a:p>
          <a:p>
            <a:pPr>
              <a:buFont typeface="Wingdings" pitchFamily="2" charset="2"/>
              <a:buChar char="ü"/>
            </a:pPr>
            <a:r>
              <a:rPr lang="en-IE" sz="1999" dirty="0">
                <a:latin typeface="Calibri" panose="020F0502020204030204"/>
                <a:sym typeface="Arial"/>
              </a:rPr>
              <a:t>Article 21 (2b) </a:t>
            </a:r>
            <a:r>
              <a:rPr lang="en-IE" sz="1999" b="1" dirty="0">
                <a:solidFill>
                  <a:srgbClr val="2922B5"/>
                </a:solidFill>
                <a:latin typeface="Calibri" panose="020F0502020204030204"/>
                <a:sym typeface="Arial"/>
              </a:rPr>
              <a:t>incident handling </a:t>
            </a:r>
          </a:p>
          <a:p>
            <a:pPr>
              <a:buFont typeface="Wingdings" pitchFamily="2" charset="2"/>
              <a:buChar char="ü"/>
            </a:pPr>
            <a:r>
              <a:rPr lang="en-IE" sz="1999" dirty="0">
                <a:latin typeface="Calibri" panose="020F0502020204030204"/>
                <a:sym typeface="Arial"/>
              </a:rPr>
              <a:t>Article 21 (2d) </a:t>
            </a:r>
            <a:r>
              <a:rPr lang="en-IE" sz="1999" b="1" dirty="0">
                <a:solidFill>
                  <a:srgbClr val="2922B5"/>
                </a:solidFill>
                <a:latin typeface="Calibri" panose="020F0502020204030204"/>
                <a:sym typeface="Arial"/>
              </a:rPr>
              <a:t>supply chain security</a:t>
            </a:r>
          </a:p>
          <a:p>
            <a:pPr>
              <a:buFont typeface="Wingdings" pitchFamily="2" charset="2"/>
              <a:buChar char="ü"/>
            </a:pPr>
            <a:r>
              <a:rPr lang="en-IE" sz="1999" dirty="0">
                <a:latin typeface="Calibri" panose="020F0502020204030204"/>
                <a:sym typeface="Arial"/>
              </a:rPr>
              <a:t>Article 21 (2e) </a:t>
            </a:r>
            <a:r>
              <a:rPr lang="en-IE" sz="1999" b="1" dirty="0">
                <a:solidFill>
                  <a:srgbClr val="2922B5"/>
                </a:solidFill>
                <a:latin typeface="Calibri" panose="020F0502020204030204"/>
                <a:sym typeface="Arial"/>
              </a:rPr>
              <a:t>security</a:t>
            </a:r>
            <a:r>
              <a:rPr lang="en-IE" sz="1999" dirty="0">
                <a:solidFill>
                  <a:srgbClr val="2922B5"/>
                </a:solidFill>
                <a:latin typeface="Calibri" panose="020F0502020204030204"/>
                <a:sym typeface="Arial"/>
              </a:rPr>
              <a:t> in </a:t>
            </a:r>
            <a:r>
              <a:rPr lang="en-IE" sz="1999" b="1" dirty="0">
                <a:solidFill>
                  <a:srgbClr val="2922B5"/>
                </a:solidFill>
                <a:latin typeface="Calibri" panose="020F0502020204030204"/>
                <a:sym typeface="Arial"/>
              </a:rPr>
              <a:t>network</a:t>
            </a:r>
            <a:r>
              <a:rPr lang="en-IE" sz="1999" dirty="0">
                <a:solidFill>
                  <a:srgbClr val="2922B5"/>
                </a:solidFill>
                <a:latin typeface="Calibri" panose="020F0502020204030204"/>
                <a:sym typeface="Arial"/>
              </a:rPr>
              <a:t> </a:t>
            </a:r>
            <a:r>
              <a:rPr lang="en-IE" sz="1999" dirty="0">
                <a:latin typeface="Calibri" panose="020F0502020204030204"/>
                <a:sym typeface="Arial"/>
              </a:rPr>
              <a:t>and vulnerability disclosure  </a:t>
            </a:r>
          </a:p>
          <a:p>
            <a:pPr>
              <a:buFont typeface="Wingdings" pitchFamily="2" charset="2"/>
              <a:buChar char="ü"/>
            </a:pPr>
            <a:r>
              <a:rPr lang="en-IE" sz="1999" dirty="0">
                <a:latin typeface="Calibri" panose="020F0502020204030204"/>
                <a:sym typeface="Arial"/>
              </a:rPr>
              <a:t>Article 21 (2h) </a:t>
            </a:r>
            <a:r>
              <a:rPr lang="en-IE" sz="1999" b="1" dirty="0">
                <a:solidFill>
                  <a:srgbClr val="2922B5"/>
                </a:solidFill>
                <a:latin typeface="Calibri" panose="020F0502020204030204"/>
                <a:sym typeface="Arial"/>
              </a:rPr>
              <a:t>appropriate encryption</a:t>
            </a:r>
          </a:p>
          <a:p>
            <a:pPr>
              <a:buFont typeface="Wingdings" pitchFamily="2" charset="2"/>
              <a:buChar char="ü"/>
            </a:pPr>
            <a:r>
              <a:rPr lang="en-IE" sz="1999" dirty="0">
                <a:latin typeface="Calibri" panose="020F0502020204030204"/>
                <a:sym typeface="Arial"/>
              </a:rPr>
              <a:t>Article 23 (4d) </a:t>
            </a:r>
            <a:r>
              <a:rPr lang="en-IE" sz="1999" b="1" dirty="0">
                <a:solidFill>
                  <a:srgbClr val="2922B5"/>
                </a:solidFill>
                <a:latin typeface="Calibri" panose="020F0502020204030204"/>
                <a:sym typeface="Arial"/>
              </a:rPr>
              <a:t>incident</a:t>
            </a:r>
            <a:r>
              <a:rPr lang="en-IE" sz="1999" dirty="0">
                <a:solidFill>
                  <a:srgbClr val="2922B5"/>
                </a:solidFill>
                <a:latin typeface="Calibri" panose="020F0502020204030204"/>
                <a:sym typeface="Arial"/>
              </a:rPr>
              <a:t> </a:t>
            </a:r>
            <a:r>
              <a:rPr lang="en-IE" sz="1999" b="1" dirty="0">
                <a:solidFill>
                  <a:srgbClr val="2922B5"/>
                </a:solidFill>
                <a:latin typeface="Calibri" panose="020F0502020204030204"/>
                <a:sym typeface="Arial"/>
              </a:rPr>
              <a:t>reporting</a:t>
            </a:r>
            <a:r>
              <a:rPr lang="en-IE" sz="1999" dirty="0">
                <a:latin typeface="Calibri" panose="020F0502020204030204"/>
                <a:sym typeface="Arial"/>
              </a:rPr>
              <a:t> (ii) the type of </a:t>
            </a:r>
            <a:r>
              <a:rPr lang="en-IE" sz="1999" b="1" dirty="0">
                <a:solidFill>
                  <a:srgbClr val="2922B5"/>
                </a:solidFill>
                <a:latin typeface="Calibri" panose="020F0502020204030204"/>
                <a:sym typeface="Arial"/>
              </a:rPr>
              <a:t>threat or root cause</a:t>
            </a:r>
            <a:r>
              <a:rPr lang="en-IE" sz="1999" b="1" dirty="0">
                <a:latin typeface="Calibri" panose="020F0502020204030204"/>
                <a:sym typeface="Arial"/>
              </a:rPr>
              <a:t> </a:t>
            </a:r>
            <a:r>
              <a:rPr lang="en-IE" sz="1999" dirty="0">
                <a:latin typeface="Calibri" panose="020F0502020204030204"/>
                <a:sym typeface="Arial"/>
              </a:rPr>
              <a:t>that is likely to have triggered the incident</a:t>
            </a:r>
          </a:p>
          <a:p>
            <a:pPr marL="0" indent="0">
              <a:buNone/>
            </a:pPr>
            <a:endParaRPr lang="en-US" b="1" dirty="0"/>
          </a:p>
        </p:txBody>
      </p:sp>
      <p:sp>
        <p:nvSpPr>
          <p:cNvPr id="15" name="Text Placeholder 2">
            <a:extLst>
              <a:ext uri="{FF2B5EF4-FFF2-40B4-BE49-F238E27FC236}">
                <a16:creationId xmlns:a16="http://schemas.microsoft.com/office/drawing/2014/main" id="{ABF06490-31C2-478A-F52E-B3312B089020}"/>
              </a:ext>
            </a:extLst>
          </p:cNvPr>
          <p:cNvSpPr txBox="1">
            <a:spLocks/>
          </p:cNvSpPr>
          <p:nvPr/>
        </p:nvSpPr>
        <p:spPr>
          <a:xfrm>
            <a:off x="6841931" y="2260905"/>
            <a:ext cx="4878703" cy="3967716"/>
          </a:xfrm>
          <a:prstGeom prst="rect">
            <a:avLst/>
          </a:prstGeom>
        </p:spPr>
        <p:txBody>
          <a:bodyPr vert="horz" lIns="0" tIns="0" rIns="0" bIns="0" rtlCol="0">
            <a:noAutofit/>
          </a:bodyPr>
          <a:lstStyle>
            <a:lvl1pPr marL="225425" indent="-225425" algn="l" defTabSz="914400" rtl="0" eaLnBrk="1" latinLnBrk="0" hangingPunct="1">
              <a:lnSpc>
                <a:spcPct val="120000"/>
              </a:lnSpc>
              <a:spcBef>
                <a:spcPts val="0"/>
              </a:spcBef>
              <a:spcAft>
                <a:spcPts val="700"/>
              </a:spcAft>
              <a:buClr>
                <a:schemeClr val="tx2"/>
              </a:buClr>
              <a:buSzPct val="135000"/>
              <a:buFont typeface="Arial" panose="020B0604020202020204" pitchFamily="34" charset="0"/>
              <a:buChar char="•"/>
              <a:tabLst/>
              <a:defRPr sz="2400" b="0" i="0" kern="1200" spc="0" baseline="0">
                <a:solidFill>
                  <a:schemeClr val="tx1"/>
                </a:solidFill>
                <a:latin typeface="Arial" panose="020B0604020202020204" pitchFamily="34" charset="0"/>
                <a:ea typeface="+mn-ea"/>
                <a:cs typeface="Arial" panose="020B0604020202020204" pitchFamily="34" charset="0"/>
              </a:defRPr>
            </a:lvl1pPr>
            <a:lvl2pPr marL="447675" indent="-222250" algn="l" defTabSz="914400" rtl="0" eaLnBrk="1" latinLnBrk="0" hangingPunct="1">
              <a:lnSpc>
                <a:spcPct val="120000"/>
              </a:lnSpc>
              <a:spcBef>
                <a:spcPts val="0"/>
              </a:spcBef>
              <a:spcAft>
                <a:spcPts val="700"/>
              </a:spcAft>
              <a:buClr>
                <a:schemeClr val="tx2"/>
              </a:buClr>
              <a:buSzPct val="115000"/>
              <a:buFont typeface="Arial" panose="020B0604020202020204" pitchFamily="34" charset="0"/>
              <a:buChar char="•"/>
              <a:tabLst/>
              <a:defRPr sz="2400" b="0" i="0" kern="1200" spc="0" baseline="0">
                <a:solidFill>
                  <a:schemeClr val="tx1"/>
                </a:solidFill>
                <a:latin typeface="Arial" panose="020B0604020202020204" pitchFamily="34" charset="0"/>
                <a:ea typeface="+mn-ea"/>
                <a:cs typeface="Arial" panose="020B0604020202020204" pitchFamily="34" charset="0"/>
              </a:defRPr>
            </a:lvl2pPr>
            <a:lvl3pPr marL="577850" indent="-130175" algn="l" defTabSz="914400" rtl="0" eaLnBrk="1" latinLnBrk="0" hangingPunct="1">
              <a:lnSpc>
                <a:spcPct val="120000"/>
              </a:lnSpc>
              <a:spcBef>
                <a:spcPts val="0"/>
              </a:spcBef>
              <a:spcAft>
                <a:spcPts val="700"/>
              </a:spcAft>
              <a:buClr>
                <a:schemeClr val="tx2"/>
              </a:buClr>
              <a:buSzPct val="80000"/>
              <a:buFont typeface="Wingdings" pitchFamily="2" charset="2"/>
              <a:buChar char="§"/>
              <a:tabLst/>
              <a:defRPr sz="2400" b="0" i="0" kern="1200">
                <a:solidFill>
                  <a:schemeClr val="tx1"/>
                </a:solidFill>
                <a:latin typeface="Arial" panose="020B0604020202020204" pitchFamily="34" charset="0"/>
                <a:ea typeface="+mn-ea"/>
                <a:cs typeface="Arial" panose="020B0604020202020204" pitchFamily="34" charset="0"/>
              </a:defRPr>
            </a:lvl3pPr>
            <a:lvl4pPr marL="890588" indent="-176213" algn="l" defTabSz="914400" rtl="0" eaLnBrk="1" latinLnBrk="0" hangingPunct="1">
              <a:lnSpc>
                <a:spcPct val="120000"/>
              </a:lnSpc>
              <a:spcBef>
                <a:spcPts val="0"/>
              </a:spcBef>
              <a:spcAft>
                <a:spcPts val="700"/>
              </a:spcAft>
              <a:buClr>
                <a:schemeClr val="tx2"/>
              </a:buClr>
              <a:buSzPct val="70000"/>
              <a:buFont typeface="Wingdings" pitchFamily="2" charset="2"/>
              <a:buChar char="§"/>
              <a:tabLst/>
              <a:defRPr sz="2400" b="0" i="0" kern="1200">
                <a:solidFill>
                  <a:schemeClr val="tx1"/>
                </a:solidFill>
                <a:latin typeface="Arial" panose="020B0604020202020204" pitchFamily="34" charset="0"/>
                <a:ea typeface="+mn-ea"/>
                <a:cs typeface="Arial" panose="020B0604020202020204" pitchFamily="34" charset="0"/>
              </a:defRPr>
            </a:lvl4pPr>
            <a:lvl5pPr marL="1155700" indent="-225425" algn="l" defTabSz="914400" rtl="0" eaLnBrk="1" latinLnBrk="0" hangingPunct="1">
              <a:lnSpc>
                <a:spcPct val="120000"/>
              </a:lnSpc>
              <a:spcBef>
                <a:spcPts val="0"/>
              </a:spcBef>
              <a:buClr>
                <a:schemeClr val="tx2"/>
              </a:buClr>
              <a:buFont typeface="Arial" panose="020B0503030202060203" pitchFamily="34" charset="0"/>
              <a:buChar char="–"/>
              <a:tabLst/>
              <a:defRPr sz="2400" b="0" i="0" kern="1200">
                <a:solidFill>
                  <a:schemeClr val="tx1"/>
                </a:solidFill>
                <a:latin typeface="Arial" panose="020B0604020202020204" pitchFamily="34" charset="0"/>
                <a:ea typeface="+mn-ea"/>
                <a:cs typeface="Arial" panose="020B0604020202020204" pitchFamily="34" charset="0"/>
              </a:defRPr>
            </a:lvl5pPr>
            <a:lvl6pPr marL="1335088" indent="-179388" algn="l" defTabSz="914400" rtl="0" eaLnBrk="1" latinLnBrk="0" hangingPunct="1">
              <a:lnSpc>
                <a:spcPct val="90000"/>
              </a:lnSpc>
              <a:spcBef>
                <a:spcPts val="500"/>
              </a:spcBef>
              <a:buClr>
                <a:schemeClr val="tx2"/>
              </a:buClr>
              <a:buSzPct val="50000"/>
              <a:buFont typeface="Wingdings" pitchFamily="2" charset="2"/>
              <a:buChar char="§"/>
              <a:tabLst/>
              <a:defRPr sz="2400" kern="1200" baseline="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999" b="1" dirty="0"/>
              <a:t>Cyber Security Incident Response Team (CSIRT)</a:t>
            </a:r>
          </a:p>
          <a:p>
            <a:pPr defTabSz="913784">
              <a:buFont typeface="Wingdings" pitchFamily="2" charset="2"/>
              <a:buChar char="ü"/>
            </a:pPr>
            <a:r>
              <a:rPr lang="en-IE" sz="1999" dirty="0">
                <a:latin typeface="Calibri" panose="020F0502020204030204"/>
                <a:sym typeface="Arial"/>
              </a:rPr>
              <a:t>Article 11 (3a) essential and important entities concerned regarding </a:t>
            </a:r>
            <a:r>
              <a:rPr lang="en-IE" sz="1999" b="1" dirty="0">
                <a:solidFill>
                  <a:srgbClr val="2922B5"/>
                </a:solidFill>
                <a:latin typeface="Calibri" panose="020F0502020204030204"/>
                <a:sym typeface="Arial"/>
              </a:rPr>
              <a:t>real-time</a:t>
            </a:r>
            <a:r>
              <a:rPr lang="en-IE" sz="1999" dirty="0">
                <a:latin typeface="Calibri" panose="020F0502020204030204"/>
                <a:sym typeface="Arial"/>
              </a:rPr>
              <a:t> or near real-time </a:t>
            </a:r>
            <a:r>
              <a:rPr lang="en-IE" sz="1999" b="1" dirty="0">
                <a:solidFill>
                  <a:srgbClr val="2922B5"/>
                </a:solidFill>
                <a:latin typeface="Calibri" panose="020F0502020204030204"/>
                <a:sym typeface="Arial"/>
              </a:rPr>
              <a:t>monitoring</a:t>
            </a:r>
            <a:r>
              <a:rPr lang="en-IE" sz="1999" dirty="0">
                <a:latin typeface="Calibri" panose="020F0502020204030204"/>
                <a:sym typeface="Arial"/>
              </a:rPr>
              <a:t> of their </a:t>
            </a:r>
            <a:r>
              <a:rPr lang="en-IE" sz="1999" b="1" dirty="0">
                <a:solidFill>
                  <a:srgbClr val="2922B5"/>
                </a:solidFill>
                <a:latin typeface="Calibri" panose="020F0502020204030204"/>
                <a:sym typeface="Arial"/>
              </a:rPr>
              <a:t>network</a:t>
            </a:r>
            <a:r>
              <a:rPr lang="en-IE" sz="1999" dirty="0">
                <a:latin typeface="Calibri" panose="020F0502020204030204"/>
                <a:sym typeface="Arial"/>
              </a:rPr>
              <a:t> and information systems</a:t>
            </a:r>
          </a:p>
          <a:p>
            <a:pPr defTabSz="913784">
              <a:buFont typeface="Wingdings" pitchFamily="2" charset="2"/>
              <a:buChar char="ü"/>
            </a:pPr>
            <a:r>
              <a:rPr lang="en-IE" sz="1999" dirty="0">
                <a:latin typeface="Calibri" panose="020F0502020204030204"/>
                <a:sym typeface="Arial"/>
              </a:rPr>
              <a:t>Article 11 (3d) </a:t>
            </a:r>
            <a:r>
              <a:rPr lang="en-IE" sz="1999" b="1" dirty="0">
                <a:solidFill>
                  <a:srgbClr val="2922B5"/>
                </a:solidFill>
                <a:latin typeface="Calibri" panose="020F0502020204030204"/>
                <a:sym typeface="Arial"/>
              </a:rPr>
              <a:t>collecting and analysing forensic data</a:t>
            </a:r>
            <a:r>
              <a:rPr lang="en-IE" sz="1999" dirty="0">
                <a:latin typeface="Calibri" panose="020F0502020204030204"/>
                <a:sym typeface="Arial"/>
              </a:rPr>
              <a:t> and providing dynamic risk and </a:t>
            </a:r>
            <a:r>
              <a:rPr lang="en-IE" sz="1999" b="1" dirty="0">
                <a:solidFill>
                  <a:srgbClr val="2922B5"/>
                </a:solidFill>
                <a:latin typeface="Calibri" panose="020F0502020204030204"/>
                <a:sym typeface="Arial"/>
              </a:rPr>
              <a:t>incident analysis </a:t>
            </a:r>
            <a:r>
              <a:rPr lang="en-IE" sz="1999" dirty="0">
                <a:latin typeface="Calibri" panose="020F0502020204030204"/>
                <a:sym typeface="Arial"/>
              </a:rPr>
              <a:t>and situational awareness regarding cybersecurity</a:t>
            </a:r>
          </a:p>
          <a:p>
            <a:pPr marL="0" indent="0">
              <a:buNone/>
            </a:pPr>
            <a:endParaRPr lang="en-US" sz="2399" b="1" dirty="0"/>
          </a:p>
        </p:txBody>
      </p:sp>
      <p:pic>
        <p:nvPicPr>
          <p:cNvPr id="16" name="Picture 8" descr="TOPIC 1: WHAT IS THE EU? – RECONNECT">
            <a:extLst>
              <a:ext uri="{FF2B5EF4-FFF2-40B4-BE49-F238E27FC236}">
                <a16:creationId xmlns:a16="http://schemas.microsoft.com/office/drawing/2014/main" id="{A491E8CE-6FA6-B040-3BC7-27BECECAB5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69306" y="892"/>
            <a:ext cx="2219519" cy="2219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812685"/>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F8E66126-7FEB-786B-1988-21E3E48F9AE5}"/>
              </a:ext>
            </a:extLst>
          </p:cNvPr>
          <p:cNvSpPr txBox="1">
            <a:spLocks/>
          </p:cNvSpPr>
          <p:nvPr/>
        </p:nvSpPr>
        <p:spPr>
          <a:xfrm>
            <a:off x="480903" y="548215"/>
            <a:ext cx="11227020" cy="648780"/>
          </a:xfrm>
          <a:prstGeom prst="rect">
            <a:avLst/>
          </a:prstGeom>
        </p:spPr>
        <p:txBody>
          <a:bodyPr vert="horz" lIns="91392" tIns="45696" rIns="91392" bIns="45696" rtlCol="0" anchor="t" anchorCtr="0">
            <a:noAutofit/>
          </a:bodyPr>
          <a:lstStyle>
            <a:lvl1pPr algn="l" defTabSz="914103" rtl="0" eaLnBrk="1" latinLnBrk="0" hangingPunct="1">
              <a:lnSpc>
                <a:spcPct val="90000"/>
              </a:lnSpc>
              <a:spcBef>
                <a:spcPct val="0"/>
              </a:spcBef>
              <a:buNone/>
              <a:defRPr sz="3599" b="1" kern="1200" baseline="0">
                <a:solidFill>
                  <a:schemeClr val="tx2"/>
                </a:solidFill>
                <a:latin typeface="Source Sans Pro" panose="020B0503030403020204" pitchFamily="34" charset="0"/>
                <a:ea typeface="Source Sans Pro SemiBold" panose="020B0603030403020204" pitchFamily="34" charset="0"/>
                <a:cs typeface="+mj-cs"/>
              </a:defRPr>
            </a:lvl1pPr>
          </a:lstStyle>
          <a:p>
            <a:pPr defTabSz="913555" fontAlgn="auto">
              <a:spcAft>
                <a:spcPts val="0"/>
              </a:spcAft>
              <a:buSzTx/>
              <a:defRPr/>
            </a:pPr>
            <a:r>
              <a:rPr lang="en-US" sz="3998" i="0">
                <a:solidFill>
                  <a:srgbClr val="000000"/>
                </a:solidFill>
                <a:latin typeface="Arial" panose="020B0604020202020204" pitchFamily="34" charset="0"/>
                <a:cs typeface="Arial" panose="020B0604020202020204" pitchFamily="34" charset="0"/>
              </a:rPr>
              <a:t>Flowmon Intelligence Principles</a:t>
            </a:r>
            <a:endParaRPr lang="en-IE" sz="3998" i="0">
              <a:solidFill>
                <a:srgbClr val="000000"/>
              </a:solidFill>
              <a:latin typeface="Arial" panose="020B0604020202020204" pitchFamily="34" charset="0"/>
              <a:cs typeface="Arial" panose="020B0604020202020204" pitchFamily="34" charset="0"/>
            </a:endParaRPr>
          </a:p>
        </p:txBody>
      </p:sp>
      <p:pic>
        <p:nvPicPr>
          <p:cNvPr id="9" name="Graphic 8">
            <a:extLst>
              <a:ext uri="{FF2B5EF4-FFF2-40B4-BE49-F238E27FC236}">
                <a16:creationId xmlns:a16="http://schemas.microsoft.com/office/drawing/2014/main" id="{977D37EA-5CD7-2D7F-D7B1-5792475B507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254009" y="3823564"/>
            <a:ext cx="2721354" cy="1747233"/>
          </a:xfrm>
          <a:prstGeom prst="rect">
            <a:avLst/>
          </a:prstGeom>
          <a:effectLst>
            <a:outerShdw blurRad="50800" dist="50800" dir="5400000" algn="ctr" rotWithShape="0">
              <a:srgbClr val="000000">
                <a:alpha val="40000"/>
              </a:srgbClr>
            </a:outerShdw>
          </a:effectLst>
        </p:spPr>
      </p:pic>
      <p:grpSp>
        <p:nvGrpSpPr>
          <p:cNvPr id="53" name="Group 52">
            <a:extLst>
              <a:ext uri="{FF2B5EF4-FFF2-40B4-BE49-F238E27FC236}">
                <a16:creationId xmlns:a16="http://schemas.microsoft.com/office/drawing/2014/main" id="{83862399-B5F4-07B8-A272-18368A5E2F8B}"/>
              </a:ext>
            </a:extLst>
          </p:cNvPr>
          <p:cNvGrpSpPr/>
          <p:nvPr/>
        </p:nvGrpSpPr>
        <p:grpSpPr>
          <a:xfrm>
            <a:off x="266923" y="1829037"/>
            <a:ext cx="6815476" cy="2389115"/>
            <a:chOff x="265404" y="1817009"/>
            <a:chExt cx="8226429" cy="2966281"/>
          </a:xfrm>
        </p:grpSpPr>
        <p:cxnSp>
          <p:nvCxnSpPr>
            <p:cNvPr id="80" name="Straight Connector 24">
              <a:extLst>
                <a:ext uri="{FF2B5EF4-FFF2-40B4-BE49-F238E27FC236}">
                  <a16:creationId xmlns:a16="http://schemas.microsoft.com/office/drawing/2014/main" id="{9C95822F-CD1A-82AD-A3C9-4A0EDEEB7518}"/>
                </a:ext>
              </a:extLst>
            </p:cNvPr>
            <p:cNvCxnSpPr>
              <a:cxnSpLocks/>
            </p:cNvCxnSpPr>
            <p:nvPr/>
          </p:nvCxnSpPr>
          <p:spPr>
            <a:xfrm flipH="1">
              <a:off x="3105664" y="3334609"/>
              <a:ext cx="617843" cy="0"/>
            </a:xfrm>
            <a:prstGeom prst="line">
              <a:avLst/>
            </a:prstGeom>
            <a:ln w="9525">
              <a:solidFill>
                <a:srgbClr val="34A39F"/>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grpSp>
          <p:nvGrpSpPr>
            <p:cNvPr id="139" name="Group 138">
              <a:extLst>
                <a:ext uri="{FF2B5EF4-FFF2-40B4-BE49-F238E27FC236}">
                  <a16:creationId xmlns:a16="http://schemas.microsoft.com/office/drawing/2014/main" id="{7680F3A6-CE7F-E52A-B00E-CAD17E375078}"/>
                </a:ext>
              </a:extLst>
            </p:cNvPr>
            <p:cNvGrpSpPr/>
            <p:nvPr/>
          </p:nvGrpSpPr>
          <p:grpSpPr>
            <a:xfrm>
              <a:off x="5775126" y="2229509"/>
              <a:ext cx="2716707" cy="2253979"/>
              <a:chOff x="5163492" y="3403284"/>
              <a:chExt cx="2717415" cy="2254566"/>
            </a:xfrm>
          </p:grpSpPr>
          <p:sp>
            <p:nvSpPr>
              <p:cNvPr id="14" name="TextBox 13">
                <a:extLst>
                  <a:ext uri="{FF2B5EF4-FFF2-40B4-BE49-F238E27FC236}">
                    <a16:creationId xmlns:a16="http://schemas.microsoft.com/office/drawing/2014/main" id="{FE2054DD-C9E1-2E85-AE42-0D2360B5893C}"/>
                  </a:ext>
                </a:extLst>
              </p:cNvPr>
              <p:cNvSpPr txBox="1"/>
              <p:nvPr/>
            </p:nvSpPr>
            <p:spPr>
              <a:xfrm>
                <a:off x="6112583" y="3403284"/>
                <a:ext cx="1768324" cy="2254566"/>
              </a:xfrm>
              <a:prstGeom prst="rect">
                <a:avLst/>
              </a:prstGeom>
              <a:noFill/>
            </p:spPr>
            <p:txBody>
              <a:bodyPr wrap="square" rtlCol="0">
                <a:spAutoFit/>
              </a:bodyPr>
              <a:lstStyle/>
              <a:p>
                <a:pPr algn="l" defTabSz="913510" fontAlgn="auto">
                  <a:spcBef>
                    <a:spcPts val="0"/>
                  </a:spcBef>
                  <a:spcAft>
                    <a:spcPts val="0"/>
                  </a:spcAft>
                  <a:buSzTx/>
                </a:pPr>
                <a:endParaRPr lang="en-US" sz="1600" b="1" i="0">
                  <a:solidFill>
                    <a:srgbClr val="000000"/>
                  </a:solidFill>
                  <a:latin typeface="Arial"/>
                  <a:cs typeface="Arial"/>
                  <a:sym typeface="Arial"/>
                </a:endParaRPr>
              </a:p>
              <a:p>
                <a:pPr algn="l" defTabSz="913510" fontAlgn="auto">
                  <a:spcBef>
                    <a:spcPts val="0"/>
                  </a:spcBef>
                  <a:spcAft>
                    <a:spcPts val="0"/>
                  </a:spcAft>
                  <a:buSzTx/>
                </a:pPr>
                <a:r>
                  <a:rPr lang="en-US" sz="1600" b="1" i="0">
                    <a:solidFill>
                      <a:srgbClr val="34A39F"/>
                    </a:solidFill>
                    <a:latin typeface="Arial"/>
                    <a:cs typeface="Arial"/>
                    <a:sym typeface="Arial"/>
                  </a:rPr>
                  <a:t>Individual </a:t>
                </a:r>
              </a:p>
              <a:p>
                <a:pPr algn="l" defTabSz="913510" fontAlgn="auto">
                  <a:spcBef>
                    <a:spcPts val="0"/>
                  </a:spcBef>
                  <a:spcAft>
                    <a:spcPts val="0"/>
                  </a:spcAft>
                  <a:buSzTx/>
                </a:pPr>
                <a:r>
                  <a:rPr lang="en-US" sz="1600" b="1" i="0">
                    <a:solidFill>
                      <a:srgbClr val="34A39F"/>
                    </a:solidFill>
                    <a:latin typeface="Arial"/>
                    <a:cs typeface="Arial"/>
                    <a:sym typeface="Arial"/>
                  </a:rPr>
                  <a:t>Algorithms</a:t>
                </a:r>
              </a:p>
              <a:p>
                <a:pPr algn="l" defTabSz="913510" fontAlgn="auto">
                  <a:spcBef>
                    <a:spcPts val="0"/>
                  </a:spcBef>
                  <a:spcAft>
                    <a:spcPts val="0"/>
                  </a:spcAft>
                  <a:buSzTx/>
                </a:pPr>
                <a:endParaRPr lang="en-US" sz="1600" b="1" i="0">
                  <a:solidFill>
                    <a:srgbClr val="000000"/>
                  </a:solidFill>
                  <a:latin typeface="Arial"/>
                  <a:cs typeface="Arial"/>
                  <a:sym typeface="Arial"/>
                </a:endParaRPr>
              </a:p>
              <a:p>
                <a:pPr algn="l" defTabSz="913510" fontAlgn="auto">
                  <a:spcBef>
                    <a:spcPts val="0"/>
                  </a:spcBef>
                  <a:spcAft>
                    <a:spcPts val="0"/>
                  </a:spcAft>
                  <a:buSzTx/>
                </a:pPr>
                <a:r>
                  <a:rPr lang="en-US" sz="1600" b="1" i="0">
                    <a:solidFill>
                      <a:srgbClr val="4B4BF9"/>
                    </a:solidFill>
                    <a:latin typeface="Arial"/>
                    <a:cs typeface="Arial"/>
                    <a:sym typeface="Arial"/>
                  </a:rPr>
                  <a:t>Detection</a:t>
                </a:r>
              </a:p>
              <a:p>
                <a:pPr algn="l" defTabSz="913510" fontAlgn="auto">
                  <a:spcBef>
                    <a:spcPts val="0"/>
                  </a:spcBef>
                  <a:spcAft>
                    <a:spcPts val="0"/>
                  </a:spcAft>
                  <a:buSzTx/>
                </a:pPr>
                <a:r>
                  <a:rPr lang="en-US" sz="1600" b="1" i="0">
                    <a:solidFill>
                      <a:srgbClr val="4B4BF9"/>
                    </a:solidFill>
                    <a:latin typeface="Arial"/>
                    <a:cs typeface="Arial"/>
                    <a:sym typeface="Arial"/>
                  </a:rPr>
                  <a:t>Methods</a:t>
                </a:r>
              </a:p>
              <a:p>
                <a:pPr algn="l" defTabSz="913510" fontAlgn="auto">
                  <a:spcBef>
                    <a:spcPts val="0"/>
                  </a:spcBef>
                  <a:spcAft>
                    <a:spcPts val="0"/>
                  </a:spcAft>
                  <a:buSzTx/>
                </a:pPr>
                <a:endParaRPr lang="en-US" sz="1600" b="1" i="0">
                  <a:solidFill>
                    <a:srgbClr val="000000"/>
                  </a:solidFill>
                  <a:latin typeface="Arial"/>
                  <a:cs typeface="Arial"/>
                  <a:sym typeface="Arial"/>
                </a:endParaRPr>
              </a:p>
            </p:txBody>
          </p:sp>
          <p:cxnSp>
            <p:nvCxnSpPr>
              <p:cNvPr id="20" name="Straight Connector 24">
                <a:extLst>
                  <a:ext uri="{FF2B5EF4-FFF2-40B4-BE49-F238E27FC236}">
                    <a16:creationId xmlns:a16="http://schemas.microsoft.com/office/drawing/2014/main" id="{BC05CB16-E42B-8889-E8B7-5B8A9D1E443C}"/>
                  </a:ext>
                </a:extLst>
              </p:cNvPr>
              <p:cNvCxnSpPr>
                <a:cxnSpLocks/>
              </p:cNvCxnSpPr>
              <p:nvPr/>
            </p:nvCxnSpPr>
            <p:spPr>
              <a:xfrm flipH="1">
                <a:off x="5163492" y="4508672"/>
                <a:ext cx="2385188" cy="0"/>
              </a:xfrm>
              <a:prstGeom prst="line">
                <a:avLst/>
              </a:prstGeom>
              <a:ln w="6350">
                <a:solidFill>
                  <a:srgbClr val="2557FF"/>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grpSp>
        <p:grpSp>
          <p:nvGrpSpPr>
            <p:cNvPr id="4" name="Group 3">
              <a:extLst>
                <a:ext uri="{FF2B5EF4-FFF2-40B4-BE49-F238E27FC236}">
                  <a16:creationId xmlns:a16="http://schemas.microsoft.com/office/drawing/2014/main" id="{AD8C99B1-F7C1-6A0D-3DCD-C1EB54B6139C}"/>
                </a:ext>
              </a:extLst>
            </p:cNvPr>
            <p:cNvGrpSpPr/>
            <p:nvPr/>
          </p:nvGrpSpPr>
          <p:grpSpPr>
            <a:xfrm>
              <a:off x="5860116" y="2769040"/>
              <a:ext cx="855255" cy="1336189"/>
              <a:chOff x="5118968" y="3987499"/>
              <a:chExt cx="855477" cy="1336537"/>
            </a:xfrm>
          </p:grpSpPr>
          <p:sp>
            <p:nvSpPr>
              <p:cNvPr id="2" name="TextBox 1">
                <a:extLst>
                  <a:ext uri="{FF2B5EF4-FFF2-40B4-BE49-F238E27FC236}">
                    <a16:creationId xmlns:a16="http://schemas.microsoft.com/office/drawing/2014/main" id="{113E6DB3-85F4-DBB6-F641-01C4937F64BB}"/>
                  </a:ext>
                </a:extLst>
              </p:cNvPr>
              <p:cNvSpPr txBox="1"/>
              <p:nvPr/>
            </p:nvSpPr>
            <p:spPr>
              <a:xfrm>
                <a:off x="5124604" y="3987499"/>
                <a:ext cx="849841" cy="462579"/>
              </a:xfrm>
              <a:prstGeom prst="rect">
                <a:avLst/>
              </a:prstGeom>
            </p:spPr>
            <p:txBody>
              <a:bodyPr vert="horz" wrap="none" lIns="0" tIns="0" rIns="0" bIns="0" rtlCol="0" anchor="ctr">
                <a:noAutofit/>
              </a:bodyPr>
              <a:lstStyle/>
              <a:p>
                <a:pPr algn="r" defTabSz="913852" fontAlgn="auto">
                  <a:lnSpc>
                    <a:spcPts val="2698"/>
                  </a:lnSpc>
                  <a:spcBef>
                    <a:spcPts val="0"/>
                  </a:spcBef>
                  <a:spcAft>
                    <a:spcPts val="0"/>
                  </a:spcAft>
                  <a:buSzTx/>
                </a:pPr>
                <a:r>
                  <a:rPr lang="en-CZ" sz="3298" b="1" i="0">
                    <a:solidFill>
                      <a:srgbClr val="34A39F"/>
                    </a:solidFill>
                    <a:latin typeface="Arial Narrow" panose="020B0604020202020204" pitchFamily="34" charset="0"/>
                    <a:cs typeface="Arial Narrow" panose="020B0604020202020204" pitchFamily="34" charset="0"/>
                  </a:rPr>
                  <a:t>200+</a:t>
                </a:r>
              </a:p>
            </p:txBody>
          </p:sp>
          <p:sp>
            <p:nvSpPr>
              <p:cNvPr id="3" name="TextBox 2">
                <a:extLst>
                  <a:ext uri="{FF2B5EF4-FFF2-40B4-BE49-F238E27FC236}">
                    <a16:creationId xmlns:a16="http://schemas.microsoft.com/office/drawing/2014/main" id="{A640629E-D3C2-0C61-6FA1-4DBDD578359F}"/>
                  </a:ext>
                </a:extLst>
              </p:cNvPr>
              <p:cNvSpPr txBox="1"/>
              <p:nvPr/>
            </p:nvSpPr>
            <p:spPr>
              <a:xfrm>
                <a:off x="5118968" y="4861457"/>
                <a:ext cx="849841" cy="462579"/>
              </a:xfrm>
              <a:prstGeom prst="rect">
                <a:avLst/>
              </a:prstGeom>
            </p:spPr>
            <p:txBody>
              <a:bodyPr vert="horz" wrap="none" lIns="0" tIns="0" rIns="0" bIns="0" rtlCol="0" anchor="ctr">
                <a:noAutofit/>
              </a:bodyPr>
              <a:lstStyle/>
              <a:p>
                <a:pPr algn="r" defTabSz="913852" fontAlgn="auto">
                  <a:lnSpc>
                    <a:spcPts val="2698"/>
                  </a:lnSpc>
                  <a:spcBef>
                    <a:spcPts val="0"/>
                  </a:spcBef>
                  <a:spcAft>
                    <a:spcPts val="0"/>
                  </a:spcAft>
                  <a:buSzTx/>
                </a:pPr>
                <a:r>
                  <a:rPr lang="en-CZ" sz="3298" b="1" i="0">
                    <a:solidFill>
                      <a:srgbClr val="4B4BF9"/>
                    </a:solidFill>
                    <a:latin typeface="Arial Narrow" panose="020B0604020202020204" pitchFamily="34" charset="0"/>
                    <a:cs typeface="Arial Narrow" panose="020B0604020202020204" pitchFamily="34" charset="0"/>
                  </a:rPr>
                  <a:t>40+</a:t>
                </a:r>
              </a:p>
            </p:txBody>
          </p:sp>
        </p:grpSp>
        <p:pic>
          <p:nvPicPr>
            <p:cNvPr id="8" name="Graphic 7">
              <a:extLst>
                <a:ext uri="{FF2B5EF4-FFF2-40B4-BE49-F238E27FC236}">
                  <a16:creationId xmlns:a16="http://schemas.microsoft.com/office/drawing/2014/main" id="{6A567155-5864-589C-CE4B-AAE451D70BB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5400000">
              <a:off x="3080823" y="2080118"/>
              <a:ext cx="2906546" cy="2499798"/>
            </a:xfrm>
            <a:prstGeom prst="rect">
              <a:avLst/>
            </a:prstGeom>
            <a:effectLst>
              <a:outerShdw blurRad="50800" dist="50800" dir="5400000" algn="ctr" rotWithShape="0">
                <a:srgbClr val="000000">
                  <a:alpha val="40000"/>
                </a:srgbClr>
              </a:outerShdw>
            </a:effectLst>
          </p:spPr>
        </p:pic>
        <p:sp>
          <p:nvSpPr>
            <p:cNvPr id="13" name="TextBox 12">
              <a:extLst>
                <a:ext uri="{FF2B5EF4-FFF2-40B4-BE49-F238E27FC236}">
                  <a16:creationId xmlns:a16="http://schemas.microsoft.com/office/drawing/2014/main" id="{CED95109-F670-220A-EC62-D07FEEEB2706}"/>
                </a:ext>
              </a:extLst>
            </p:cNvPr>
            <p:cNvSpPr txBox="1"/>
            <p:nvPr/>
          </p:nvSpPr>
          <p:spPr>
            <a:xfrm>
              <a:off x="265404" y="1817009"/>
              <a:ext cx="2810774" cy="2906931"/>
            </a:xfrm>
            <a:prstGeom prst="rect">
              <a:avLst/>
            </a:prstGeom>
            <a:noFill/>
          </p:spPr>
          <p:txBody>
            <a:bodyPr wrap="square" rtlCol="0">
              <a:spAutoFit/>
            </a:bodyPr>
            <a:lstStyle/>
            <a:p>
              <a:pPr algn="r" defTabSz="913510" fontAlgn="auto">
                <a:lnSpc>
                  <a:spcPct val="150000"/>
                </a:lnSpc>
                <a:spcBef>
                  <a:spcPts val="0"/>
                </a:spcBef>
                <a:spcAft>
                  <a:spcPts val="0"/>
                </a:spcAft>
                <a:buSzTx/>
              </a:pPr>
              <a:r>
                <a:rPr lang="en-IE" sz="1999" b="1" i="0">
                  <a:solidFill>
                    <a:srgbClr val="34A39F"/>
                  </a:solidFill>
                  <a:latin typeface="Arial Narrow" panose="020B0604020202020204" pitchFamily="34" charset="0"/>
                  <a:cs typeface="Arial Narrow" panose="020B0604020202020204" pitchFamily="34" charset="0"/>
                  <a:sym typeface="Arial"/>
                </a:rPr>
                <a:t>Machine Learning</a:t>
              </a:r>
            </a:p>
            <a:p>
              <a:pPr algn="r" defTabSz="913510" fontAlgn="auto">
                <a:lnSpc>
                  <a:spcPct val="150000"/>
                </a:lnSpc>
                <a:spcBef>
                  <a:spcPts val="0"/>
                </a:spcBef>
                <a:spcAft>
                  <a:spcPts val="0"/>
                </a:spcAft>
                <a:buSzTx/>
              </a:pPr>
              <a:r>
                <a:rPr lang="en-IE" sz="1999" b="1" i="0">
                  <a:solidFill>
                    <a:srgbClr val="34A39F"/>
                  </a:solidFill>
                  <a:latin typeface="Arial Narrow" panose="020B0604020202020204" pitchFamily="34" charset="0"/>
                  <a:cs typeface="Arial Narrow" panose="020B0604020202020204" pitchFamily="34" charset="0"/>
                  <a:sym typeface="Arial"/>
                </a:rPr>
                <a:t>Adaptive Baselining</a:t>
              </a:r>
            </a:p>
            <a:p>
              <a:pPr algn="r" defTabSz="913510" fontAlgn="auto">
                <a:lnSpc>
                  <a:spcPct val="150000"/>
                </a:lnSpc>
                <a:spcBef>
                  <a:spcPts val="0"/>
                </a:spcBef>
                <a:spcAft>
                  <a:spcPts val="0"/>
                </a:spcAft>
                <a:buSzTx/>
              </a:pPr>
              <a:r>
                <a:rPr lang="en-IE" sz="1999" b="1" i="0">
                  <a:solidFill>
                    <a:srgbClr val="34A39F"/>
                  </a:solidFill>
                  <a:latin typeface="Arial Narrow" panose="020B0604020202020204" pitchFamily="34" charset="0"/>
                  <a:cs typeface="Arial Narrow" panose="020B0604020202020204" pitchFamily="34" charset="0"/>
                  <a:sym typeface="Arial"/>
                </a:rPr>
                <a:t>Heuristics</a:t>
              </a:r>
            </a:p>
            <a:p>
              <a:pPr algn="r" defTabSz="913510" fontAlgn="auto">
                <a:lnSpc>
                  <a:spcPct val="150000"/>
                </a:lnSpc>
                <a:spcBef>
                  <a:spcPts val="0"/>
                </a:spcBef>
                <a:spcAft>
                  <a:spcPts val="0"/>
                </a:spcAft>
                <a:buSzTx/>
              </a:pPr>
              <a:r>
                <a:rPr lang="en-IE" sz="1999" b="1" i="0">
                  <a:solidFill>
                    <a:srgbClr val="34A39F"/>
                  </a:solidFill>
                  <a:latin typeface="Arial Narrow" panose="020B0604020202020204" pitchFamily="34" charset="0"/>
                  <a:cs typeface="Arial Narrow" panose="020B0604020202020204" pitchFamily="34" charset="0"/>
                  <a:sym typeface="Arial"/>
                </a:rPr>
                <a:t>Behaviour Patterns</a:t>
              </a:r>
            </a:p>
            <a:p>
              <a:pPr algn="r" defTabSz="913510" fontAlgn="auto">
                <a:lnSpc>
                  <a:spcPct val="150000"/>
                </a:lnSpc>
                <a:spcBef>
                  <a:spcPts val="0"/>
                </a:spcBef>
                <a:spcAft>
                  <a:spcPts val="0"/>
                </a:spcAft>
                <a:buSzTx/>
              </a:pPr>
              <a:r>
                <a:rPr lang="en-IE" sz="1999" b="1" i="0">
                  <a:solidFill>
                    <a:srgbClr val="34A39F"/>
                  </a:solidFill>
                  <a:latin typeface="Arial Narrow" panose="020B0604020202020204" pitchFamily="34" charset="0"/>
                  <a:cs typeface="Arial Narrow" panose="020B0604020202020204" pitchFamily="34" charset="0"/>
                  <a:sym typeface="Arial"/>
                </a:rPr>
                <a:t>Threat Intelligence</a:t>
              </a:r>
            </a:p>
          </p:txBody>
        </p:sp>
        <p:cxnSp>
          <p:nvCxnSpPr>
            <p:cNvPr id="70" name="Straight Connector 24">
              <a:extLst>
                <a:ext uri="{FF2B5EF4-FFF2-40B4-BE49-F238E27FC236}">
                  <a16:creationId xmlns:a16="http://schemas.microsoft.com/office/drawing/2014/main" id="{BD21FCEB-5DC0-A025-DE29-8A80372775AC}"/>
                </a:ext>
              </a:extLst>
            </p:cNvPr>
            <p:cNvCxnSpPr>
              <a:cxnSpLocks/>
            </p:cNvCxnSpPr>
            <p:nvPr/>
          </p:nvCxnSpPr>
          <p:spPr>
            <a:xfrm flipH="1">
              <a:off x="3105664" y="4476032"/>
              <a:ext cx="617843" cy="0"/>
            </a:xfrm>
            <a:prstGeom prst="line">
              <a:avLst/>
            </a:prstGeom>
            <a:ln w="9525">
              <a:solidFill>
                <a:srgbClr val="34A39F"/>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78" name="Straight Connector 24">
              <a:extLst>
                <a:ext uri="{FF2B5EF4-FFF2-40B4-BE49-F238E27FC236}">
                  <a16:creationId xmlns:a16="http://schemas.microsoft.com/office/drawing/2014/main" id="{719DBCEE-6747-7F98-D2CF-935DD1744FA5}"/>
                </a:ext>
              </a:extLst>
            </p:cNvPr>
            <p:cNvCxnSpPr>
              <a:cxnSpLocks/>
            </p:cNvCxnSpPr>
            <p:nvPr/>
          </p:nvCxnSpPr>
          <p:spPr>
            <a:xfrm flipH="1">
              <a:off x="3105664" y="2253291"/>
              <a:ext cx="617843" cy="0"/>
            </a:xfrm>
            <a:prstGeom prst="line">
              <a:avLst/>
            </a:prstGeom>
            <a:ln w="9525">
              <a:solidFill>
                <a:srgbClr val="34A39F"/>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79" name="Straight Connector 24">
              <a:extLst>
                <a:ext uri="{FF2B5EF4-FFF2-40B4-BE49-F238E27FC236}">
                  <a16:creationId xmlns:a16="http://schemas.microsoft.com/office/drawing/2014/main" id="{796AA473-DCC8-1970-A36D-922FF3C00406}"/>
                </a:ext>
              </a:extLst>
            </p:cNvPr>
            <p:cNvCxnSpPr>
              <a:cxnSpLocks/>
            </p:cNvCxnSpPr>
            <p:nvPr/>
          </p:nvCxnSpPr>
          <p:spPr>
            <a:xfrm flipH="1">
              <a:off x="3105664" y="2802525"/>
              <a:ext cx="617843" cy="0"/>
            </a:xfrm>
            <a:prstGeom prst="line">
              <a:avLst/>
            </a:prstGeom>
            <a:ln w="9525">
              <a:solidFill>
                <a:srgbClr val="34A39F"/>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82" name="Straight Connector 24">
              <a:extLst>
                <a:ext uri="{FF2B5EF4-FFF2-40B4-BE49-F238E27FC236}">
                  <a16:creationId xmlns:a16="http://schemas.microsoft.com/office/drawing/2014/main" id="{675D69BE-3123-8765-B690-A76C48EE4CC8}"/>
                </a:ext>
              </a:extLst>
            </p:cNvPr>
            <p:cNvCxnSpPr>
              <a:cxnSpLocks/>
            </p:cNvCxnSpPr>
            <p:nvPr/>
          </p:nvCxnSpPr>
          <p:spPr>
            <a:xfrm flipH="1">
              <a:off x="3105664" y="3894901"/>
              <a:ext cx="617843" cy="0"/>
            </a:xfrm>
            <a:prstGeom prst="line">
              <a:avLst/>
            </a:prstGeom>
            <a:ln w="9525">
              <a:solidFill>
                <a:srgbClr val="34A39F"/>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83" name="Oval 82">
              <a:extLst>
                <a:ext uri="{FF2B5EF4-FFF2-40B4-BE49-F238E27FC236}">
                  <a16:creationId xmlns:a16="http://schemas.microsoft.com/office/drawing/2014/main" id="{917D7918-3A11-73B1-63F5-B05307436848}"/>
                </a:ext>
              </a:extLst>
            </p:cNvPr>
            <p:cNvSpPr/>
            <p:nvPr/>
          </p:nvSpPr>
          <p:spPr>
            <a:xfrm>
              <a:off x="3076178" y="2236774"/>
              <a:ext cx="45707" cy="45707"/>
            </a:xfrm>
            <a:prstGeom prst="ellipse">
              <a:avLst/>
            </a:prstGeom>
            <a:solidFill>
              <a:srgbClr val="34A39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913852" fontAlgn="auto">
                <a:spcBef>
                  <a:spcPts val="0"/>
                </a:spcBef>
                <a:spcAft>
                  <a:spcPts val="0"/>
                </a:spcAft>
                <a:buSzTx/>
              </a:pPr>
              <a:endParaRPr lang="en-CZ" sz="2398" i="0">
                <a:solidFill>
                  <a:srgbClr val="FFFFFF"/>
                </a:solidFill>
                <a:latin typeface="Arial"/>
              </a:endParaRPr>
            </a:p>
          </p:txBody>
        </p:sp>
        <p:sp>
          <p:nvSpPr>
            <p:cNvPr id="86" name="Oval 85">
              <a:extLst>
                <a:ext uri="{FF2B5EF4-FFF2-40B4-BE49-F238E27FC236}">
                  <a16:creationId xmlns:a16="http://schemas.microsoft.com/office/drawing/2014/main" id="{7D9EB567-C2DD-F2A8-8CB3-15CC4B215C4F}"/>
                </a:ext>
              </a:extLst>
            </p:cNvPr>
            <p:cNvSpPr/>
            <p:nvPr/>
          </p:nvSpPr>
          <p:spPr>
            <a:xfrm>
              <a:off x="3072740" y="2780992"/>
              <a:ext cx="45707" cy="45707"/>
            </a:xfrm>
            <a:prstGeom prst="ellipse">
              <a:avLst/>
            </a:prstGeom>
            <a:solidFill>
              <a:srgbClr val="34A39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913852" fontAlgn="auto">
                <a:spcBef>
                  <a:spcPts val="0"/>
                </a:spcBef>
                <a:spcAft>
                  <a:spcPts val="0"/>
                </a:spcAft>
                <a:buSzTx/>
              </a:pPr>
              <a:endParaRPr lang="en-CZ" sz="2398" i="0">
                <a:solidFill>
                  <a:srgbClr val="FFFFFF"/>
                </a:solidFill>
                <a:latin typeface="Arial"/>
              </a:endParaRPr>
            </a:p>
          </p:txBody>
        </p:sp>
        <p:sp>
          <p:nvSpPr>
            <p:cNvPr id="87" name="Oval 86">
              <a:extLst>
                <a:ext uri="{FF2B5EF4-FFF2-40B4-BE49-F238E27FC236}">
                  <a16:creationId xmlns:a16="http://schemas.microsoft.com/office/drawing/2014/main" id="{B59C0472-4C24-C127-DD6E-B89F34D91DB0}"/>
                </a:ext>
              </a:extLst>
            </p:cNvPr>
            <p:cNvSpPr/>
            <p:nvPr/>
          </p:nvSpPr>
          <p:spPr>
            <a:xfrm>
              <a:off x="3076178" y="3313047"/>
              <a:ext cx="45707" cy="45707"/>
            </a:xfrm>
            <a:prstGeom prst="ellipse">
              <a:avLst/>
            </a:prstGeom>
            <a:solidFill>
              <a:srgbClr val="34A39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913852" fontAlgn="auto">
                <a:spcBef>
                  <a:spcPts val="0"/>
                </a:spcBef>
                <a:spcAft>
                  <a:spcPts val="0"/>
                </a:spcAft>
                <a:buSzTx/>
              </a:pPr>
              <a:endParaRPr lang="en-CZ" sz="2398" i="0">
                <a:solidFill>
                  <a:srgbClr val="FFFFFF"/>
                </a:solidFill>
                <a:latin typeface="Arial"/>
              </a:endParaRPr>
            </a:p>
          </p:txBody>
        </p:sp>
        <p:sp>
          <p:nvSpPr>
            <p:cNvPr id="88" name="Oval 87">
              <a:extLst>
                <a:ext uri="{FF2B5EF4-FFF2-40B4-BE49-F238E27FC236}">
                  <a16:creationId xmlns:a16="http://schemas.microsoft.com/office/drawing/2014/main" id="{B954BDB3-8F86-C245-67F2-E2E8583C360C}"/>
                </a:ext>
              </a:extLst>
            </p:cNvPr>
            <p:cNvSpPr/>
            <p:nvPr/>
          </p:nvSpPr>
          <p:spPr>
            <a:xfrm>
              <a:off x="3072740" y="3873999"/>
              <a:ext cx="45707" cy="45707"/>
            </a:xfrm>
            <a:prstGeom prst="ellipse">
              <a:avLst/>
            </a:prstGeom>
            <a:solidFill>
              <a:srgbClr val="34A39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913852" fontAlgn="auto">
                <a:spcBef>
                  <a:spcPts val="0"/>
                </a:spcBef>
                <a:spcAft>
                  <a:spcPts val="0"/>
                </a:spcAft>
                <a:buSzTx/>
              </a:pPr>
              <a:endParaRPr lang="en-CZ" sz="2398" i="0">
                <a:solidFill>
                  <a:srgbClr val="FFFFFF"/>
                </a:solidFill>
                <a:latin typeface="Arial"/>
              </a:endParaRPr>
            </a:p>
          </p:txBody>
        </p:sp>
        <p:sp>
          <p:nvSpPr>
            <p:cNvPr id="89" name="Oval 88">
              <a:extLst>
                <a:ext uri="{FF2B5EF4-FFF2-40B4-BE49-F238E27FC236}">
                  <a16:creationId xmlns:a16="http://schemas.microsoft.com/office/drawing/2014/main" id="{3A1BFF63-7834-179C-ECD8-AAB2180C708E}"/>
                </a:ext>
              </a:extLst>
            </p:cNvPr>
            <p:cNvSpPr/>
            <p:nvPr/>
          </p:nvSpPr>
          <p:spPr>
            <a:xfrm>
              <a:off x="3076695" y="4455193"/>
              <a:ext cx="45707" cy="45707"/>
            </a:xfrm>
            <a:prstGeom prst="ellipse">
              <a:avLst/>
            </a:prstGeom>
            <a:solidFill>
              <a:srgbClr val="34A39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913852" fontAlgn="auto">
                <a:spcBef>
                  <a:spcPts val="0"/>
                </a:spcBef>
                <a:spcAft>
                  <a:spcPts val="0"/>
                </a:spcAft>
                <a:buSzTx/>
              </a:pPr>
              <a:endParaRPr lang="en-CZ" sz="2398" i="0">
                <a:solidFill>
                  <a:srgbClr val="FFFFFF"/>
                </a:solidFill>
                <a:latin typeface="Arial"/>
              </a:endParaRPr>
            </a:p>
          </p:txBody>
        </p:sp>
      </p:grpSp>
      <p:grpSp>
        <p:nvGrpSpPr>
          <p:cNvPr id="6" name="Group 5">
            <a:extLst>
              <a:ext uri="{FF2B5EF4-FFF2-40B4-BE49-F238E27FC236}">
                <a16:creationId xmlns:a16="http://schemas.microsoft.com/office/drawing/2014/main" id="{C98272D4-0016-C3F9-75FA-609B970CEC19}"/>
              </a:ext>
            </a:extLst>
          </p:cNvPr>
          <p:cNvGrpSpPr/>
          <p:nvPr/>
        </p:nvGrpSpPr>
        <p:grpSpPr>
          <a:xfrm>
            <a:off x="8593087" y="198669"/>
            <a:ext cx="3461124" cy="2872127"/>
            <a:chOff x="8598429" y="443229"/>
            <a:chExt cx="3462026" cy="2872875"/>
          </a:xfrm>
        </p:grpSpPr>
        <p:sp>
          <p:nvSpPr>
            <p:cNvPr id="69" name="Rounded Rectangle 68">
              <a:extLst>
                <a:ext uri="{FF2B5EF4-FFF2-40B4-BE49-F238E27FC236}">
                  <a16:creationId xmlns:a16="http://schemas.microsoft.com/office/drawing/2014/main" id="{D87236AF-4E54-C768-C7F7-001CFDE72BCE}"/>
                </a:ext>
              </a:extLst>
            </p:cNvPr>
            <p:cNvSpPr/>
            <p:nvPr/>
          </p:nvSpPr>
          <p:spPr>
            <a:xfrm>
              <a:off x="8598429" y="443229"/>
              <a:ext cx="3462026" cy="2872875"/>
            </a:xfrm>
            <a:prstGeom prst="roundRect">
              <a:avLst>
                <a:gd name="adj" fmla="val 5946"/>
              </a:avLst>
            </a:prstGeom>
            <a:solidFill>
              <a:srgbClr val="FFD000"/>
            </a:solidFill>
            <a:ln w="0">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pPr>
              <a:endParaRPr lang="en-CZ" sz="1799" i="0">
                <a:solidFill>
                  <a:srgbClr val="FFFFFF"/>
                </a:solidFill>
                <a:latin typeface="Arial"/>
              </a:endParaRPr>
            </a:p>
          </p:txBody>
        </p:sp>
        <p:grpSp>
          <p:nvGrpSpPr>
            <p:cNvPr id="54" name="Group 53">
              <a:extLst>
                <a:ext uri="{FF2B5EF4-FFF2-40B4-BE49-F238E27FC236}">
                  <a16:creationId xmlns:a16="http://schemas.microsoft.com/office/drawing/2014/main" id="{1DCC8828-E720-404F-5335-B15A8B5B006A}"/>
                </a:ext>
              </a:extLst>
            </p:cNvPr>
            <p:cNvGrpSpPr/>
            <p:nvPr/>
          </p:nvGrpSpPr>
          <p:grpSpPr>
            <a:xfrm>
              <a:off x="9353009" y="673795"/>
              <a:ext cx="2570412" cy="2444431"/>
              <a:chOff x="9015145" y="1060620"/>
              <a:chExt cx="2570412" cy="2444431"/>
            </a:xfrm>
          </p:grpSpPr>
          <p:sp>
            <p:nvSpPr>
              <p:cNvPr id="18" name="TextBox 17">
                <a:extLst>
                  <a:ext uri="{FF2B5EF4-FFF2-40B4-BE49-F238E27FC236}">
                    <a16:creationId xmlns:a16="http://schemas.microsoft.com/office/drawing/2014/main" id="{229DE88E-41BF-7CBB-55F0-8EC2764BAB49}"/>
                  </a:ext>
                </a:extLst>
              </p:cNvPr>
              <p:cNvSpPr txBox="1"/>
              <p:nvPr/>
            </p:nvSpPr>
            <p:spPr>
              <a:xfrm>
                <a:off x="9015145" y="1060620"/>
                <a:ext cx="2570412" cy="461537"/>
              </a:xfrm>
              <a:prstGeom prst="rect">
                <a:avLst/>
              </a:prstGeom>
              <a:noFill/>
            </p:spPr>
            <p:txBody>
              <a:bodyPr wrap="square" rtlCol="0">
                <a:spAutoFit/>
              </a:bodyPr>
              <a:lstStyle>
                <a:defPPr>
                  <a:defRPr lang="en-US"/>
                </a:defPPr>
                <a:lvl1pPr algn="r" defTabSz="914058" fontAlgn="auto">
                  <a:lnSpc>
                    <a:spcPct val="150000"/>
                  </a:lnSpc>
                  <a:spcBef>
                    <a:spcPts val="0"/>
                  </a:spcBef>
                  <a:spcAft>
                    <a:spcPts val="0"/>
                  </a:spcAft>
                  <a:buSzTx/>
                  <a:defRPr b="1" i="0">
                    <a:solidFill>
                      <a:srgbClr val="4B4BF9"/>
                    </a:solidFill>
                    <a:latin typeface="Arial Narrow" panose="020B0604020202020204" pitchFamily="34" charset="0"/>
                    <a:cs typeface="Arial Narrow" panose="020B0604020202020204"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ctr" defTabSz="913510">
                  <a:lnSpc>
                    <a:spcPct val="100000"/>
                  </a:lnSpc>
                </a:pPr>
                <a:r>
                  <a:rPr lang="en-IE" sz="2398">
                    <a:solidFill>
                      <a:srgbClr val="002060"/>
                    </a:solidFill>
                    <a:sym typeface="Arial"/>
                  </a:rPr>
                  <a:t>SOC &amp; CSIRT</a:t>
                </a:r>
              </a:p>
            </p:txBody>
          </p:sp>
          <p:sp>
            <p:nvSpPr>
              <p:cNvPr id="72" name="TextBox 71">
                <a:extLst>
                  <a:ext uri="{FF2B5EF4-FFF2-40B4-BE49-F238E27FC236}">
                    <a16:creationId xmlns:a16="http://schemas.microsoft.com/office/drawing/2014/main" id="{80E002BD-C4FF-4D78-9E4B-0C621D2D0B54}"/>
                  </a:ext>
                </a:extLst>
              </p:cNvPr>
              <p:cNvSpPr txBox="1"/>
              <p:nvPr/>
            </p:nvSpPr>
            <p:spPr>
              <a:xfrm>
                <a:off x="10103903" y="2778287"/>
                <a:ext cx="45719" cy="0"/>
              </a:xfrm>
              <a:prstGeom prst="rect">
                <a:avLst/>
              </a:prstGeom>
              <a:solidFill>
                <a:schemeClr val="bg2"/>
              </a:solidFill>
            </p:spPr>
            <p:txBody>
              <a:bodyPr vert="horz" wrap="none" lIns="0" tIns="0" rIns="0" bIns="0" rtlCol="0">
                <a:noAutofit/>
              </a:bodyPr>
              <a:lstStyle/>
              <a:p>
                <a:pPr algn="l" defTabSz="913852" fontAlgn="auto">
                  <a:lnSpc>
                    <a:spcPts val="2698"/>
                  </a:lnSpc>
                  <a:spcBef>
                    <a:spcPts val="0"/>
                  </a:spcBef>
                  <a:spcAft>
                    <a:spcPts val="0"/>
                  </a:spcAft>
                  <a:buSzTx/>
                </a:pPr>
                <a:endParaRPr lang="en-CZ" sz="2398" b="1" i="0">
                  <a:solidFill>
                    <a:srgbClr val="002060"/>
                  </a:solidFill>
                  <a:latin typeface="Arial"/>
                </a:endParaRPr>
              </a:p>
            </p:txBody>
          </p:sp>
          <p:sp>
            <p:nvSpPr>
              <p:cNvPr id="38" name="Rounded Rectangle 37">
                <a:extLst>
                  <a:ext uri="{FF2B5EF4-FFF2-40B4-BE49-F238E27FC236}">
                    <a16:creationId xmlns:a16="http://schemas.microsoft.com/office/drawing/2014/main" id="{6CB25BC2-2B23-703E-87C5-8EBC3DBC97B6}"/>
                  </a:ext>
                </a:extLst>
              </p:cNvPr>
              <p:cNvSpPr/>
              <p:nvPr/>
            </p:nvSpPr>
            <p:spPr>
              <a:xfrm>
                <a:off x="9031138" y="1669313"/>
                <a:ext cx="2538427" cy="338372"/>
              </a:xfrm>
              <a:prstGeom prst="roundRect">
                <a:avLst/>
              </a:prstGeom>
              <a:solidFill>
                <a:schemeClr val="bg2"/>
              </a:solidFill>
              <a:ln/>
            </p:spPr>
            <p:style>
              <a:lnRef idx="0">
                <a:schemeClr val="accent3"/>
              </a:lnRef>
              <a:fillRef idx="3">
                <a:schemeClr val="accent3"/>
              </a:fillRef>
              <a:effectRef idx="3">
                <a:schemeClr val="accent3"/>
              </a:effectRef>
              <a:fontRef idx="minor">
                <a:schemeClr val="lt1"/>
              </a:fontRef>
            </p:style>
            <p:txBody>
              <a:bodyPr rtlCol="0" anchor="ctr"/>
              <a:lstStyle/>
              <a:p>
                <a:pPr defTabSz="914126" fontAlgn="auto">
                  <a:spcBef>
                    <a:spcPts val="0"/>
                  </a:spcBef>
                  <a:spcAft>
                    <a:spcPts val="0"/>
                  </a:spcAft>
                  <a:buSzTx/>
                </a:pPr>
                <a:r>
                  <a:rPr lang="en-CZ" sz="1400" b="1" i="0">
                    <a:solidFill>
                      <a:srgbClr val="002060"/>
                    </a:solidFill>
                    <a:latin typeface="Arial"/>
                  </a:rPr>
                  <a:t>Threat Detection</a:t>
                </a:r>
              </a:p>
            </p:txBody>
          </p:sp>
          <p:sp>
            <p:nvSpPr>
              <p:cNvPr id="40" name="Rounded Rectangle 39">
                <a:extLst>
                  <a:ext uri="{FF2B5EF4-FFF2-40B4-BE49-F238E27FC236}">
                    <a16:creationId xmlns:a16="http://schemas.microsoft.com/office/drawing/2014/main" id="{70E518D7-0649-C514-F38E-2890080807B6}"/>
                  </a:ext>
                </a:extLst>
              </p:cNvPr>
              <p:cNvSpPr/>
              <p:nvPr/>
            </p:nvSpPr>
            <p:spPr>
              <a:xfrm>
                <a:off x="9031138" y="2168502"/>
                <a:ext cx="2538427" cy="338372"/>
              </a:xfrm>
              <a:prstGeom prst="roundRect">
                <a:avLst/>
              </a:prstGeom>
              <a:solidFill>
                <a:schemeClr val="bg2"/>
              </a:solidFill>
              <a:ln/>
            </p:spPr>
            <p:style>
              <a:lnRef idx="0">
                <a:schemeClr val="accent3"/>
              </a:lnRef>
              <a:fillRef idx="3">
                <a:schemeClr val="accent3"/>
              </a:fillRef>
              <a:effectRef idx="3">
                <a:schemeClr val="accent3"/>
              </a:effectRef>
              <a:fontRef idx="minor">
                <a:schemeClr val="lt1"/>
              </a:fontRef>
            </p:style>
            <p:txBody>
              <a:bodyPr rtlCol="0" anchor="ctr"/>
              <a:lstStyle/>
              <a:p>
                <a:pPr defTabSz="914126" fontAlgn="auto">
                  <a:spcBef>
                    <a:spcPts val="0"/>
                  </a:spcBef>
                  <a:spcAft>
                    <a:spcPts val="0"/>
                  </a:spcAft>
                  <a:buSzTx/>
                </a:pPr>
                <a:r>
                  <a:rPr lang="en-CZ" sz="1400" b="1" i="0">
                    <a:solidFill>
                      <a:srgbClr val="002060"/>
                    </a:solidFill>
                    <a:latin typeface="Arial"/>
                  </a:rPr>
                  <a:t>Threat Hunting</a:t>
                </a:r>
              </a:p>
            </p:txBody>
          </p:sp>
          <p:sp>
            <p:nvSpPr>
              <p:cNvPr id="41" name="Rounded Rectangle 40">
                <a:extLst>
                  <a:ext uri="{FF2B5EF4-FFF2-40B4-BE49-F238E27FC236}">
                    <a16:creationId xmlns:a16="http://schemas.microsoft.com/office/drawing/2014/main" id="{2D8749C1-E31B-3C78-0DAB-0BB0D7DAF09A}"/>
                  </a:ext>
                </a:extLst>
              </p:cNvPr>
              <p:cNvSpPr/>
              <p:nvPr/>
            </p:nvSpPr>
            <p:spPr>
              <a:xfrm>
                <a:off x="9031138" y="2668199"/>
                <a:ext cx="2538427" cy="338372"/>
              </a:xfrm>
              <a:prstGeom prst="roundRect">
                <a:avLst/>
              </a:prstGeom>
              <a:solidFill>
                <a:schemeClr val="bg2"/>
              </a:solidFill>
              <a:ln/>
            </p:spPr>
            <p:style>
              <a:lnRef idx="0">
                <a:schemeClr val="accent3"/>
              </a:lnRef>
              <a:fillRef idx="3">
                <a:schemeClr val="accent3"/>
              </a:fillRef>
              <a:effectRef idx="3">
                <a:schemeClr val="accent3"/>
              </a:effectRef>
              <a:fontRef idx="minor">
                <a:schemeClr val="lt1"/>
              </a:fontRef>
            </p:style>
            <p:txBody>
              <a:bodyPr rtlCol="0" anchor="ctr"/>
              <a:lstStyle/>
              <a:p>
                <a:pPr defTabSz="914126" fontAlgn="auto">
                  <a:spcBef>
                    <a:spcPts val="0"/>
                  </a:spcBef>
                  <a:spcAft>
                    <a:spcPts val="0"/>
                  </a:spcAft>
                  <a:buSzTx/>
                </a:pPr>
                <a:r>
                  <a:rPr lang="en-CZ" sz="1400" b="1" i="0">
                    <a:solidFill>
                      <a:srgbClr val="002060"/>
                    </a:solidFill>
                    <a:latin typeface="Arial"/>
                  </a:rPr>
                  <a:t>Incident Response</a:t>
                </a:r>
              </a:p>
            </p:txBody>
          </p:sp>
          <p:sp>
            <p:nvSpPr>
              <p:cNvPr id="42" name="Rounded Rectangle 41">
                <a:extLst>
                  <a:ext uri="{FF2B5EF4-FFF2-40B4-BE49-F238E27FC236}">
                    <a16:creationId xmlns:a16="http://schemas.microsoft.com/office/drawing/2014/main" id="{83230426-F029-72BA-F51F-543288D76C8C}"/>
                  </a:ext>
                </a:extLst>
              </p:cNvPr>
              <p:cNvSpPr/>
              <p:nvPr/>
            </p:nvSpPr>
            <p:spPr>
              <a:xfrm>
                <a:off x="9031138" y="3166679"/>
                <a:ext cx="2538427" cy="338372"/>
              </a:xfrm>
              <a:prstGeom prst="roundRect">
                <a:avLst/>
              </a:prstGeom>
              <a:solidFill>
                <a:schemeClr val="bg2"/>
              </a:solidFill>
              <a:ln/>
            </p:spPr>
            <p:style>
              <a:lnRef idx="0">
                <a:schemeClr val="accent3"/>
              </a:lnRef>
              <a:fillRef idx="3">
                <a:schemeClr val="accent3"/>
              </a:fillRef>
              <a:effectRef idx="3">
                <a:schemeClr val="accent3"/>
              </a:effectRef>
              <a:fontRef idx="minor">
                <a:schemeClr val="lt1"/>
              </a:fontRef>
            </p:style>
            <p:txBody>
              <a:bodyPr rtlCol="0" anchor="ctr"/>
              <a:lstStyle/>
              <a:p>
                <a:pPr defTabSz="914126" fontAlgn="auto">
                  <a:spcBef>
                    <a:spcPts val="0"/>
                  </a:spcBef>
                  <a:spcAft>
                    <a:spcPts val="0"/>
                  </a:spcAft>
                  <a:buSzTx/>
                </a:pPr>
                <a:r>
                  <a:rPr lang="en-CZ" sz="1400" b="1" i="0">
                    <a:solidFill>
                      <a:srgbClr val="002060"/>
                    </a:solidFill>
                    <a:latin typeface="Arial"/>
                  </a:rPr>
                  <a:t>Digital Forensics</a:t>
                </a:r>
              </a:p>
            </p:txBody>
          </p:sp>
        </p:grpSp>
        <p:pic>
          <p:nvPicPr>
            <p:cNvPr id="66" name="Picture 65" descr="A picture containing shape&#10;&#10;Description automatically generated">
              <a:extLst>
                <a:ext uri="{FF2B5EF4-FFF2-40B4-BE49-F238E27FC236}">
                  <a16:creationId xmlns:a16="http://schemas.microsoft.com/office/drawing/2014/main" id="{ED346562-8220-58FE-A194-1B1BB448A5E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03815" y="673794"/>
              <a:ext cx="925068" cy="673135"/>
            </a:xfrm>
            <a:prstGeom prst="rect">
              <a:avLst/>
            </a:prstGeom>
          </p:spPr>
        </p:pic>
      </p:grpSp>
      <p:grpSp>
        <p:nvGrpSpPr>
          <p:cNvPr id="10" name="Group 9">
            <a:extLst>
              <a:ext uri="{FF2B5EF4-FFF2-40B4-BE49-F238E27FC236}">
                <a16:creationId xmlns:a16="http://schemas.microsoft.com/office/drawing/2014/main" id="{B563F343-223A-9158-EAA5-E4BE8E5C115D}"/>
              </a:ext>
            </a:extLst>
          </p:cNvPr>
          <p:cNvGrpSpPr/>
          <p:nvPr/>
        </p:nvGrpSpPr>
        <p:grpSpPr>
          <a:xfrm>
            <a:off x="8593089" y="3847894"/>
            <a:ext cx="3658786" cy="2909403"/>
            <a:chOff x="8598429" y="3712020"/>
            <a:chExt cx="3659739" cy="2910161"/>
          </a:xfrm>
        </p:grpSpPr>
        <p:sp>
          <p:nvSpPr>
            <p:cNvPr id="68" name="Rounded Rectangle 67">
              <a:extLst>
                <a:ext uri="{FF2B5EF4-FFF2-40B4-BE49-F238E27FC236}">
                  <a16:creationId xmlns:a16="http://schemas.microsoft.com/office/drawing/2014/main" id="{366200FE-1E1C-C68C-5081-DF47F4E65C91}"/>
                </a:ext>
              </a:extLst>
            </p:cNvPr>
            <p:cNvSpPr/>
            <p:nvPr/>
          </p:nvSpPr>
          <p:spPr>
            <a:xfrm>
              <a:off x="8598429" y="3749306"/>
              <a:ext cx="3462026" cy="2872875"/>
            </a:xfrm>
            <a:prstGeom prst="roundRect">
              <a:avLst>
                <a:gd name="adj" fmla="val 5946"/>
              </a:avLst>
            </a:prstGeom>
            <a:solidFill>
              <a:srgbClr val="94E5E2"/>
            </a:solidFill>
            <a:ln w="0">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pPr>
              <a:endParaRPr lang="en-CZ" sz="1799" i="0">
                <a:solidFill>
                  <a:srgbClr val="FFFFFF"/>
                </a:solidFill>
                <a:latin typeface="Arial"/>
              </a:endParaRPr>
            </a:p>
          </p:txBody>
        </p:sp>
        <p:grpSp>
          <p:nvGrpSpPr>
            <p:cNvPr id="55" name="Group 54">
              <a:extLst>
                <a:ext uri="{FF2B5EF4-FFF2-40B4-BE49-F238E27FC236}">
                  <a16:creationId xmlns:a16="http://schemas.microsoft.com/office/drawing/2014/main" id="{88E1FECB-EA07-9191-5C27-24848981805D}"/>
                </a:ext>
              </a:extLst>
            </p:cNvPr>
            <p:cNvGrpSpPr/>
            <p:nvPr/>
          </p:nvGrpSpPr>
          <p:grpSpPr>
            <a:xfrm>
              <a:off x="9015145" y="3712020"/>
              <a:ext cx="3243023" cy="2702751"/>
              <a:chOff x="8678840" y="3408090"/>
              <a:chExt cx="3243023" cy="2702751"/>
            </a:xfrm>
          </p:grpSpPr>
          <p:sp>
            <p:nvSpPr>
              <p:cNvPr id="43" name="Rounded Rectangle 42">
                <a:extLst>
                  <a:ext uri="{FF2B5EF4-FFF2-40B4-BE49-F238E27FC236}">
                    <a16:creationId xmlns:a16="http://schemas.microsoft.com/office/drawing/2014/main" id="{BEA4BA6E-1627-8DAE-9372-C6C818B767B4}"/>
                  </a:ext>
                </a:extLst>
              </p:cNvPr>
              <p:cNvSpPr/>
              <p:nvPr/>
            </p:nvSpPr>
            <p:spPr>
              <a:xfrm>
                <a:off x="9031138" y="4277027"/>
                <a:ext cx="2538428" cy="338372"/>
              </a:xfrm>
              <a:prstGeom prst="roundRect">
                <a:avLst/>
              </a:prstGeom>
              <a:solidFill>
                <a:schemeClr val="bg2"/>
              </a:solidFill>
              <a:ln/>
            </p:spPr>
            <p:style>
              <a:lnRef idx="0">
                <a:schemeClr val="accent3"/>
              </a:lnRef>
              <a:fillRef idx="3">
                <a:schemeClr val="accent3"/>
              </a:fillRef>
              <a:effectRef idx="3">
                <a:schemeClr val="accent3"/>
              </a:effectRef>
              <a:fontRef idx="minor">
                <a:schemeClr val="lt1"/>
              </a:fontRef>
            </p:style>
            <p:txBody>
              <a:bodyPr rtlCol="0" anchor="ctr"/>
              <a:lstStyle/>
              <a:p>
                <a:pPr defTabSz="914126" fontAlgn="auto">
                  <a:spcBef>
                    <a:spcPts val="0"/>
                  </a:spcBef>
                  <a:spcAft>
                    <a:spcPts val="0"/>
                  </a:spcAft>
                  <a:buSzTx/>
                </a:pPr>
                <a:r>
                  <a:rPr lang="en-CZ" sz="1400" b="1" i="0">
                    <a:solidFill>
                      <a:srgbClr val="002060"/>
                    </a:solidFill>
                    <a:latin typeface="Arial"/>
                  </a:rPr>
                  <a:t>Hybrid Cloud Monitoring</a:t>
                </a:r>
              </a:p>
            </p:txBody>
          </p:sp>
          <p:sp>
            <p:nvSpPr>
              <p:cNvPr id="44" name="Rounded Rectangle 43">
                <a:extLst>
                  <a:ext uri="{FF2B5EF4-FFF2-40B4-BE49-F238E27FC236}">
                    <a16:creationId xmlns:a16="http://schemas.microsoft.com/office/drawing/2014/main" id="{508E30AA-8C07-DD97-D1F9-731EECA74420}"/>
                  </a:ext>
                </a:extLst>
              </p:cNvPr>
              <p:cNvSpPr/>
              <p:nvPr/>
            </p:nvSpPr>
            <p:spPr>
              <a:xfrm>
                <a:off x="9031138" y="4775508"/>
                <a:ext cx="2538428" cy="338372"/>
              </a:xfrm>
              <a:prstGeom prst="roundRect">
                <a:avLst/>
              </a:prstGeom>
              <a:solidFill>
                <a:schemeClr val="bg2"/>
              </a:solidFill>
              <a:ln/>
            </p:spPr>
            <p:style>
              <a:lnRef idx="0">
                <a:schemeClr val="accent3"/>
              </a:lnRef>
              <a:fillRef idx="3">
                <a:schemeClr val="accent3"/>
              </a:fillRef>
              <a:effectRef idx="3">
                <a:schemeClr val="accent3"/>
              </a:effectRef>
              <a:fontRef idx="minor">
                <a:schemeClr val="lt1"/>
              </a:fontRef>
            </p:style>
            <p:txBody>
              <a:bodyPr rtlCol="0" anchor="ctr"/>
              <a:lstStyle/>
              <a:p>
                <a:pPr defTabSz="914126" fontAlgn="auto">
                  <a:spcBef>
                    <a:spcPts val="0"/>
                  </a:spcBef>
                  <a:spcAft>
                    <a:spcPts val="0"/>
                  </a:spcAft>
                  <a:buSzTx/>
                </a:pPr>
                <a:r>
                  <a:rPr lang="en-CZ" sz="1400" b="1" i="0">
                    <a:solidFill>
                      <a:srgbClr val="002060"/>
                    </a:solidFill>
                    <a:latin typeface="Arial"/>
                  </a:rPr>
                  <a:t>Encrypted Traffic Analysis</a:t>
                </a:r>
              </a:p>
            </p:txBody>
          </p:sp>
          <p:sp>
            <p:nvSpPr>
              <p:cNvPr id="45" name="Rounded Rectangle 44">
                <a:extLst>
                  <a:ext uri="{FF2B5EF4-FFF2-40B4-BE49-F238E27FC236}">
                    <a16:creationId xmlns:a16="http://schemas.microsoft.com/office/drawing/2014/main" id="{A56C1311-36C9-0445-6402-A31BA22176DC}"/>
                  </a:ext>
                </a:extLst>
              </p:cNvPr>
              <p:cNvSpPr/>
              <p:nvPr/>
            </p:nvSpPr>
            <p:spPr>
              <a:xfrm>
                <a:off x="9031138" y="5273989"/>
                <a:ext cx="2538428" cy="338372"/>
              </a:xfrm>
              <a:prstGeom prst="roundRect">
                <a:avLst/>
              </a:prstGeom>
              <a:solidFill>
                <a:schemeClr val="bg2"/>
              </a:solidFill>
              <a:ln/>
            </p:spPr>
            <p:style>
              <a:lnRef idx="0">
                <a:schemeClr val="accent3"/>
              </a:lnRef>
              <a:fillRef idx="3">
                <a:schemeClr val="accent3"/>
              </a:fillRef>
              <a:effectRef idx="3">
                <a:schemeClr val="accent3"/>
              </a:effectRef>
              <a:fontRef idx="minor">
                <a:schemeClr val="lt1"/>
              </a:fontRef>
            </p:style>
            <p:txBody>
              <a:bodyPr rtlCol="0" anchor="ctr"/>
              <a:lstStyle/>
              <a:p>
                <a:pPr defTabSz="914126" fontAlgn="auto">
                  <a:spcBef>
                    <a:spcPts val="0"/>
                  </a:spcBef>
                  <a:spcAft>
                    <a:spcPts val="0"/>
                  </a:spcAft>
                  <a:buSzTx/>
                </a:pPr>
                <a:r>
                  <a:rPr lang="en-CZ" sz="1400" b="1" i="0">
                    <a:solidFill>
                      <a:srgbClr val="002060"/>
                    </a:solidFill>
                    <a:latin typeface="Arial"/>
                  </a:rPr>
                  <a:t>Root Cause Analysis</a:t>
                </a:r>
              </a:p>
            </p:txBody>
          </p:sp>
          <p:sp>
            <p:nvSpPr>
              <p:cNvPr id="46" name="Rounded Rectangle 45">
                <a:extLst>
                  <a:ext uri="{FF2B5EF4-FFF2-40B4-BE49-F238E27FC236}">
                    <a16:creationId xmlns:a16="http://schemas.microsoft.com/office/drawing/2014/main" id="{687E22EA-474A-A7E2-D88D-ED95A13C8B0D}"/>
                  </a:ext>
                </a:extLst>
              </p:cNvPr>
              <p:cNvSpPr/>
              <p:nvPr/>
            </p:nvSpPr>
            <p:spPr>
              <a:xfrm>
                <a:off x="9031138" y="5772469"/>
                <a:ext cx="2538428" cy="338372"/>
              </a:xfrm>
              <a:prstGeom prst="roundRect">
                <a:avLst/>
              </a:prstGeom>
              <a:solidFill>
                <a:schemeClr val="bg2"/>
              </a:solidFill>
              <a:ln/>
            </p:spPr>
            <p:style>
              <a:lnRef idx="0">
                <a:schemeClr val="accent3"/>
              </a:lnRef>
              <a:fillRef idx="3">
                <a:schemeClr val="accent3"/>
              </a:fillRef>
              <a:effectRef idx="3">
                <a:schemeClr val="accent3"/>
              </a:effectRef>
              <a:fontRef idx="minor">
                <a:schemeClr val="lt1"/>
              </a:fontRef>
            </p:style>
            <p:txBody>
              <a:bodyPr rtlCol="0" anchor="ctr"/>
              <a:lstStyle/>
              <a:p>
                <a:pPr defTabSz="914126" fontAlgn="auto">
                  <a:spcBef>
                    <a:spcPts val="0"/>
                  </a:spcBef>
                  <a:spcAft>
                    <a:spcPts val="0"/>
                  </a:spcAft>
                  <a:buSzTx/>
                </a:pPr>
                <a:r>
                  <a:rPr lang="en-CZ" sz="1400" b="1" i="0">
                    <a:solidFill>
                      <a:srgbClr val="002060"/>
                    </a:solidFill>
                    <a:latin typeface="Arial"/>
                  </a:rPr>
                  <a:t>Performance Monitoring</a:t>
                </a:r>
              </a:p>
            </p:txBody>
          </p:sp>
          <p:sp>
            <p:nvSpPr>
              <p:cNvPr id="47" name="TextBox 46">
                <a:extLst>
                  <a:ext uri="{FF2B5EF4-FFF2-40B4-BE49-F238E27FC236}">
                    <a16:creationId xmlns:a16="http://schemas.microsoft.com/office/drawing/2014/main" id="{55E63E7B-1F19-5414-433A-AD6AFC7508B2}"/>
                  </a:ext>
                </a:extLst>
              </p:cNvPr>
              <p:cNvSpPr txBox="1"/>
              <p:nvPr/>
            </p:nvSpPr>
            <p:spPr>
              <a:xfrm>
                <a:off x="8678840" y="3408090"/>
                <a:ext cx="3243023" cy="830740"/>
              </a:xfrm>
              <a:prstGeom prst="rect">
                <a:avLst/>
              </a:prstGeom>
              <a:noFill/>
            </p:spPr>
            <p:txBody>
              <a:bodyPr wrap="square" rtlCol="0">
                <a:spAutoFit/>
              </a:bodyPr>
              <a:lstStyle>
                <a:defPPr>
                  <a:defRPr lang="en-US"/>
                </a:defPPr>
                <a:lvl1pPr algn="r" defTabSz="914058" fontAlgn="auto">
                  <a:lnSpc>
                    <a:spcPct val="150000"/>
                  </a:lnSpc>
                  <a:spcBef>
                    <a:spcPts val="0"/>
                  </a:spcBef>
                  <a:spcAft>
                    <a:spcPts val="0"/>
                  </a:spcAft>
                  <a:buSzTx/>
                  <a:defRPr b="1" i="0">
                    <a:solidFill>
                      <a:srgbClr val="4B4BF9"/>
                    </a:solidFill>
                    <a:latin typeface="Arial Narrow" panose="020B0604020202020204" pitchFamily="34" charset="0"/>
                    <a:cs typeface="Arial Narrow" panose="020B0604020202020204"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ctr" defTabSz="913510">
                  <a:lnSpc>
                    <a:spcPct val="100000"/>
                  </a:lnSpc>
                </a:pPr>
                <a:r>
                  <a:rPr lang="en-IE" sz="2398" err="1">
                    <a:solidFill>
                      <a:srgbClr val="002060"/>
                    </a:solidFill>
                    <a:sym typeface="Arial"/>
                  </a:rPr>
                  <a:t>NetSecOps</a:t>
                </a:r>
                <a:r>
                  <a:rPr lang="en-IE" sz="2398">
                    <a:solidFill>
                      <a:srgbClr val="002060"/>
                    </a:solidFill>
                    <a:sym typeface="Arial"/>
                  </a:rPr>
                  <a:t> </a:t>
                </a:r>
              </a:p>
              <a:p>
                <a:pPr algn="ctr" defTabSz="913510">
                  <a:lnSpc>
                    <a:spcPct val="100000"/>
                  </a:lnSpc>
                </a:pPr>
                <a:r>
                  <a:rPr lang="en-IE" sz="2398">
                    <a:solidFill>
                      <a:srgbClr val="002060"/>
                    </a:solidFill>
                    <a:sym typeface="Arial"/>
                  </a:rPr>
                  <a:t>Observability</a:t>
                </a:r>
              </a:p>
            </p:txBody>
          </p:sp>
        </p:grpSp>
        <p:pic>
          <p:nvPicPr>
            <p:cNvPr id="67" name="Graphic 66">
              <a:extLst>
                <a:ext uri="{FF2B5EF4-FFF2-40B4-BE49-F238E27FC236}">
                  <a16:creationId xmlns:a16="http://schemas.microsoft.com/office/drawing/2014/main" id="{AF423B96-5634-E744-A246-1D6C864BA33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40639" y="3795632"/>
              <a:ext cx="1033931" cy="749820"/>
            </a:xfrm>
            <a:prstGeom prst="rect">
              <a:avLst/>
            </a:prstGeom>
          </p:spPr>
        </p:pic>
      </p:grpSp>
      <p:sp>
        <p:nvSpPr>
          <p:cNvPr id="5" name="TextBox 4">
            <a:extLst>
              <a:ext uri="{FF2B5EF4-FFF2-40B4-BE49-F238E27FC236}">
                <a16:creationId xmlns:a16="http://schemas.microsoft.com/office/drawing/2014/main" id="{4E2C7C48-35CD-7872-DAA4-A97A4D223706}"/>
              </a:ext>
            </a:extLst>
          </p:cNvPr>
          <p:cNvSpPr txBox="1"/>
          <p:nvPr/>
        </p:nvSpPr>
        <p:spPr>
          <a:xfrm>
            <a:off x="7635137" y="3171000"/>
            <a:ext cx="5377025" cy="584623"/>
          </a:xfrm>
          <a:prstGeom prst="rect">
            <a:avLst/>
          </a:prstGeom>
          <a:noFill/>
        </p:spPr>
        <p:txBody>
          <a:bodyPr wrap="square" rtlCol="0">
            <a:spAutoFit/>
          </a:bodyPr>
          <a:lstStyle>
            <a:defPPr>
              <a:defRPr lang="en-US"/>
            </a:defPPr>
            <a:lvl1pPr algn="r" defTabSz="914058" fontAlgn="auto">
              <a:lnSpc>
                <a:spcPct val="150000"/>
              </a:lnSpc>
              <a:spcBef>
                <a:spcPts val="0"/>
              </a:spcBef>
              <a:spcAft>
                <a:spcPts val="0"/>
              </a:spcAft>
              <a:buSzTx/>
              <a:defRPr b="1" i="0">
                <a:solidFill>
                  <a:srgbClr val="4B4BF9"/>
                </a:solidFill>
                <a:latin typeface="Arial Narrow" panose="020B0604020202020204" pitchFamily="34" charset="0"/>
                <a:cs typeface="Arial Narrow" panose="020B0604020202020204"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ctr" defTabSz="913510">
              <a:lnSpc>
                <a:spcPct val="100000"/>
              </a:lnSpc>
            </a:pPr>
            <a:r>
              <a:rPr lang="en-IE" sz="1600">
                <a:sym typeface="Arial"/>
              </a:rPr>
              <a:t>Threat and Anomaly Alerts</a:t>
            </a:r>
          </a:p>
          <a:p>
            <a:pPr algn="ctr" defTabSz="913510">
              <a:lnSpc>
                <a:spcPct val="100000"/>
              </a:lnSpc>
            </a:pPr>
            <a:r>
              <a:rPr lang="en-IE" sz="1600">
                <a:sym typeface="Arial"/>
              </a:rPr>
              <a:t>Event Evidence and Analyses</a:t>
            </a:r>
          </a:p>
        </p:txBody>
      </p:sp>
      <p:sp>
        <p:nvSpPr>
          <p:cNvPr id="11" name="Bent Arrow 10">
            <a:extLst>
              <a:ext uri="{FF2B5EF4-FFF2-40B4-BE49-F238E27FC236}">
                <a16:creationId xmlns:a16="http://schemas.microsoft.com/office/drawing/2014/main" id="{C76041A9-92F6-0A03-474E-6D5BFBDA07E7}"/>
              </a:ext>
            </a:extLst>
          </p:cNvPr>
          <p:cNvSpPr/>
          <p:nvPr/>
        </p:nvSpPr>
        <p:spPr>
          <a:xfrm>
            <a:off x="7391689" y="3354423"/>
            <a:ext cx="1167346" cy="336352"/>
          </a:xfrm>
          <a:prstGeom prst="bentArrow">
            <a:avLst>
              <a:gd name="adj1" fmla="val 25000"/>
              <a:gd name="adj2" fmla="val 34472"/>
              <a:gd name="adj3" fmla="val 50000"/>
              <a:gd name="adj4" fmla="val 43750"/>
            </a:avLst>
          </a:prstGeom>
          <a:solidFill>
            <a:srgbClr val="FFD100"/>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pPr>
            <a:endParaRPr lang="en-CZ" sz="1799" i="0">
              <a:solidFill>
                <a:srgbClr val="000000"/>
              </a:solidFill>
              <a:latin typeface="Arial"/>
            </a:endParaRPr>
          </a:p>
        </p:txBody>
      </p:sp>
      <p:sp>
        <p:nvSpPr>
          <p:cNvPr id="12" name="TextBox 11">
            <a:extLst>
              <a:ext uri="{FF2B5EF4-FFF2-40B4-BE49-F238E27FC236}">
                <a16:creationId xmlns:a16="http://schemas.microsoft.com/office/drawing/2014/main" id="{84AD7511-E38D-DBFD-F2E7-92A0C2A6D5B3}"/>
              </a:ext>
            </a:extLst>
          </p:cNvPr>
          <p:cNvSpPr txBox="1"/>
          <p:nvPr/>
        </p:nvSpPr>
        <p:spPr>
          <a:xfrm>
            <a:off x="4902058" y="5594872"/>
            <a:ext cx="2988046" cy="830781"/>
          </a:xfrm>
          <a:prstGeom prst="rect">
            <a:avLst/>
          </a:prstGeom>
          <a:noFill/>
        </p:spPr>
        <p:txBody>
          <a:bodyPr wrap="square" rtlCol="0">
            <a:spAutoFit/>
          </a:bodyPr>
          <a:lstStyle>
            <a:defPPr>
              <a:defRPr lang="en-US"/>
            </a:defPPr>
            <a:lvl1pPr defTabSz="913784" fontAlgn="auto">
              <a:lnSpc>
                <a:spcPct val="100000"/>
              </a:lnSpc>
              <a:spcBef>
                <a:spcPts val="0"/>
              </a:spcBef>
              <a:spcAft>
                <a:spcPts val="0"/>
              </a:spcAft>
              <a:buSzTx/>
              <a:defRPr sz="1600" b="1" i="0">
                <a:solidFill>
                  <a:srgbClr val="4B4BF9"/>
                </a:solidFill>
                <a:latin typeface="Arial Narrow" panose="020B0604020202020204" pitchFamily="34" charset="0"/>
                <a:cs typeface="Arial Narrow" panose="020B0604020202020204" pitchFamily="34" charset="0"/>
              </a:defRPr>
            </a:lvl1pPr>
          </a:lstStyle>
          <a:p>
            <a:pPr defTabSz="913510"/>
            <a:r>
              <a:rPr lang="en-CZ"/>
              <a:t>Long term data collection, archiving, visualization </a:t>
            </a:r>
            <a:r>
              <a:rPr lang="en-GB"/>
              <a:t>&amp;</a:t>
            </a:r>
            <a:r>
              <a:rPr lang="en-CZ"/>
              <a:t> interpretation</a:t>
            </a:r>
          </a:p>
        </p:txBody>
      </p:sp>
      <p:sp>
        <p:nvSpPr>
          <p:cNvPr id="16" name="Rectangle 15">
            <a:extLst>
              <a:ext uri="{FF2B5EF4-FFF2-40B4-BE49-F238E27FC236}">
                <a16:creationId xmlns:a16="http://schemas.microsoft.com/office/drawing/2014/main" id="{85066F64-53F6-E04D-5731-8D1C6F8C1E58}"/>
              </a:ext>
            </a:extLst>
          </p:cNvPr>
          <p:cNvSpPr/>
          <p:nvPr/>
        </p:nvSpPr>
        <p:spPr>
          <a:xfrm>
            <a:off x="4384745" y="6506212"/>
            <a:ext cx="3250392" cy="237231"/>
          </a:xfrm>
          <a:prstGeom prst="rect">
            <a:avLst/>
          </a:prstGeom>
          <a:solidFill>
            <a:schemeClr val="bg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126" fontAlgn="auto">
              <a:spcBef>
                <a:spcPts val="0"/>
              </a:spcBef>
              <a:spcAft>
                <a:spcPts val="0"/>
              </a:spcAft>
              <a:buSzTx/>
            </a:pPr>
            <a:endParaRPr lang="en-US" sz="1799" i="0">
              <a:solidFill>
                <a:srgbClr val="FFFFFF"/>
              </a:solidFill>
              <a:latin typeface="Arial"/>
            </a:endParaRPr>
          </a:p>
        </p:txBody>
      </p:sp>
    </p:spTree>
    <p:extLst>
      <p:ext uri="{BB962C8B-B14F-4D97-AF65-F5344CB8AC3E}">
        <p14:creationId xmlns:p14="http://schemas.microsoft.com/office/powerpoint/2010/main" val="3807407887"/>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326149-12C7-4EE1-A9C1-DB6A606EEC7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4"/>
          <a:stretch/>
        </p:blipFill>
        <p:spPr>
          <a:xfrm>
            <a:off x="1110144" y="1786"/>
            <a:ext cx="11075508" cy="6854429"/>
          </a:xfrm>
          <a:prstGeom prst="rect">
            <a:avLst/>
          </a:prstGeom>
        </p:spPr>
      </p:pic>
      <p:pic>
        <p:nvPicPr>
          <p:cNvPr id="9" name="Picture 8">
            <a:extLst>
              <a:ext uri="{FF2B5EF4-FFF2-40B4-BE49-F238E27FC236}">
                <a16:creationId xmlns:a16="http://schemas.microsoft.com/office/drawing/2014/main" id="{6FC3CA3C-C6F2-403B-AA91-FD704C03941D}"/>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1587" y="200"/>
            <a:ext cx="11749541" cy="6854428"/>
          </a:xfrm>
          <a:prstGeom prst="rect">
            <a:avLst/>
          </a:prstGeom>
        </p:spPr>
      </p:pic>
      <p:graphicFrame>
        <p:nvGraphicFramePr>
          <p:cNvPr id="6" name="Object 5">
            <a:extLst>
              <a:ext uri="{FF2B5EF4-FFF2-40B4-BE49-F238E27FC236}">
                <a16:creationId xmlns:a16="http://schemas.microsoft.com/office/drawing/2014/main" id="{FEE2E028-4581-42B5-9C9F-E8F6429A8C64}"/>
              </a:ext>
            </a:extLst>
          </p:cNvPr>
          <p:cNvGraphicFramePr>
            <a:graphicFrameLocks noChangeAspect="1"/>
          </p:cNvGraphicFramePr>
          <p:nvPr>
            <p:custDataLst>
              <p:tags r:id="rId1"/>
            </p:custDataLst>
          </p:nvPr>
        </p:nvGraphicFramePr>
        <p:xfrm>
          <a:off x="3173" y="3372"/>
          <a:ext cx="1588" cy="1588"/>
        </p:xfrm>
        <a:graphic>
          <a:graphicData uri="http://schemas.openxmlformats.org/presentationml/2006/ole">
            <mc:AlternateContent xmlns:mc="http://schemas.openxmlformats.org/markup-compatibility/2006">
              <mc:Choice xmlns:v="urn:schemas-microsoft-com:vml" Requires="v">
                <p:oleObj name="think-cell Slide" r:id="rId5" imgW="349" imgH="349" progId="TCLayout.ActiveDocument.1">
                  <p:embed/>
                </p:oleObj>
              </mc:Choice>
              <mc:Fallback>
                <p:oleObj name="think-cell Slide" r:id="rId5" imgW="349" imgH="349" progId="TCLayout.ActiveDocument.1">
                  <p:embed/>
                  <p:pic>
                    <p:nvPicPr>
                      <p:cNvPr id="6" name="Object 5">
                        <a:extLst>
                          <a:ext uri="{FF2B5EF4-FFF2-40B4-BE49-F238E27FC236}">
                            <a16:creationId xmlns:a16="http://schemas.microsoft.com/office/drawing/2014/main" id="{FEE2E028-4581-42B5-9C9F-E8F6429A8C64}"/>
                          </a:ext>
                        </a:extLst>
                      </p:cNvPr>
                      <p:cNvPicPr/>
                      <p:nvPr/>
                    </p:nvPicPr>
                    <p:blipFill>
                      <a:blip r:embed="rId6"/>
                      <a:stretch>
                        <a:fillRect/>
                      </a:stretch>
                    </p:blipFill>
                    <p:spPr>
                      <a:xfrm>
                        <a:off x="3173" y="3372"/>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8506AC13-7038-5645-AD8B-3490F2789E78}"/>
              </a:ext>
            </a:extLst>
          </p:cNvPr>
          <p:cNvSpPr>
            <a:spLocks noGrp="1"/>
          </p:cNvSpPr>
          <p:nvPr>
            <p:ph type="title"/>
          </p:nvPr>
        </p:nvSpPr>
        <p:spPr>
          <a:xfrm>
            <a:off x="812368" y="3736816"/>
            <a:ext cx="5259038" cy="1383097"/>
          </a:xfrm>
        </p:spPr>
        <p:txBody>
          <a:bodyPr/>
          <a:lstStyle/>
          <a:p>
            <a:r>
              <a:rPr lang="en-US">
                <a:latin typeface="Arial"/>
                <a:cs typeface="Arial"/>
              </a:rPr>
              <a:t>Success Story 1</a:t>
            </a:r>
            <a:br>
              <a:rPr lang="en-US">
                <a:latin typeface="Arial"/>
                <a:cs typeface="Arial"/>
              </a:rPr>
            </a:br>
            <a:br>
              <a:rPr lang="en-US">
                <a:latin typeface="Arial"/>
                <a:cs typeface="Arial"/>
              </a:rPr>
            </a:br>
            <a:r>
              <a:rPr lang="en-US" b="0">
                <a:latin typeface="Arial"/>
                <a:cs typeface="Arial"/>
              </a:rPr>
              <a:t>When Defense Wins</a:t>
            </a:r>
            <a:endParaRPr lang="en-BG" b="0">
              <a:latin typeface="Arial"/>
              <a:cs typeface="Arial"/>
            </a:endParaRPr>
          </a:p>
        </p:txBody>
      </p:sp>
      <p:sp>
        <p:nvSpPr>
          <p:cNvPr id="2" name="AutoShape 4">
            <a:extLst>
              <a:ext uri="{FF2B5EF4-FFF2-40B4-BE49-F238E27FC236}">
                <a16:creationId xmlns:a16="http://schemas.microsoft.com/office/drawing/2014/main" id="{13149D40-EBFB-8A4A-B444-2C5C5DF84E79}"/>
              </a:ext>
            </a:extLst>
          </p:cNvPr>
          <p:cNvSpPr>
            <a:spLocks noChangeAspect="1" noChangeArrowheads="1"/>
          </p:cNvSpPr>
          <p:nvPr/>
        </p:nvSpPr>
        <p:spPr bwMode="auto">
          <a:xfrm>
            <a:off x="3333466" y="668053"/>
            <a:ext cx="2913307" cy="291330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6" tIns="45708" rIns="91416" bIns="45708" numCol="1" anchor="t" anchorCtr="0" compatLnSpc="1">
            <a:prstTxWarp prst="textNoShape">
              <a:avLst/>
            </a:prstTxWarp>
          </a:bodyPr>
          <a:lstStyle/>
          <a:p>
            <a:endParaRPr lang="en-CZ" sz="2399"/>
          </a:p>
        </p:txBody>
      </p:sp>
      <p:pic>
        <p:nvPicPr>
          <p:cNvPr id="11" name="Picture 10" descr="A picture containing text, clipart, light&#10;&#10;Description automatically generated">
            <a:extLst>
              <a:ext uri="{FF2B5EF4-FFF2-40B4-BE49-F238E27FC236}">
                <a16:creationId xmlns:a16="http://schemas.microsoft.com/office/drawing/2014/main" id="{89BDB93D-F7CC-5598-7558-31CCDC846E6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2369" y="3077491"/>
            <a:ext cx="3725325" cy="503869"/>
          </a:xfrm>
          <a:prstGeom prst="rect">
            <a:avLst/>
          </a:prstGeom>
        </p:spPr>
      </p:pic>
    </p:spTree>
    <p:extLst>
      <p:ext uri="{BB962C8B-B14F-4D97-AF65-F5344CB8AC3E}">
        <p14:creationId xmlns:p14="http://schemas.microsoft.com/office/powerpoint/2010/main" val="218462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71ED2F3-F8FA-420F-19A9-065AF1FE43E5}"/>
              </a:ext>
            </a:extLst>
          </p:cNvPr>
          <p:cNvSpPr>
            <a:spLocks noGrp="1"/>
          </p:cNvSpPr>
          <p:nvPr>
            <p:ph type="title"/>
          </p:nvPr>
        </p:nvSpPr>
        <p:spPr>
          <a:xfrm>
            <a:off x="722125" y="538164"/>
            <a:ext cx="10744575" cy="1139825"/>
          </a:xfrm>
        </p:spPr>
        <p:txBody>
          <a:bodyPr/>
          <a:lstStyle/>
          <a:p>
            <a:r>
              <a:rPr lang="en-US"/>
              <a:t>Public Sector: Real Customer Scenario</a:t>
            </a:r>
          </a:p>
        </p:txBody>
      </p:sp>
      <p:sp>
        <p:nvSpPr>
          <p:cNvPr id="5" name="Text Placeholder 2">
            <a:extLst>
              <a:ext uri="{FF2B5EF4-FFF2-40B4-BE49-F238E27FC236}">
                <a16:creationId xmlns:a16="http://schemas.microsoft.com/office/drawing/2014/main" id="{276F18D0-2F7B-05E6-8156-86B0FFAD43A6}"/>
              </a:ext>
            </a:extLst>
          </p:cNvPr>
          <p:cNvSpPr>
            <a:spLocks noGrp="1"/>
          </p:cNvSpPr>
          <p:nvPr>
            <p:ph type="body" sz="quarter" idx="10"/>
          </p:nvPr>
        </p:nvSpPr>
        <p:spPr>
          <a:xfrm>
            <a:off x="722125" y="1863726"/>
            <a:ext cx="5265316" cy="4365625"/>
          </a:xfrm>
        </p:spPr>
        <p:txBody>
          <a:bodyPr/>
          <a:lstStyle/>
          <a:p>
            <a:pPr algn="l">
              <a:spcAft>
                <a:spcPts val="1500"/>
              </a:spcAft>
            </a:pPr>
            <a:r>
              <a:rPr lang="en-GB" b="0" i="0">
                <a:solidFill>
                  <a:srgbClr val="383F55"/>
                </a:solidFill>
                <a:effectLst/>
                <a:latin typeface="Roboto" panose="02000000000000000000" pitchFamily="2" charset="0"/>
              </a:rPr>
              <a:t>A server in DMZ running a specific proprietary application was compromised and the attacker gained control over the device. </a:t>
            </a:r>
          </a:p>
          <a:p>
            <a:pPr algn="l">
              <a:spcAft>
                <a:spcPts val="1500"/>
              </a:spcAft>
            </a:pPr>
            <a:r>
              <a:rPr lang="en-GB" b="0" i="0">
                <a:solidFill>
                  <a:srgbClr val="383F55"/>
                </a:solidFill>
                <a:effectLst/>
                <a:latin typeface="Roboto" panose="02000000000000000000" pitchFamily="2" charset="0"/>
              </a:rPr>
              <a:t>From the initial position, the attacker tried to pivot over the network, move laterally and compromise as many devices as possible, leaving a footprint in the network.</a:t>
            </a:r>
          </a:p>
          <a:p>
            <a:pPr marL="0" indent="0">
              <a:buNone/>
            </a:pPr>
            <a:br>
              <a:rPr lang="en-GB"/>
            </a:br>
            <a:endParaRPr lang="en-US"/>
          </a:p>
        </p:txBody>
      </p:sp>
      <p:grpSp>
        <p:nvGrpSpPr>
          <p:cNvPr id="6" name="Group 5">
            <a:extLst>
              <a:ext uri="{FF2B5EF4-FFF2-40B4-BE49-F238E27FC236}">
                <a16:creationId xmlns:a16="http://schemas.microsoft.com/office/drawing/2014/main" id="{0E4149F8-8E05-AC47-8A37-7B0494DFF662}"/>
              </a:ext>
            </a:extLst>
          </p:cNvPr>
          <p:cNvGrpSpPr/>
          <p:nvPr/>
        </p:nvGrpSpPr>
        <p:grpSpPr>
          <a:xfrm>
            <a:off x="7034696" y="2631263"/>
            <a:ext cx="4887915" cy="3277662"/>
            <a:chOff x="6809228" y="2095892"/>
            <a:chExt cx="4887915" cy="3277662"/>
          </a:xfrm>
        </p:grpSpPr>
        <p:pic>
          <p:nvPicPr>
            <p:cNvPr id="7" name="Picture 6">
              <a:extLst>
                <a:ext uri="{FF2B5EF4-FFF2-40B4-BE49-F238E27FC236}">
                  <a16:creationId xmlns:a16="http://schemas.microsoft.com/office/drawing/2014/main" id="{304CE821-4E48-D65D-6A53-7FB66B3ABF02}"/>
                </a:ext>
              </a:extLst>
            </p:cNvPr>
            <p:cNvPicPr>
              <a:picLocks noChangeAspect="1"/>
            </p:cNvPicPr>
            <p:nvPr/>
          </p:nvPicPr>
          <p:blipFill>
            <a:blip r:embed="rId2"/>
            <a:stretch>
              <a:fillRect/>
            </a:stretch>
          </p:blipFill>
          <p:spPr>
            <a:xfrm>
              <a:off x="6809228" y="2095892"/>
              <a:ext cx="4887915" cy="3267464"/>
            </a:xfrm>
            <a:prstGeom prst="rect">
              <a:avLst/>
            </a:prstGeom>
          </p:spPr>
        </p:pic>
        <p:pic>
          <p:nvPicPr>
            <p:cNvPr id="8" name="Obrázek 6">
              <a:extLst>
                <a:ext uri="{FF2B5EF4-FFF2-40B4-BE49-F238E27FC236}">
                  <a16:creationId xmlns:a16="http://schemas.microsoft.com/office/drawing/2014/main" id="{200D295C-78B5-E6F4-4501-FCFCB25D022E}"/>
                </a:ext>
              </a:extLst>
            </p:cNvPr>
            <p:cNvPicPr>
              <a:picLocks noChangeAspect="1"/>
            </p:cNvPicPr>
            <p:nvPr/>
          </p:nvPicPr>
          <p:blipFill>
            <a:blip r:embed="rId3"/>
            <a:stretch>
              <a:fillRect/>
            </a:stretch>
          </p:blipFill>
          <p:spPr>
            <a:xfrm>
              <a:off x="8219300" y="3876491"/>
              <a:ext cx="2067769" cy="1497063"/>
            </a:xfrm>
            <a:prstGeom prst="rect">
              <a:avLst/>
            </a:prstGeom>
          </p:spPr>
        </p:pic>
      </p:grpSp>
      <p:pic>
        <p:nvPicPr>
          <p:cNvPr id="9" name="Obrázek 13">
            <a:extLst>
              <a:ext uri="{FF2B5EF4-FFF2-40B4-BE49-F238E27FC236}">
                <a16:creationId xmlns:a16="http://schemas.microsoft.com/office/drawing/2014/main" id="{E92B8779-885B-86D1-F054-0D84233BDDF4}"/>
              </a:ext>
            </a:extLst>
          </p:cNvPr>
          <p:cNvPicPr>
            <a:picLocks noChangeAspect="1"/>
          </p:cNvPicPr>
          <p:nvPr/>
        </p:nvPicPr>
        <p:blipFill>
          <a:blip r:embed="rId4"/>
          <a:stretch>
            <a:fillRect/>
          </a:stretch>
        </p:blipFill>
        <p:spPr>
          <a:xfrm>
            <a:off x="9299319" y="4289626"/>
            <a:ext cx="2167381" cy="2004828"/>
          </a:xfrm>
          <a:prstGeom prst="rect">
            <a:avLst/>
          </a:prstGeom>
        </p:spPr>
      </p:pic>
      <p:pic>
        <p:nvPicPr>
          <p:cNvPr id="10" name="Graphic 9">
            <a:extLst>
              <a:ext uri="{FF2B5EF4-FFF2-40B4-BE49-F238E27FC236}">
                <a16:creationId xmlns:a16="http://schemas.microsoft.com/office/drawing/2014/main" id="{9C6F1C19-A28C-641D-DCFF-C226A0BDD9E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40748" y="1910316"/>
            <a:ext cx="1435490" cy="979450"/>
          </a:xfrm>
          <a:prstGeom prst="rect">
            <a:avLst/>
          </a:prstGeom>
        </p:spPr>
      </p:pic>
      <p:sp>
        <p:nvSpPr>
          <p:cNvPr id="11" name="TextBox 10">
            <a:extLst>
              <a:ext uri="{FF2B5EF4-FFF2-40B4-BE49-F238E27FC236}">
                <a16:creationId xmlns:a16="http://schemas.microsoft.com/office/drawing/2014/main" id="{CACBDFE5-544A-F67D-58AE-380A6833F183}"/>
              </a:ext>
            </a:extLst>
          </p:cNvPr>
          <p:cNvSpPr txBox="1"/>
          <p:nvPr/>
        </p:nvSpPr>
        <p:spPr>
          <a:xfrm>
            <a:off x="9682290" y="2446137"/>
            <a:ext cx="977030" cy="576196"/>
          </a:xfrm>
          <a:prstGeom prst="rect">
            <a:avLst/>
          </a:prstGeom>
          <a:solidFill>
            <a:srgbClr val="61DEA8"/>
          </a:solidFill>
        </p:spPr>
        <p:style>
          <a:lnRef idx="0">
            <a:schemeClr val="accent2"/>
          </a:lnRef>
          <a:fillRef idx="3">
            <a:schemeClr val="accent2"/>
          </a:fillRef>
          <a:effectRef idx="3">
            <a:schemeClr val="accent2"/>
          </a:effectRef>
          <a:fontRef idx="minor">
            <a:schemeClr val="lt1"/>
          </a:fontRef>
        </p:style>
        <p:txBody>
          <a:bodyPr vert="horz" wrap="none" lIns="0" tIns="0" rIns="0" bIns="0" rtlCol="0" anchor="ctr">
            <a:noAutofit/>
          </a:bodyPr>
          <a:lstStyle/>
          <a:p>
            <a:pPr>
              <a:lnSpc>
                <a:spcPts val="2700"/>
              </a:lnSpc>
            </a:pPr>
            <a:r>
              <a:rPr lang="en-US" sz="2400" i="0">
                <a:solidFill>
                  <a:schemeClr val="bg1"/>
                </a:solidFill>
              </a:rPr>
              <a:t>DMZ</a:t>
            </a:r>
          </a:p>
        </p:txBody>
      </p:sp>
    </p:spTree>
    <p:extLst>
      <p:ext uri="{BB962C8B-B14F-4D97-AF65-F5344CB8AC3E}">
        <p14:creationId xmlns:p14="http://schemas.microsoft.com/office/powerpoint/2010/main" val="3502349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0" fill="hold"/>
                                        <p:tgtEl>
                                          <p:spTgt spid="10"/>
                                        </p:tgtEl>
                                        <p:attrNameLst>
                                          <p:attrName>ppt_x</p:attrName>
                                        </p:attrNameLst>
                                      </p:cBhvr>
                                      <p:tavLst>
                                        <p:tav tm="0">
                                          <p:val>
                                            <p:strVal val="1+#ppt_w/2"/>
                                          </p:val>
                                        </p:tav>
                                        <p:tav tm="100000">
                                          <p:val>
                                            <p:strVal val="#ppt_x"/>
                                          </p:val>
                                        </p:tav>
                                      </p:tavLst>
                                    </p:anim>
                                    <p:anim calcmode="lin" valueType="num">
                                      <p:cBhvr additive="base">
                                        <p:cTn id="8" dur="30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3000"/>
                            </p:stCondLst>
                            <p:childTnLst>
                              <p:par>
                                <p:cTn id="10" presetID="53" presetClass="entr" presetSubtype="16"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fltVal val="0"/>
                                          </p:val>
                                        </p:tav>
                                        <p:tav tm="100000">
                                          <p:val>
                                            <p:strVal val="#ppt_w"/>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Effect transition="in" filter="fade">
                                      <p:cBhvr>
                                        <p:cTn id="1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rogress Presentation Theme">
  <a:themeElements>
    <a:clrScheme name="Progress 2">
      <a:dk1>
        <a:srgbClr val="000000"/>
      </a:dk1>
      <a:lt1>
        <a:srgbClr val="FFFFFF"/>
      </a:lt1>
      <a:dk2>
        <a:srgbClr val="0052DB"/>
      </a:dk2>
      <a:lt2>
        <a:srgbClr val="F3FAFF"/>
      </a:lt2>
      <a:accent1>
        <a:srgbClr val="008963"/>
      </a:accent1>
      <a:accent2>
        <a:srgbClr val="FFD000"/>
      </a:accent2>
      <a:accent3>
        <a:srgbClr val="2889FC"/>
      </a:accent3>
      <a:accent4>
        <a:srgbClr val="00B563"/>
      </a:accent4>
      <a:accent5>
        <a:srgbClr val="A7E9FF"/>
      </a:accent5>
      <a:accent6>
        <a:srgbClr val="D5F6FF"/>
      </a:accent6>
      <a:hlink>
        <a:srgbClr val="0069E8"/>
      </a:hlink>
      <a:folHlink>
        <a:srgbClr val="76C1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ap="flat" cmpd="sng" algn="ctr">
          <a:noFill/>
          <a:prstDash val="solid"/>
          <a:round/>
          <a:headEnd type="none" w="med" len="med"/>
          <a:tailEnd type="none" w="med" len="med"/>
        </a:ln>
        <a:effectLst/>
      </a:spPr>
      <a:bodyPr vert="horz" wrap="non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50000"/>
          </a:spcBef>
          <a:spcAft>
            <a:spcPct val="0"/>
          </a:spcAft>
          <a:buClrTx/>
          <a:buSzPct val="130000"/>
          <a:buFontTx/>
          <a:buNone/>
          <a:tabLst/>
          <a:defRPr kumimoji="0" sz="2400" b="0" i="0" u="none" strike="noStrike" cap="none" normalizeH="0" baseline="0" dirty="0" err="1"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Pct val="130000"/>
          <a:buFontTx/>
          <a:buNone/>
          <a:tabLst/>
          <a:defRPr kumimoji="0" lang="en-US" sz="2400" b="0" i="1" u="none" strike="noStrike" cap="none" normalizeH="0" baseline="0" smtClean="0">
            <a:ln>
              <a:noFill/>
            </a:ln>
            <a:solidFill>
              <a:schemeClr val="tx1"/>
            </a:solidFill>
            <a:effectLst/>
            <a:latin typeface="Arial" charset="0"/>
          </a:defRPr>
        </a:defPPr>
      </a:lstStyle>
    </a:lnDef>
    <a:txDef>
      <a:spPr bwMode="auto">
        <a:noFill/>
        <a:ln w="9525">
          <a:noFill/>
          <a:miter lim="800000"/>
          <a:headEnd/>
          <a:tailEnd/>
        </a:ln>
      </a:spPr>
      <a:bodyPr vert="horz" wrap="none" lIns="91440" tIns="45720" rIns="91440" bIns="45720" numCol="1" rtlCol="0" anchor="t" anchorCtr="0" compatLnSpc="1">
        <a:prstTxWarp prst="textNoShape">
          <a:avLst/>
        </a:prstTxWarp>
        <a:noAutofit/>
      </a:bodyPr>
      <a:lstStyle>
        <a:defPPr algn="l">
          <a:buSzTx/>
          <a:defRPr i="0" dirty="0" smtClean="0"/>
        </a:defPPr>
      </a:lstStyle>
    </a:txDef>
  </a:objectDefaults>
  <a:extraClrSchemeLst>
    <a:extraClrScheme>
      <a:clrScheme name="psc_powerpoint_template_2007 1">
        <a:dk1>
          <a:srgbClr val="000000"/>
        </a:dk1>
        <a:lt1>
          <a:srgbClr val="FFFFFF"/>
        </a:lt1>
        <a:dk2>
          <a:srgbClr val="004B85"/>
        </a:dk2>
        <a:lt2>
          <a:srgbClr val="C0C0C0"/>
        </a:lt2>
        <a:accent1>
          <a:srgbClr val="E8A82C"/>
        </a:accent1>
        <a:accent2>
          <a:srgbClr val="00BA97"/>
        </a:accent2>
        <a:accent3>
          <a:srgbClr val="FFFFFF"/>
        </a:accent3>
        <a:accent4>
          <a:srgbClr val="000000"/>
        </a:accent4>
        <a:accent5>
          <a:srgbClr val="F2D1AC"/>
        </a:accent5>
        <a:accent6>
          <a:srgbClr val="00A888"/>
        </a:accent6>
        <a:hlink>
          <a:srgbClr val="D21E27"/>
        </a:hlink>
        <a:folHlink>
          <a:srgbClr val="0066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ogress PowerPoint Template_Jan 2020_Final" id="{9F653C39-529C-4A0A-AF2E-DE00E392FE53}" vid="{5386A8AC-F0D1-4A99-B9AF-A9ED8C38A791}"/>
    </a:ext>
  </a:extLst>
</a:theme>
</file>

<file path=ppt/theme/theme2.xml><?xml version="1.0" encoding="utf-8"?>
<a:theme xmlns:a="http://schemas.openxmlformats.org/drawingml/2006/main" name="Kemp_Template_WhiteBG">
  <a:themeElements>
    <a:clrScheme name="Progress_Flowmon">
      <a:dk1>
        <a:srgbClr val="333333"/>
      </a:dk1>
      <a:lt1>
        <a:srgbClr val="FFFFFF"/>
      </a:lt1>
      <a:dk2>
        <a:srgbClr val="4C4C4C"/>
      </a:dk2>
      <a:lt2>
        <a:srgbClr val="FFFFFF"/>
      </a:lt2>
      <a:accent1>
        <a:srgbClr val="6DEFDB"/>
      </a:accent1>
      <a:accent2>
        <a:srgbClr val="53A5FF"/>
      </a:accent2>
      <a:accent3>
        <a:srgbClr val="F49930"/>
      </a:accent3>
      <a:accent4>
        <a:srgbClr val="A0FFD7"/>
      </a:accent4>
      <a:accent5>
        <a:srgbClr val="E6636B"/>
      </a:accent5>
      <a:accent6>
        <a:srgbClr val="A58CFF"/>
      </a:accent6>
      <a:hlink>
        <a:srgbClr val="0003D7"/>
      </a:hlink>
      <a:folHlink>
        <a:srgbClr val="460968"/>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latin typeface="Source Sans Pro" panose="020B0503030403020204" pitchFamily="34" charset="0"/>
          </a:defRPr>
        </a:defPPr>
      </a:lstStyle>
    </a:txDef>
  </a:objectDefaults>
  <a:extraClrSchemeLst/>
  <a:extLst>
    <a:ext uri="{05A4C25C-085E-4340-85A3-A5531E510DB2}">
      <thm15:themeFamily xmlns:thm15="http://schemas.microsoft.com/office/thememl/2012/main" name="Kemp_PPT_Template_2.0_worx.potx" id="{94E9A1B3-56EF-488F-9562-411FC71EDB31}" vid="{393B27E6-8944-4165-9C4C-6B8FEC0A03B3}"/>
    </a:ext>
  </a:extLst>
</a:theme>
</file>

<file path=ppt/theme/theme3.xml><?xml version="1.0" encoding="utf-8"?>
<a:theme xmlns:a="http://schemas.openxmlformats.org/drawingml/2006/main" name="Theme1">
  <a:themeElements>
    <a:clrScheme name="Progress Palette">
      <a:dk1>
        <a:srgbClr val="000000"/>
      </a:dk1>
      <a:lt1>
        <a:srgbClr val="FFFFFF"/>
      </a:lt1>
      <a:dk2>
        <a:srgbClr val="00206B"/>
      </a:dk2>
      <a:lt2>
        <a:srgbClr val="EEF5FF"/>
      </a:lt2>
      <a:accent1>
        <a:srgbClr val="008963"/>
      </a:accent1>
      <a:accent2>
        <a:srgbClr val="00B563"/>
      </a:accent2>
      <a:accent3>
        <a:srgbClr val="2B2BB2"/>
      </a:accent3>
      <a:accent4>
        <a:srgbClr val="4B4BF7"/>
      </a:accent4>
      <a:accent5>
        <a:srgbClr val="DCECFF"/>
      </a:accent5>
      <a:accent6>
        <a:srgbClr val="FFD000"/>
      </a:accent6>
      <a:hlink>
        <a:srgbClr val="0069E8"/>
      </a:hlink>
      <a:folHlink>
        <a:srgbClr val="76C1FF"/>
      </a:folHlink>
    </a:clrScheme>
    <a:fontScheme name="Custom 6">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bodyPr vert="horz" wrap="square" lIns="0" tIns="0" rIns="0" bIns="0" rtlCol="0">
        <a:noAutofit/>
      </a:bodyPr>
      <a:lstStyle>
        <a:defPPr algn="l">
          <a:lnSpc>
            <a:spcPts val="2700"/>
          </a:lnSpc>
          <a:defRPr sz="2400" dirty="0" smtClean="0"/>
        </a:defPPr>
      </a:lstStyle>
    </a:txDef>
  </a:objectDefaults>
  <a:extraClrSchemeLst/>
  <a:custClrLst>
    <a:custClr name="Light Green S1">
      <a:srgbClr val="4FB850"/>
    </a:custClr>
    <a:custClr name="Yellow S1">
      <a:srgbClr val="FBCE0A"/>
    </a:custClr>
    <a:custClr name="Yellow S2">
      <a:srgbClr val="FAE400"/>
    </a:custClr>
    <a:custClr name="Red S2">
      <a:srgbClr val="F1627A"/>
    </a:custClr>
    <a:custClr name="Light Blue S1">
      <a:srgbClr val="00BCED"/>
    </a:custClr>
    <a:custClr name="Blue Line">
      <a:srgbClr val="0053A5"/>
    </a:custClr>
    <a:custClr name="TEAL S3">
      <a:srgbClr val="0AA39F"/>
    </a:custClr>
    <a:custClr name="Purple S1">
      <a:srgbClr val="311B97"/>
    </a:custClr>
    <a:custClr name="Purple S2">
      <a:srgbClr val="5122B9"/>
    </a:custClr>
    <a:custClr name="Light Gray S2">
      <a:srgbClr val="DDE9F7"/>
    </a:custClr>
  </a:custClrLst>
  <a:extLst>
    <a:ext uri="{05A4C25C-085E-4340-85A3-A5531E510DB2}">
      <thm15:themeFamily xmlns:thm15="http://schemas.microsoft.com/office/thememl/2012/main" name="Theme1" id="{B2A6F3EA-D36D-E946-8407-EC164EF12202}" vid="{FD31C78A-979B-7841-B89B-CF69231F3291}"/>
    </a:ext>
  </a:extLst>
</a:theme>
</file>

<file path=ppt/theme/theme4.xml><?xml version="1.0" encoding="utf-8"?>
<a:theme xmlns:a="http://schemas.openxmlformats.org/drawingml/2006/main" name="Motiv Office">
  <a:themeElements>
    <a:clrScheme name="Progress Palette">
      <a:dk1>
        <a:srgbClr val="000000"/>
      </a:dk1>
      <a:lt1>
        <a:srgbClr val="FFFFFF"/>
      </a:lt1>
      <a:dk2>
        <a:srgbClr val="00206B"/>
      </a:dk2>
      <a:lt2>
        <a:srgbClr val="EEF5FF"/>
      </a:lt2>
      <a:accent1>
        <a:srgbClr val="008963"/>
      </a:accent1>
      <a:accent2>
        <a:srgbClr val="00B563"/>
      </a:accent2>
      <a:accent3>
        <a:srgbClr val="2B2BB2"/>
      </a:accent3>
      <a:accent4>
        <a:srgbClr val="4B4BF7"/>
      </a:accent4>
      <a:accent5>
        <a:srgbClr val="DCECFF"/>
      </a:accent5>
      <a:accent6>
        <a:srgbClr val="FFD000"/>
      </a:accent6>
      <a:hlink>
        <a:srgbClr val="0069E8"/>
      </a:hlink>
      <a:folHlink>
        <a:srgbClr val="76C1FF"/>
      </a:folHlink>
    </a:clrScheme>
    <a:fontScheme name="Custom 6">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bodyPr vert="horz" wrap="square" lIns="0" tIns="0" rIns="0" bIns="0" rtlCol="0">
        <a:noAutofit/>
      </a:bodyPr>
      <a:lstStyle>
        <a:defPPr algn="l">
          <a:lnSpc>
            <a:spcPts val="2700"/>
          </a:lnSpc>
          <a:defRPr sz="2400" dirty="0" smtClean="0"/>
        </a:defPPr>
      </a:lstStyle>
    </a:txDef>
  </a:objectDefaults>
  <a:extraClrSchemeLst/>
  <a:custClrLst>
    <a:custClr name="Light Green S1">
      <a:srgbClr val="4FB850"/>
    </a:custClr>
    <a:custClr name="Yellow S1">
      <a:srgbClr val="FBCE0A"/>
    </a:custClr>
    <a:custClr name="Yellow S2">
      <a:srgbClr val="FAE400"/>
    </a:custClr>
    <a:custClr name="Red S2">
      <a:srgbClr val="F1627A"/>
    </a:custClr>
    <a:custClr name="Light Blue S1">
      <a:srgbClr val="00BCED"/>
    </a:custClr>
    <a:custClr name="Blue Line">
      <a:srgbClr val="0053A5"/>
    </a:custClr>
    <a:custClr name="TEAL S3">
      <a:srgbClr val="0AA39F"/>
    </a:custClr>
    <a:custClr name="Purple S1">
      <a:srgbClr val="311B97"/>
    </a:custClr>
    <a:custClr name="Purple S2">
      <a:srgbClr val="5122B9"/>
    </a:custClr>
    <a:custClr name="Light Gray S2">
      <a:srgbClr val="DDE9F7"/>
    </a:custClr>
  </a:custClrLst>
  <a:extLst>
    <a:ext uri="{05A4C25C-085E-4340-85A3-A5531E510DB2}">
      <thm15:themeFamily xmlns:thm15="http://schemas.microsoft.com/office/thememl/2012/main" name="Progress Corporate PPT Template 2025" id="{0AC165A7-FF40-E449-B762-7D747B231C45}" vid="{C8E8FA35-0962-A345-BF7F-CB2E38E3180F}"/>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dfb052e-cb13-4d19-82cf-940ca1bb85b7" xsi:nil="true"/>
    <lcf76f155ced4ddcb4097134ff3c332f xmlns="696b5c21-bd21-44a1-89b6-e28a5177b55e">
      <Terms xmlns="http://schemas.microsoft.com/office/infopath/2007/PartnerControls"/>
    </lcf76f155ced4ddcb4097134ff3c332f>
    <SharedWithUsers xmlns="93b40393-12fc-4fe0-aa91-33ed4c773dda">
      <UserInfo>
        <DisplayName/>
        <AccountId xsi:nil="true"/>
        <AccountType/>
      </UserInfo>
    </SharedWithUsers>
    <Link xmlns="696b5c21-bd21-44a1-89b6-e28a5177b55e">
      <Url xsi:nil="true"/>
      <Description xsi:nil="true"/>
    </Link>
    <Comment xmlns="696b5c21-bd21-44a1-89b6-e28a5177b55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E22482AD819FB4AB634B55C19161819" ma:contentTypeVersion="21" ma:contentTypeDescription="Create a new document." ma:contentTypeScope="" ma:versionID="2cf655378c06a49eec910144e6b8b283">
  <xsd:schema xmlns:xsd="http://www.w3.org/2001/XMLSchema" xmlns:xs="http://www.w3.org/2001/XMLSchema" xmlns:p="http://schemas.microsoft.com/office/2006/metadata/properties" xmlns:ns2="696b5c21-bd21-44a1-89b6-e28a5177b55e" xmlns:ns3="93b40393-12fc-4fe0-aa91-33ed4c773dda" xmlns:ns4="0dfb052e-cb13-4d19-82cf-940ca1bb85b7" targetNamespace="http://schemas.microsoft.com/office/2006/metadata/properties" ma:root="true" ma:fieldsID="55df3f45513ad92d800be65df75527ed" ns2:_="" ns3:_="" ns4:_="">
    <xsd:import namespace="696b5c21-bd21-44a1-89b6-e28a5177b55e"/>
    <xsd:import namespace="93b40393-12fc-4fe0-aa91-33ed4c773dda"/>
    <xsd:import namespace="0dfb052e-cb13-4d19-82cf-940ca1bb85b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element ref="ns2:Link" minOccurs="0"/>
                <xsd:element ref="ns2:Comment"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6b5c21-bd21-44a1-89b6-e28a5177b55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28caf4e-97a5-482b-b76c-1611355cdda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Link" ma:index="26"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element name="Comment" ma:index="27" nillable="true" ma:displayName="Comment" ma:description="To add any additional information about the assets" ma:format="Dropdown" ma:internalName="Comment">
      <xsd:simpleType>
        <xsd:restriction base="dms:Text">
          <xsd:maxLength value="255"/>
        </xsd:restriction>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3b40393-12fc-4fe0-aa91-33ed4c773dda"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dfb052e-cb13-4d19-82cf-940ca1bb85b7"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8b6ff896-48a4-4774-b74f-deda74a81ab5}" ma:internalName="TaxCatchAll" ma:showField="CatchAllData" ma:web="93b40393-12fc-4fe0-aa91-33ed4c773d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A4C4B2-98B1-44DF-A244-E8FB7A2D1956}">
  <ds:schemaRefs>
    <ds:schemaRef ds:uri="0dfb052e-cb13-4d19-82cf-940ca1bb85b7"/>
    <ds:schemaRef ds:uri="696b5c21-bd21-44a1-89b6-e28a5177b55e"/>
    <ds:schemaRef ds:uri="93b40393-12fc-4fe0-aa91-33ed4c773dd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EA8EEE7-F1C0-4377-82D1-E55A92F384C3}">
  <ds:schemaRefs>
    <ds:schemaRef ds:uri="http://schemas.microsoft.com/sharepoint/v3/contenttype/forms"/>
  </ds:schemaRefs>
</ds:datastoreItem>
</file>

<file path=customXml/itemProps3.xml><?xml version="1.0" encoding="utf-8"?>
<ds:datastoreItem xmlns:ds="http://schemas.openxmlformats.org/officeDocument/2006/customXml" ds:itemID="{B5CFD860-680B-4F7E-89F0-60B846B0D2E0}">
  <ds:schemaRefs>
    <ds:schemaRef ds:uri="0dfb052e-cb13-4d19-82cf-940ca1bb85b7"/>
    <ds:schemaRef ds:uri="696b5c21-bd21-44a1-89b6-e28a5177b55e"/>
    <ds:schemaRef ds:uri="93b40393-12fc-4fe0-aa91-33ed4c773dd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db266a67-cbe0-4d26-ae1a-d0581fe03535}" enabled="0" method="" siteId="{db266a67-cbe0-4d26-ae1a-d0581fe03535}" removed="1"/>
</clbl:labelList>
</file>

<file path=docProps/app.xml><?xml version="1.0" encoding="utf-8"?>
<Properties xmlns="http://schemas.openxmlformats.org/officeDocument/2006/extended-properties" xmlns:vt="http://schemas.openxmlformats.org/officeDocument/2006/docPropsVTypes">
  <Template>Progress Template</Template>
  <TotalTime>1594</TotalTime>
  <Words>1846</Words>
  <Application>Microsoft Office PowerPoint</Application>
  <PresentationFormat>Custom</PresentationFormat>
  <Paragraphs>215</Paragraphs>
  <Slides>24</Slides>
  <Notes>9</Notes>
  <HiddenSlides>0</HiddenSlides>
  <MMClips>1</MMClips>
  <ScaleCrop>false</ScaleCrop>
  <HeadingPairs>
    <vt:vector size="4" baseType="variant">
      <vt:variant>
        <vt:lpstr>Theme</vt:lpstr>
      </vt:variant>
      <vt:variant>
        <vt:i4>4</vt:i4>
      </vt:variant>
      <vt:variant>
        <vt:lpstr>Slide Titles</vt:lpstr>
      </vt:variant>
      <vt:variant>
        <vt:i4>24</vt:i4>
      </vt:variant>
    </vt:vector>
  </HeadingPairs>
  <TitlesOfParts>
    <vt:vector size="28" baseType="lpstr">
      <vt:lpstr>Progress Presentation Theme</vt:lpstr>
      <vt:lpstr>Kemp_Template_WhiteBG</vt:lpstr>
      <vt:lpstr>Theme1</vt:lpstr>
      <vt:lpstr>Motiv Office</vt:lpstr>
      <vt:lpstr>Follow the Flow with Flowmon  </vt:lpstr>
      <vt:lpstr>Flowmon Vision</vt:lpstr>
      <vt:lpstr>Common Goals. One Solution.</vt:lpstr>
      <vt:lpstr>PowerPoint Presentation</vt:lpstr>
      <vt:lpstr>The Geant Story</vt:lpstr>
      <vt:lpstr>How Flowmon Helps You Comply Important articles of EU NIS 2 Directive </vt:lpstr>
      <vt:lpstr>PowerPoint Presentation</vt:lpstr>
      <vt:lpstr>Success Story 1  When Defense Wins</vt:lpstr>
      <vt:lpstr>Public Sector: Real Customer Scenario</vt:lpstr>
      <vt:lpstr>When Detection Works!</vt:lpstr>
      <vt:lpstr>Success Story 2  Second-largest public university in the Czech Republic   </vt:lpstr>
      <vt:lpstr>Full case study link</vt:lpstr>
      <vt:lpstr>The Challenge</vt:lpstr>
      <vt:lpstr>PowerPoint Presentation</vt:lpstr>
      <vt:lpstr>The Result</vt:lpstr>
      <vt:lpstr>PowerPoint Presentation</vt:lpstr>
      <vt:lpstr>Success Story 3  Ransomware Detection  Step by Step</vt:lpstr>
      <vt:lpstr>PowerPoint Presentation</vt:lpstr>
      <vt:lpstr>Ransomware Detection &amp; Response</vt:lpstr>
      <vt:lpstr>PowerPoint Presentation</vt:lpstr>
      <vt:lpstr>Get a 20-Minute Demo</vt:lpstr>
      <vt:lpstr>PowerPoint Presentation</vt:lpstr>
      <vt:lpstr>Let’s Check Back for Questions…….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Presentation</dc:title>
  <dc:subject/>
  <dc:creator>Larry Rowland</dc:creator>
  <cp:keywords/>
  <dc:description/>
  <cp:lastModifiedBy>Szépe, Štefan</cp:lastModifiedBy>
  <cp:revision>10</cp:revision>
  <cp:lastPrinted>2013-09-18T03:48:20Z</cp:lastPrinted>
  <dcterms:created xsi:type="dcterms:W3CDTF">2020-09-23T13:13:11Z</dcterms:created>
  <dcterms:modified xsi:type="dcterms:W3CDTF">2025-03-28T10:01:06Z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0x0101009E22482AD819FB4AB634B55C19161819</vt:lpwstr>
  </property>
  <property fmtid="{D5CDD505-2E9C-101B-9397-08002B2CF9AE}" pid="3" name="Category1">
    <vt:lpwstr>2;#PowerPoint|c076d733-6942-4956-b818-75216ca678c6</vt:lpwstr>
  </property>
  <property fmtid="{D5CDD505-2E9C-101B-9397-08002B2CF9AE}" pid="4" name="TaxCatchAll">
    <vt:lpwstr>237;#Template|c9160f8f-74c9-4442-ac41-24463e06691d</vt:lpwstr>
  </property>
  <property fmtid="{D5CDD505-2E9C-101B-9397-08002B2CF9AE}" pid="5" name="Doc ID">
    <vt:lpwstr>101816</vt:lpwstr>
  </property>
  <property fmtid="{D5CDD505-2E9C-101B-9397-08002B2CF9AE}" pid="6" name="Location1">
    <vt:lpwstr/>
  </property>
  <property fmtid="{D5CDD505-2E9C-101B-9397-08002B2CF9AE}" pid="7" name="Tagged Doc ID's">
    <vt:bool>false</vt:bool>
  </property>
  <property fmtid="{D5CDD505-2E9C-101B-9397-08002B2CF9AE}" pid="8" name="ContentType1">
    <vt:lpwstr/>
  </property>
  <property fmtid="{D5CDD505-2E9C-101B-9397-08002B2CF9AE}" pid="9" name="Solution0">
    <vt:lpwstr/>
  </property>
  <property fmtid="{D5CDD505-2E9C-101B-9397-08002B2CF9AE}" pid="10" name="Industry">
    <vt:lpwstr/>
  </property>
  <property fmtid="{D5CDD505-2E9C-101B-9397-08002B2CF9AE}" pid="11" name="IndustrySolution">
    <vt:lpwstr/>
  </property>
  <property fmtid="{D5CDD505-2E9C-101B-9397-08002B2CF9AE}" pid="12" name="Attachment Only ?">
    <vt:bool>true</vt:bool>
  </property>
  <property fmtid="{D5CDD505-2E9C-101B-9397-08002B2CF9AE}" pid="13" name="GFOAudience">
    <vt:lpwstr/>
  </property>
  <property fmtid="{D5CDD505-2E9C-101B-9397-08002B2CF9AE}" pid="14" name="OpenEdgeModule">
    <vt:lpwstr/>
  </property>
  <property fmtid="{D5CDD505-2E9C-101B-9397-08002B2CF9AE}" pid="15" name="HorizontalUseCase">
    <vt:lpwstr/>
  </property>
  <property fmtid="{D5CDD505-2E9C-101B-9397-08002B2CF9AE}" pid="16" name="GFOResourceTags">
    <vt:lpwstr/>
  </property>
  <property fmtid="{D5CDD505-2E9C-101B-9397-08002B2CF9AE}" pid="17" name="Partner Empowerment">
    <vt:lpwstr/>
  </property>
  <property fmtid="{D5CDD505-2E9C-101B-9397-08002B2CF9AE}" pid="18" name="BusinessLine">
    <vt:lpwstr/>
  </property>
  <property fmtid="{D5CDD505-2E9C-101B-9397-08002B2CF9AE}" pid="19" name="Portal Audience">
    <vt:lpwstr/>
  </property>
  <property fmtid="{D5CDD505-2E9C-101B-9397-08002B2CF9AE}" pid="20" name="kb2a064789314f00a60cb6c3cf784453">
    <vt:lpwstr/>
  </property>
  <property fmtid="{D5CDD505-2E9C-101B-9397-08002B2CF9AE}" pid="21" name="_dlc_DocIdItemGuid">
    <vt:lpwstr>0772c8ec-cf53-4a88-9f11-7b3dc8d44f2d</vt:lpwstr>
  </property>
  <property fmtid="{D5CDD505-2E9C-101B-9397-08002B2CF9AE}" pid="22" name="Visibility">
    <vt:lpwstr>1;#Internal|a223e987-c30f-4fcd-8089-a373931e9ab5</vt:lpwstr>
  </property>
  <property fmtid="{D5CDD505-2E9C-101B-9397-08002B2CF9AE}" pid="23" name="ee64b60408e447b6920ef9473a3a1a8f">
    <vt:lpwstr/>
  </property>
  <property fmtid="{D5CDD505-2E9C-101B-9397-08002B2CF9AE}" pid="24" name="Solution">
    <vt:lpwstr/>
  </property>
  <property fmtid="{D5CDD505-2E9C-101B-9397-08002B2CF9AE}" pid="25" name="MediaServiceImageTags">
    <vt:lpwstr/>
  </property>
  <property fmtid="{D5CDD505-2E9C-101B-9397-08002B2CF9AE}" pid="26" name="Order">
    <vt:lpwstr>2974100.00000000</vt:lpwstr>
  </property>
  <property fmtid="{D5CDD505-2E9C-101B-9397-08002B2CF9AE}" pid="27" name="xd_ProgID">
    <vt:lpwstr/>
  </property>
  <property fmtid="{D5CDD505-2E9C-101B-9397-08002B2CF9AE}" pid="28" name="ComplianceAssetId">
    <vt:lpwstr/>
  </property>
  <property fmtid="{D5CDD505-2E9C-101B-9397-08002B2CF9AE}" pid="29" name="TemplateUrl">
    <vt:lpwstr/>
  </property>
  <property fmtid="{D5CDD505-2E9C-101B-9397-08002B2CF9AE}" pid="30" name="_ExtendedDescription">
    <vt:lpwstr/>
  </property>
  <property fmtid="{D5CDD505-2E9C-101B-9397-08002B2CF9AE}" pid="31" name="Link">
    <vt:lpwstr>, </vt:lpwstr>
  </property>
  <property fmtid="{D5CDD505-2E9C-101B-9397-08002B2CF9AE}" pid="32" name="xd_Signature">
    <vt:lpwstr/>
  </property>
  <property fmtid="{D5CDD505-2E9C-101B-9397-08002B2CF9AE}" pid="33" name="TriggerFlowInfo">
    <vt:lpwstr/>
  </property>
  <property fmtid="{D5CDD505-2E9C-101B-9397-08002B2CF9AE}" pid="34" name="Industry0">
    <vt:lpwstr/>
  </property>
  <property fmtid="{D5CDD505-2E9C-101B-9397-08002B2CF9AE}" pid="35" name="Competitor">
    <vt:lpwstr/>
  </property>
  <property fmtid="{D5CDD505-2E9C-101B-9397-08002B2CF9AE}" pid="36" name="Persona">
    <vt:lpwstr/>
  </property>
  <property fmtid="{D5CDD505-2E9C-101B-9397-08002B2CF9AE}" pid="37" name="TaxonomyTags">
    <vt:lpwstr/>
  </property>
  <property fmtid="{D5CDD505-2E9C-101B-9397-08002B2CF9AE}" pid="38" name="_SharedFileIndex">
    <vt:lpwstr/>
  </property>
  <property fmtid="{D5CDD505-2E9C-101B-9397-08002B2CF9AE}" pid="39" name="_SourceUrl">
    <vt:lpwstr/>
  </property>
</Properties>
</file>