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71" r:id="rId2"/>
    <p:sldId id="396" r:id="rId3"/>
    <p:sldId id="398" r:id="rId4"/>
    <p:sldId id="400" r:id="rId5"/>
    <p:sldId id="399" r:id="rId6"/>
    <p:sldId id="401" r:id="rId7"/>
    <p:sldId id="402" r:id="rId8"/>
    <p:sldId id="39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48F"/>
    <a:srgbClr val="8EB1D1"/>
    <a:srgbClr val="83A3C2"/>
    <a:srgbClr val="80A1BE"/>
    <a:srgbClr val="2C318F"/>
    <a:srgbClr val="2A2E84"/>
    <a:srgbClr val="62738F"/>
    <a:srgbClr val="425E9B"/>
    <a:srgbClr val="2C308B"/>
    <a:srgbClr val="2A39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E9552F3-CAD8-41E2-BC9A-7337BB5B77F6}" v="10" dt="2024-11-11T14:21:22.85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80" autoAdjust="0"/>
    <p:restoredTop sz="64530" autoAdjust="0"/>
  </p:normalViewPr>
  <p:slideViewPr>
    <p:cSldViewPr snapToGrid="0">
      <p:cViewPr varScale="1">
        <p:scale>
          <a:sx n="57" d="100"/>
          <a:sy n="57" d="100"/>
        </p:scale>
        <p:origin x="1278" y="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 Barber" userId="e8b53d52-f9ad-4f73-a573-5e6b66cf3e76" providerId="ADAL" clId="{00477471-88A6-4372-8160-A1FA63DB7122}"/>
    <pc:docChg chg="custSel modSld">
      <pc:chgData name="Will Barber" userId="e8b53d52-f9ad-4f73-a573-5e6b66cf3e76" providerId="ADAL" clId="{00477471-88A6-4372-8160-A1FA63DB7122}" dt="2024-11-06T14:16:46.679" v="438" actId="20577"/>
      <pc:docMkLst>
        <pc:docMk/>
      </pc:docMkLst>
      <pc:sldChg chg="modSp mod">
        <pc:chgData name="Will Barber" userId="e8b53d52-f9ad-4f73-a573-5e6b66cf3e76" providerId="ADAL" clId="{00477471-88A6-4372-8160-A1FA63DB7122}" dt="2024-11-06T13:53:49.601" v="220" actId="20577"/>
        <pc:sldMkLst>
          <pc:docMk/>
          <pc:sldMk cId="2557349579" sldId="371"/>
        </pc:sldMkLst>
        <pc:spChg chg="mod">
          <ac:chgData name="Will Barber" userId="e8b53d52-f9ad-4f73-a573-5e6b66cf3e76" providerId="ADAL" clId="{00477471-88A6-4372-8160-A1FA63DB7122}" dt="2024-11-06T13:53:49.601" v="220" actId="20577"/>
          <ac:spMkLst>
            <pc:docMk/>
            <pc:sldMk cId="2557349579" sldId="371"/>
            <ac:spMk id="9" creationId="{00000000-0000-0000-0000-000000000000}"/>
          </ac:spMkLst>
        </pc:spChg>
        <pc:spChg chg="mod">
          <ac:chgData name="Will Barber" userId="e8b53d52-f9ad-4f73-a573-5e6b66cf3e76" providerId="ADAL" clId="{00477471-88A6-4372-8160-A1FA63DB7122}" dt="2024-11-06T13:42:32.906" v="123" actId="20577"/>
          <ac:spMkLst>
            <pc:docMk/>
            <pc:sldMk cId="2557349579" sldId="371"/>
            <ac:spMk id="10" creationId="{00000000-0000-0000-0000-000000000000}"/>
          </ac:spMkLst>
        </pc:spChg>
        <pc:spChg chg="mod">
          <ac:chgData name="Will Barber" userId="e8b53d52-f9ad-4f73-a573-5e6b66cf3e76" providerId="ADAL" clId="{00477471-88A6-4372-8160-A1FA63DB7122}" dt="2024-11-06T13:42:47.409" v="162" actId="20577"/>
          <ac:spMkLst>
            <pc:docMk/>
            <pc:sldMk cId="2557349579" sldId="371"/>
            <ac:spMk id="13" creationId="{00000000-0000-0000-0000-000000000000}"/>
          </ac:spMkLst>
        </pc:spChg>
        <pc:spChg chg="mod">
          <ac:chgData name="Will Barber" userId="e8b53d52-f9ad-4f73-a573-5e6b66cf3e76" providerId="ADAL" clId="{00477471-88A6-4372-8160-A1FA63DB7122}" dt="2024-11-06T13:43:16.433" v="193" actId="20577"/>
          <ac:spMkLst>
            <pc:docMk/>
            <pc:sldMk cId="2557349579" sldId="371"/>
            <ac:spMk id="23" creationId="{C850078D-81AF-0448-A794-95A3C416C535}"/>
          </ac:spMkLst>
        </pc:spChg>
        <pc:spChg chg="mod">
          <ac:chgData name="Will Barber" userId="e8b53d52-f9ad-4f73-a573-5e6b66cf3e76" providerId="ADAL" clId="{00477471-88A6-4372-8160-A1FA63DB7122}" dt="2024-11-06T13:42:59.062" v="174" actId="20577"/>
          <ac:spMkLst>
            <pc:docMk/>
            <pc:sldMk cId="2557349579" sldId="371"/>
            <ac:spMk id="24" creationId="{E4D4F5F2-667F-9F48-BEA4-D811E44CE491}"/>
          </ac:spMkLst>
        </pc:spChg>
        <pc:spChg chg="mod">
          <ac:chgData name="Will Barber" userId="e8b53d52-f9ad-4f73-a573-5e6b66cf3e76" providerId="ADAL" clId="{00477471-88A6-4372-8160-A1FA63DB7122}" dt="2024-11-06T13:43:11.152" v="190" actId="20577"/>
          <ac:spMkLst>
            <pc:docMk/>
            <pc:sldMk cId="2557349579" sldId="371"/>
            <ac:spMk id="31" creationId="{BF97B6D9-9532-6C4C-BD89-9525855C36B1}"/>
          </ac:spMkLst>
        </pc:spChg>
      </pc:sldChg>
      <pc:sldChg chg="modSp mod">
        <pc:chgData name="Will Barber" userId="e8b53d52-f9ad-4f73-a573-5e6b66cf3e76" providerId="ADAL" clId="{00477471-88A6-4372-8160-A1FA63DB7122}" dt="2024-11-06T14:16:46.679" v="438" actId="20577"/>
        <pc:sldMkLst>
          <pc:docMk/>
          <pc:sldMk cId="2659635304" sldId="396"/>
        </pc:sldMkLst>
        <pc:spChg chg="mod">
          <ac:chgData name="Will Barber" userId="e8b53d52-f9ad-4f73-a573-5e6b66cf3e76" providerId="ADAL" clId="{00477471-88A6-4372-8160-A1FA63DB7122}" dt="2024-11-06T13:55:03.733" v="285" actId="20577"/>
          <ac:spMkLst>
            <pc:docMk/>
            <pc:sldMk cId="2659635304" sldId="396"/>
            <ac:spMk id="2" creationId="{9B57F5B7-1CA9-3849-B8E4-79FD96C47112}"/>
          </ac:spMkLst>
        </pc:spChg>
        <pc:spChg chg="mod">
          <ac:chgData name="Will Barber" userId="e8b53d52-f9ad-4f73-a573-5e6b66cf3e76" providerId="ADAL" clId="{00477471-88A6-4372-8160-A1FA63DB7122}" dt="2024-11-06T14:16:46.679" v="438" actId="20577"/>
          <ac:spMkLst>
            <pc:docMk/>
            <pc:sldMk cId="2659635304" sldId="396"/>
            <ac:spMk id="3" creationId="{00B42039-6547-7949-82F1-54A7C6695130}"/>
          </ac:spMkLst>
        </pc:spChg>
      </pc:sldChg>
    </pc:docChg>
  </pc:docChgLst>
  <pc:docChgLst>
    <pc:chgData name="Will Barber" userId="e8b53d52-f9ad-4f73-a573-5e6b66cf3e76" providerId="ADAL" clId="{F3E06029-0632-4665-8AA8-DE7265735EE0}"/>
    <pc:docChg chg="modSld">
      <pc:chgData name="Will Barber" userId="e8b53d52-f9ad-4f73-a573-5e6b66cf3e76" providerId="ADAL" clId="{F3E06029-0632-4665-8AA8-DE7265735EE0}" dt="2024-11-12T14:10:40.845" v="4" actId="6549"/>
      <pc:docMkLst>
        <pc:docMk/>
      </pc:docMkLst>
      <pc:sldChg chg="modNotesTx">
        <pc:chgData name="Will Barber" userId="e8b53d52-f9ad-4f73-a573-5e6b66cf3e76" providerId="ADAL" clId="{F3E06029-0632-4665-8AA8-DE7265735EE0}" dt="2024-11-12T14:10:25.731" v="0" actId="6549"/>
        <pc:sldMkLst>
          <pc:docMk/>
          <pc:sldMk cId="1630369866" sldId="398"/>
        </pc:sldMkLst>
      </pc:sldChg>
      <pc:sldChg chg="modNotesTx">
        <pc:chgData name="Will Barber" userId="e8b53d52-f9ad-4f73-a573-5e6b66cf3e76" providerId="ADAL" clId="{F3E06029-0632-4665-8AA8-DE7265735EE0}" dt="2024-11-12T14:10:33.420" v="2" actId="6549"/>
        <pc:sldMkLst>
          <pc:docMk/>
          <pc:sldMk cId="494148605" sldId="399"/>
        </pc:sldMkLst>
      </pc:sldChg>
      <pc:sldChg chg="modNotesTx">
        <pc:chgData name="Will Barber" userId="e8b53d52-f9ad-4f73-a573-5e6b66cf3e76" providerId="ADAL" clId="{F3E06029-0632-4665-8AA8-DE7265735EE0}" dt="2024-11-12T14:10:29.386" v="1" actId="6549"/>
        <pc:sldMkLst>
          <pc:docMk/>
          <pc:sldMk cId="686995614" sldId="400"/>
        </pc:sldMkLst>
      </pc:sldChg>
      <pc:sldChg chg="modNotesTx">
        <pc:chgData name="Will Barber" userId="e8b53d52-f9ad-4f73-a573-5e6b66cf3e76" providerId="ADAL" clId="{F3E06029-0632-4665-8AA8-DE7265735EE0}" dt="2024-11-12T14:10:37.737" v="3" actId="6549"/>
        <pc:sldMkLst>
          <pc:docMk/>
          <pc:sldMk cId="442494998" sldId="401"/>
        </pc:sldMkLst>
      </pc:sldChg>
      <pc:sldChg chg="modNotesTx">
        <pc:chgData name="Will Barber" userId="e8b53d52-f9ad-4f73-a573-5e6b66cf3e76" providerId="ADAL" clId="{F3E06029-0632-4665-8AA8-DE7265735EE0}" dt="2024-11-12T14:10:40.845" v="4" actId="6549"/>
        <pc:sldMkLst>
          <pc:docMk/>
          <pc:sldMk cId="1484535601" sldId="402"/>
        </pc:sldMkLst>
      </pc:sldChg>
    </pc:docChg>
  </pc:docChgLst>
  <pc:docChgLst>
    <pc:chgData name="Will Barber" userId="e8b53d52-f9ad-4f73-a573-5e6b66cf3e76" providerId="ADAL" clId="{4E9552F3-CAD8-41E2-BC9A-7337BB5B77F6}"/>
    <pc:docChg chg="undo custSel addSld delSld modSld sldOrd">
      <pc:chgData name="Will Barber" userId="e8b53d52-f9ad-4f73-a573-5e6b66cf3e76" providerId="ADAL" clId="{4E9552F3-CAD8-41E2-BC9A-7337BB5B77F6}" dt="2024-11-12T09:20:33.728" v="6598" actId="20577"/>
      <pc:docMkLst>
        <pc:docMk/>
      </pc:docMkLst>
      <pc:sldChg chg="del">
        <pc:chgData name="Will Barber" userId="e8b53d52-f9ad-4f73-a573-5e6b66cf3e76" providerId="ADAL" clId="{4E9552F3-CAD8-41E2-BC9A-7337BB5B77F6}" dt="2024-11-11T10:39:53.814" v="4490" actId="2696"/>
        <pc:sldMkLst>
          <pc:docMk/>
          <pc:sldMk cId="3215725353" sldId="395"/>
        </pc:sldMkLst>
      </pc:sldChg>
      <pc:sldChg chg="addSp delSp modSp mod modNotesTx">
        <pc:chgData name="Will Barber" userId="e8b53d52-f9ad-4f73-a573-5e6b66cf3e76" providerId="ADAL" clId="{4E9552F3-CAD8-41E2-BC9A-7337BB5B77F6}" dt="2024-11-11T14:01:40.821" v="6264" actId="1035"/>
        <pc:sldMkLst>
          <pc:docMk/>
          <pc:sldMk cId="2659635304" sldId="396"/>
        </pc:sldMkLst>
        <pc:spChg chg="mod">
          <ac:chgData name="Will Barber" userId="e8b53d52-f9ad-4f73-a573-5e6b66cf3e76" providerId="ADAL" clId="{4E9552F3-CAD8-41E2-BC9A-7337BB5B77F6}" dt="2024-11-11T13:52:49.970" v="5945" actId="403"/>
          <ac:spMkLst>
            <pc:docMk/>
            <pc:sldMk cId="2659635304" sldId="396"/>
            <ac:spMk id="2" creationId="{9B57F5B7-1CA9-3849-B8E4-79FD96C47112}"/>
          </ac:spMkLst>
        </pc:spChg>
        <pc:spChg chg="mod">
          <ac:chgData name="Will Barber" userId="e8b53d52-f9ad-4f73-a573-5e6b66cf3e76" providerId="ADAL" clId="{4E9552F3-CAD8-41E2-BC9A-7337BB5B77F6}" dt="2024-11-11T14:01:31.630" v="6224" actId="14100"/>
          <ac:spMkLst>
            <pc:docMk/>
            <pc:sldMk cId="2659635304" sldId="396"/>
            <ac:spMk id="3" creationId="{00B42039-6547-7949-82F1-54A7C6695130}"/>
          </ac:spMkLst>
        </pc:spChg>
        <pc:picChg chg="add del mod">
          <ac:chgData name="Will Barber" userId="e8b53d52-f9ad-4f73-a573-5e6b66cf3e76" providerId="ADAL" clId="{4E9552F3-CAD8-41E2-BC9A-7337BB5B77F6}" dt="2024-11-11T08:44:24.457" v="1528" actId="478"/>
          <ac:picMkLst>
            <pc:docMk/>
            <pc:sldMk cId="2659635304" sldId="396"/>
            <ac:picMk id="5" creationId="{F2BCA8A9-963F-A09F-E00D-F58CDCAB06AE}"/>
          </ac:picMkLst>
        </pc:picChg>
        <pc:picChg chg="add del mod">
          <ac:chgData name="Will Barber" userId="e8b53d52-f9ad-4f73-a573-5e6b66cf3e76" providerId="ADAL" clId="{4E9552F3-CAD8-41E2-BC9A-7337BB5B77F6}" dt="2024-11-11T13:59:39.502" v="6218" actId="478"/>
          <ac:picMkLst>
            <pc:docMk/>
            <pc:sldMk cId="2659635304" sldId="396"/>
            <ac:picMk id="7" creationId="{B54C3220-9B17-3BC4-4117-A705B53AEB90}"/>
          </ac:picMkLst>
        </pc:picChg>
        <pc:picChg chg="add del mod">
          <ac:chgData name="Will Barber" userId="e8b53d52-f9ad-4f73-a573-5e6b66cf3e76" providerId="ADAL" clId="{4E9552F3-CAD8-41E2-BC9A-7337BB5B77F6}" dt="2024-11-11T14:01:22.986" v="6221" actId="478"/>
          <ac:picMkLst>
            <pc:docMk/>
            <pc:sldMk cId="2659635304" sldId="396"/>
            <ac:picMk id="9" creationId="{FA231432-7A72-473B-98BF-D41AAFE217D6}"/>
          </ac:picMkLst>
        </pc:picChg>
        <pc:picChg chg="add mod">
          <ac:chgData name="Will Barber" userId="e8b53d52-f9ad-4f73-a573-5e6b66cf3e76" providerId="ADAL" clId="{4E9552F3-CAD8-41E2-BC9A-7337BB5B77F6}" dt="2024-11-11T14:01:40.821" v="6264" actId="1035"/>
          <ac:picMkLst>
            <pc:docMk/>
            <pc:sldMk cId="2659635304" sldId="396"/>
            <ac:picMk id="11" creationId="{81F2F7E8-5092-E4C8-2A8B-E79DB3CB203E}"/>
          </ac:picMkLst>
        </pc:picChg>
      </pc:sldChg>
      <pc:sldChg chg="addSp modSp new mod modNotesTx">
        <pc:chgData name="Will Barber" userId="e8b53d52-f9ad-4f73-a573-5e6b66cf3e76" providerId="ADAL" clId="{4E9552F3-CAD8-41E2-BC9A-7337BB5B77F6}" dt="2024-11-12T09:14:57.066" v="6318" actId="20577"/>
        <pc:sldMkLst>
          <pc:docMk/>
          <pc:sldMk cId="1630369866" sldId="398"/>
        </pc:sldMkLst>
        <pc:spChg chg="mod">
          <ac:chgData name="Will Barber" userId="e8b53d52-f9ad-4f73-a573-5e6b66cf3e76" providerId="ADAL" clId="{4E9552F3-CAD8-41E2-BC9A-7337BB5B77F6}" dt="2024-11-11T13:53:29.859" v="5982" actId="403"/>
          <ac:spMkLst>
            <pc:docMk/>
            <pc:sldMk cId="1630369866" sldId="398"/>
            <ac:spMk id="2" creationId="{62D9B1B7-9ED0-303E-420C-3378FDEFDC95}"/>
          </ac:spMkLst>
        </pc:spChg>
        <pc:spChg chg="mod">
          <ac:chgData name="Will Barber" userId="e8b53d52-f9ad-4f73-a573-5e6b66cf3e76" providerId="ADAL" clId="{4E9552F3-CAD8-41E2-BC9A-7337BB5B77F6}" dt="2024-11-11T14:15:16.297" v="6270" actId="14100"/>
          <ac:spMkLst>
            <pc:docMk/>
            <pc:sldMk cId="1630369866" sldId="398"/>
            <ac:spMk id="3" creationId="{66FC90E5-1553-B238-CAC5-2AE657A7C7D1}"/>
          </ac:spMkLst>
        </pc:spChg>
        <pc:picChg chg="add mod">
          <ac:chgData name="Will Barber" userId="e8b53d52-f9ad-4f73-a573-5e6b66cf3e76" providerId="ADAL" clId="{4E9552F3-CAD8-41E2-BC9A-7337BB5B77F6}" dt="2024-11-11T14:15:21.953" v="6272" actId="1076"/>
          <ac:picMkLst>
            <pc:docMk/>
            <pc:sldMk cId="1630369866" sldId="398"/>
            <ac:picMk id="5" creationId="{3E530201-536B-562C-F2A6-1D3C48A0BAEE}"/>
          </ac:picMkLst>
        </pc:picChg>
      </pc:sldChg>
      <pc:sldChg chg="addSp modSp new mod modNotesTx">
        <pc:chgData name="Will Barber" userId="e8b53d52-f9ad-4f73-a573-5e6b66cf3e76" providerId="ADAL" clId="{4E9552F3-CAD8-41E2-BC9A-7337BB5B77F6}" dt="2024-11-12T09:20:33.728" v="6598" actId="20577"/>
        <pc:sldMkLst>
          <pc:docMk/>
          <pc:sldMk cId="494148605" sldId="399"/>
        </pc:sldMkLst>
        <pc:spChg chg="mod">
          <ac:chgData name="Will Barber" userId="e8b53d52-f9ad-4f73-a573-5e6b66cf3e76" providerId="ADAL" clId="{4E9552F3-CAD8-41E2-BC9A-7337BB5B77F6}" dt="2024-11-11T13:51:49.085" v="5939" actId="403"/>
          <ac:spMkLst>
            <pc:docMk/>
            <pc:sldMk cId="494148605" sldId="399"/>
            <ac:spMk id="2" creationId="{1BAB8104-8832-8841-C735-FE95F2931E3C}"/>
          </ac:spMkLst>
        </pc:spChg>
        <pc:spChg chg="mod">
          <ac:chgData name="Will Barber" userId="e8b53d52-f9ad-4f73-a573-5e6b66cf3e76" providerId="ADAL" clId="{4E9552F3-CAD8-41E2-BC9A-7337BB5B77F6}" dt="2024-11-11T13:51:45.108" v="5937" actId="1076"/>
          <ac:spMkLst>
            <pc:docMk/>
            <pc:sldMk cId="494148605" sldId="399"/>
            <ac:spMk id="3" creationId="{AEB78E68-7E67-192B-D3F7-4D9710096604}"/>
          </ac:spMkLst>
        </pc:spChg>
        <pc:picChg chg="add mod">
          <ac:chgData name="Will Barber" userId="e8b53d52-f9ad-4f73-a573-5e6b66cf3e76" providerId="ADAL" clId="{4E9552F3-CAD8-41E2-BC9A-7337BB5B77F6}" dt="2024-11-11T13:51:31.709" v="5933" actId="1076"/>
          <ac:picMkLst>
            <pc:docMk/>
            <pc:sldMk cId="494148605" sldId="399"/>
            <ac:picMk id="5" creationId="{5F7CBBB7-E3BB-B0B3-5027-8B0F88A5AC76}"/>
          </ac:picMkLst>
        </pc:picChg>
      </pc:sldChg>
      <pc:sldChg chg="addSp modSp new mod ord modNotesTx">
        <pc:chgData name="Will Barber" userId="e8b53d52-f9ad-4f73-a573-5e6b66cf3e76" providerId="ADAL" clId="{4E9552F3-CAD8-41E2-BC9A-7337BB5B77F6}" dt="2024-11-11T13:52:01.259" v="5943" actId="403"/>
        <pc:sldMkLst>
          <pc:docMk/>
          <pc:sldMk cId="686995614" sldId="400"/>
        </pc:sldMkLst>
        <pc:spChg chg="mod">
          <ac:chgData name="Will Barber" userId="e8b53d52-f9ad-4f73-a573-5e6b66cf3e76" providerId="ADAL" clId="{4E9552F3-CAD8-41E2-BC9A-7337BB5B77F6}" dt="2024-11-11T13:51:57.027" v="5941" actId="403"/>
          <ac:spMkLst>
            <pc:docMk/>
            <pc:sldMk cId="686995614" sldId="400"/>
            <ac:spMk id="2" creationId="{3DA9D4CD-05CC-9F5C-932B-81F4BBB48FF8}"/>
          </ac:spMkLst>
        </pc:spChg>
        <pc:spChg chg="mod">
          <ac:chgData name="Will Barber" userId="e8b53d52-f9ad-4f73-a573-5e6b66cf3e76" providerId="ADAL" clId="{4E9552F3-CAD8-41E2-BC9A-7337BB5B77F6}" dt="2024-11-11T13:52:01.259" v="5943" actId="403"/>
          <ac:spMkLst>
            <pc:docMk/>
            <pc:sldMk cId="686995614" sldId="400"/>
            <ac:spMk id="3" creationId="{32D7C603-FA06-113F-0152-5E37E84CF2F8}"/>
          </ac:spMkLst>
        </pc:spChg>
        <pc:picChg chg="add mod">
          <ac:chgData name="Will Barber" userId="e8b53d52-f9ad-4f73-a573-5e6b66cf3e76" providerId="ADAL" clId="{4E9552F3-CAD8-41E2-BC9A-7337BB5B77F6}" dt="2024-11-11T08:58:51.874" v="2382" actId="1076"/>
          <ac:picMkLst>
            <pc:docMk/>
            <pc:sldMk cId="686995614" sldId="400"/>
            <ac:picMk id="5" creationId="{CD39AB31-C3D9-A355-2E93-2559A50BFC18}"/>
          </ac:picMkLst>
        </pc:picChg>
      </pc:sldChg>
      <pc:sldChg chg="addSp modSp new mod modAnim modNotesTx">
        <pc:chgData name="Will Barber" userId="e8b53d52-f9ad-4f73-a573-5e6b66cf3e76" providerId="ADAL" clId="{4E9552F3-CAD8-41E2-BC9A-7337BB5B77F6}" dt="2024-11-12T09:11:41.689" v="6287" actId="6549"/>
        <pc:sldMkLst>
          <pc:docMk/>
          <pc:sldMk cId="442494998" sldId="401"/>
        </pc:sldMkLst>
        <pc:spChg chg="mod">
          <ac:chgData name="Will Barber" userId="e8b53d52-f9ad-4f73-a573-5e6b66cf3e76" providerId="ADAL" clId="{4E9552F3-CAD8-41E2-BC9A-7337BB5B77F6}" dt="2024-11-11T13:53:42.146" v="5987" actId="403"/>
          <ac:spMkLst>
            <pc:docMk/>
            <pc:sldMk cId="442494998" sldId="401"/>
            <ac:spMk id="2" creationId="{6FE3B7B5-309F-846D-3133-6B51F9B3AC30}"/>
          </ac:spMkLst>
        </pc:spChg>
        <pc:spChg chg="mod">
          <ac:chgData name="Will Barber" userId="e8b53d52-f9ad-4f73-a573-5e6b66cf3e76" providerId="ADAL" clId="{4E9552F3-CAD8-41E2-BC9A-7337BB5B77F6}" dt="2024-11-11T13:54:13.204" v="6009" actId="1076"/>
          <ac:spMkLst>
            <pc:docMk/>
            <pc:sldMk cId="442494998" sldId="401"/>
            <ac:spMk id="3" creationId="{5F692B19-C57A-682A-6E43-83FE2F086F85}"/>
          </ac:spMkLst>
        </pc:spChg>
        <pc:spChg chg="add mod">
          <ac:chgData name="Will Barber" userId="e8b53d52-f9ad-4f73-a573-5e6b66cf3e76" providerId="ADAL" clId="{4E9552F3-CAD8-41E2-BC9A-7337BB5B77F6}" dt="2024-11-11T13:54:55.286" v="6070" actId="14100"/>
          <ac:spMkLst>
            <pc:docMk/>
            <pc:sldMk cId="442494998" sldId="401"/>
            <ac:spMk id="6" creationId="{6D6DB012-1597-ECD3-D06F-FBDF72B28840}"/>
          </ac:spMkLst>
        </pc:spChg>
        <pc:picChg chg="add mod">
          <ac:chgData name="Will Barber" userId="e8b53d52-f9ad-4f73-a573-5e6b66cf3e76" providerId="ADAL" clId="{4E9552F3-CAD8-41E2-BC9A-7337BB5B77F6}" dt="2024-11-11T13:54:17.232" v="6010" actId="1076"/>
          <ac:picMkLst>
            <pc:docMk/>
            <pc:sldMk cId="442494998" sldId="401"/>
            <ac:picMk id="4" creationId="{0FCC5F4C-0DAB-DD0D-A21A-7AADC4F8AA9B}"/>
          </ac:picMkLst>
        </pc:picChg>
        <pc:picChg chg="add mod">
          <ac:chgData name="Will Barber" userId="e8b53d52-f9ad-4f73-a573-5e6b66cf3e76" providerId="ADAL" clId="{4E9552F3-CAD8-41E2-BC9A-7337BB5B77F6}" dt="2024-11-11T13:54:43.502" v="6031" actId="1076"/>
          <ac:picMkLst>
            <pc:docMk/>
            <pc:sldMk cId="442494998" sldId="401"/>
            <ac:picMk id="5" creationId="{2472D84A-C596-A53C-95F8-63D8363D2394}"/>
          </ac:picMkLst>
        </pc:picChg>
      </pc:sldChg>
      <pc:sldChg chg="addSp delSp modSp new mod modNotesTx">
        <pc:chgData name="Will Barber" userId="e8b53d52-f9ad-4f73-a573-5e6b66cf3e76" providerId="ADAL" clId="{4E9552F3-CAD8-41E2-BC9A-7337BB5B77F6}" dt="2024-11-12T09:12:35.898" v="6317" actId="20577"/>
        <pc:sldMkLst>
          <pc:docMk/>
          <pc:sldMk cId="1484535601" sldId="402"/>
        </pc:sldMkLst>
        <pc:spChg chg="mod">
          <ac:chgData name="Will Barber" userId="e8b53d52-f9ad-4f73-a573-5e6b66cf3e76" providerId="ADAL" clId="{4E9552F3-CAD8-41E2-BC9A-7337BB5B77F6}" dt="2024-11-11T13:57:46.291" v="6213" actId="403"/>
          <ac:spMkLst>
            <pc:docMk/>
            <pc:sldMk cId="1484535601" sldId="402"/>
            <ac:spMk id="2" creationId="{201C72F7-D9D2-F018-8C4F-C63FF3E68998}"/>
          </ac:spMkLst>
        </pc:spChg>
        <pc:spChg chg="mod">
          <ac:chgData name="Will Barber" userId="e8b53d52-f9ad-4f73-a573-5e6b66cf3e76" providerId="ADAL" clId="{4E9552F3-CAD8-41E2-BC9A-7337BB5B77F6}" dt="2024-11-12T09:12:35.898" v="6317" actId="20577"/>
          <ac:spMkLst>
            <pc:docMk/>
            <pc:sldMk cId="1484535601" sldId="402"/>
            <ac:spMk id="3" creationId="{262801C8-57D0-F57B-E1A4-F4D28CDEFF30}"/>
          </ac:spMkLst>
        </pc:spChg>
        <pc:picChg chg="add del mod">
          <ac:chgData name="Will Barber" userId="e8b53d52-f9ad-4f73-a573-5e6b66cf3e76" providerId="ADAL" clId="{4E9552F3-CAD8-41E2-BC9A-7337BB5B77F6}" dt="2024-11-11T14:17:44.251" v="6277" actId="478"/>
          <ac:picMkLst>
            <pc:docMk/>
            <pc:sldMk cId="1484535601" sldId="402"/>
            <ac:picMk id="5" creationId="{6B452376-5958-D4F8-D475-FB75EC171206}"/>
          </ac:picMkLst>
        </pc:picChg>
        <pc:picChg chg="add mod">
          <ac:chgData name="Will Barber" userId="e8b53d52-f9ad-4f73-a573-5e6b66cf3e76" providerId="ADAL" clId="{4E9552F3-CAD8-41E2-BC9A-7337BB5B77F6}" dt="2024-11-11T14:21:41.381" v="6285" actId="1076"/>
          <ac:picMkLst>
            <pc:docMk/>
            <pc:sldMk cId="1484535601" sldId="402"/>
            <ac:picMk id="7" creationId="{3C4863D1-2D51-4061-BE07-7A6E6D72649C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83613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57615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83646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77661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3506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6014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00FA2B3-1505-3A41-A87D-80572BB3C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91852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39A0EAE-9DC7-E64C-B528-7FE2DD3BE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91852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0444729D-076A-B34E-817B-AAAD4F608C6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918524"/>
            <a:ext cx="9923105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4" y="1566391"/>
            <a:ext cx="992310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385562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pPr/>
              <a:t>‹#›</a:t>
            </a:fld>
            <a:r>
              <a:rPr lang="en-GB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022254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GEANT.ORG</a:t>
            </a:r>
            <a:endParaRPr lang="en-GB" sz="1200" b="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FB45E650-A7C9-7941-B8C1-9EB62BC38C2F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01D1AD-FF15-244B-B225-8E5849DDC6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255494" y="1619457"/>
            <a:ext cx="6059706" cy="7374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000" dirty="0">
                <a:solidFill>
                  <a:schemeClr val="bg1"/>
                </a:solidFill>
              </a:rPr>
              <a:t>Hidden Routes in the Network</a:t>
            </a:r>
            <a:endParaRPr lang="en-US" sz="3000" dirty="0">
              <a:solidFill>
                <a:schemeClr val="bg1"/>
              </a:solidFill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55494" y="2607476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1255494" y="3498256"/>
            <a:ext cx="6753726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chemeClr val="bg1"/>
                </a:solidFill>
              </a:rPr>
              <a:t>Will Barber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solidFill>
                  <a:schemeClr val="bg1"/>
                </a:solidFill>
              </a:rPr>
              <a:t>Network Engineer in </a:t>
            </a:r>
            <a:r>
              <a:rPr lang="en-US" sz="2000" cap="all" dirty="0" err="1">
                <a:solidFill>
                  <a:schemeClr val="bg1"/>
                </a:solidFill>
              </a:rPr>
              <a:t>Géant</a:t>
            </a:r>
            <a:endParaRPr lang="en-GB" sz="2000" cap="all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7BFC8EF-A9F1-694B-9F9D-CC0F056AA3B5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ate Placeholder 3">
            <a:extLst>
              <a:ext uri="{FF2B5EF4-FFF2-40B4-BE49-F238E27FC236}">
                <a16:creationId xmlns:a16="http://schemas.microsoft.com/office/drawing/2014/main" id="{C850078D-81AF-0448-A794-95A3C416C535}"/>
              </a:ext>
            </a:extLst>
          </p:cNvPr>
          <p:cNvSpPr txBox="1">
            <a:spLocks/>
          </p:cNvSpPr>
          <p:nvPr/>
        </p:nvSpPr>
        <p:spPr>
          <a:xfrm>
            <a:off x="1255494" y="5922278"/>
            <a:ext cx="2480762" cy="6146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Public</a:t>
            </a:r>
            <a:endParaRPr lang="en-GB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55494" y="5073436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SIGNOC, Berlin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BF97B6D9-9532-6C4C-BD89-9525855C36B1}"/>
              </a:ext>
            </a:extLst>
          </p:cNvPr>
          <p:cNvSpPr txBox="1">
            <a:spLocks/>
          </p:cNvSpPr>
          <p:nvPr/>
        </p:nvSpPr>
        <p:spPr>
          <a:xfrm>
            <a:off x="1255494" y="5375228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13 November 2024</a:t>
            </a:r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349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7F5B7-1CA9-3849-B8E4-79FD96C47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Hidden Routes in the Network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B42039-6547-7949-82F1-54A7C669513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6" y="1567629"/>
            <a:ext cx="5554304" cy="4503737"/>
          </a:xfrm>
        </p:spPr>
        <p:txBody>
          <a:bodyPr>
            <a:normAutofit/>
          </a:bodyPr>
          <a:lstStyle/>
          <a:p>
            <a:r>
              <a:rPr lang="en-US" sz="3200" dirty="0"/>
              <a:t>What are they &amp; why are they important?</a:t>
            </a:r>
          </a:p>
          <a:p>
            <a:r>
              <a:rPr lang="en-US" sz="3200" dirty="0"/>
              <a:t>Problems with hidden routes</a:t>
            </a:r>
          </a:p>
          <a:p>
            <a:r>
              <a:rPr lang="en-US" sz="3200" dirty="0"/>
              <a:t>How GÉANT is managing them</a:t>
            </a:r>
          </a:p>
          <a:p>
            <a:r>
              <a:rPr lang="en-US" sz="3200" dirty="0"/>
              <a:t>Identifying Hidden Routes</a:t>
            </a:r>
          </a:p>
          <a:p>
            <a:r>
              <a:rPr lang="en-US" sz="3200" dirty="0"/>
              <a:t>Evolution of detection</a:t>
            </a:r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1F2F7E8-5092-E4C8-2A8B-E79DB3CB20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4016" y="998514"/>
            <a:ext cx="5210902" cy="4582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635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D9B1B7-9ED0-303E-420C-3378FDEFD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Hidden Routes – Why are they important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FC90E5-1553-B238-CAC5-2AE657A7C7D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4947361" cy="4503737"/>
          </a:xfrm>
        </p:spPr>
        <p:txBody>
          <a:bodyPr/>
          <a:lstStyle/>
          <a:p>
            <a:r>
              <a:rPr lang="en-GB" sz="3200" dirty="0"/>
              <a:t>GÉANT use RPKI verification and Prefix lists to accept routes</a:t>
            </a:r>
          </a:p>
          <a:p>
            <a:r>
              <a:rPr lang="en-GB" sz="3200" dirty="0"/>
              <a:t>Inaccurate AS-Set lists can lead to rejected routes</a:t>
            </a:r>
          </a:p>
          <a:p>
            <a:r>
              <a:rPr lang="en-GB" sz="3200" dirty="0"/>
              <a:t>Large numbers of hidden routes can indicate problems</a:t>
            </a:r>
          </a:p>
          <a:p>
            <a:endParaRPr lang="en-GB" dirty="0"/>
          </a:p>
        </p:txBody>
      </p:sp>
      <p:pic>
        <p:nvPicPr>
          <p:cNvPr id="5" name="Picture 4" descr="A road with many markings&#10;&#10;Description automatically generated with medium confidence">
            <a:extLst>
              <a:ext uri="{FF2B5EF4-FFF2-40B4-BE49-F238E27FC236}">
                <a16:creationId xmlns:a16="http://schemas.microsoft.com/office/drawing/2014/main" id="{3E530201-536B-562C-F2A6-1D3C48A0BA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8761" y="1567629"/>
            <a:ext cx="4794344" cy="3847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369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9D4CD-05CC-9F5C-932B-81F4BBB48F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Problems to overcome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D7C603-FA06-113F-0152-5E37E84CF2F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58218" y="2088592"/>
            <a:ext cx="5852071" cy="2680814"/>
          </a:xfrm>
        </p:spPr>
        <p:txBody>
          <a:bodyPr/>
          <a:lstStyle/>
          <a:p>
            <a:r>
              <a:rPr lang="en-GB" sz="3200" dirty="0"/>
              <a:t>Which routes are hidden?</a:t>
            </a:r>
          </a:p>
          <a:p>
            <a:r>
              <a:rPr lang="en-GB" sz="3200" dirty="0"/>
              <a:t>Why are they hidden?</a:t>
            </a:r>
          </a:p>
          <a:p>
            <a:r>
              <a:rPr lang="en-GB" sz="3200" dirty="0"/>
              <a:t>Routes hidden in multiple places?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5" name="Picture 4" descr="A wooden figure with many lines drawn on it&#10;&#10;Description automatically generated">
            <a:extLst>
              <a:ext uri="{FF2B5EF4-FFF2-40B4-BE49-F238E27FC236}">
                <a16:creationId xmlns:a16="http://schemas.microsoft.com/office/drawing/2014/main" id="{CD39AB31-C3D9-A355-2E93-2559A50BFC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1600" y="1816930"/>
            <a:ext cx="5015327" cy="3224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995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B8104-8832-8841-C735-FE95F2931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How GÉANT are managing them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B78E68-7E67-192B-D3F7-4D971009660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2028414"/>
            <a:ext cx="4741505" cy="2801171"/>
          </a:xfrm>
        </p:spPr>
        <p:txBody>
          <a:bodyPr>
            <a:normAutofit/>
          </a:bodyPr>
          <a:lstStyle/>
          <a:p>
            <a:r>
              <a:rPr lang="en-GB" sz="3200" dirty="0"/>
              <a:t>Which routes are hidden </a:t>
            </a:r>
          </a:p>
          <a:p>
            <a:r>
              <a:rPr lang="en-GB" sz="3200" dirty="0"/>
              <a:t>Identify why the routes are hidden</a:t>
            </a:r>
          </a:p>
          <a:p>
            <a:r>
              <a:rPr lang="en-GB" sz="3200" dirty="0"/>
              <a:t>Proactively resolving incorrectly hidden routes</a:t>
            </a:r>
          </a:p>
        </p:txBody>
      </p:sp>
      <p:pic>
        <p:nvPicPr>
          <p:cNvPr id="5" name="Picture 4" descr="A black and white logo&#10;&#10;Description automatically generated">
            <a:extLst>
              <a:ext uri="{FF2B5EF4-FFF2-40B4-BE49-F238E27FC236}">
                <a16:creationId xmlns:a16="http://schemas.microsoft.com/office/drawing/2014/main" id="{5F7CBBB7-E3BB-B0B3-5027-8B0F88A5AC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1602" y="2088650"/>
            <a:ext cx="5081818" cy="268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1486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3B7B5-309F-846D-3133-6B51F9B3A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Identifying hidden routes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692B19-C57A-682A-6E43-83FE2F086F8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76423" y="2187154"/>
            <a:ext cx="10339665" cy="3702713"/>
          </a:xfrm>
        </p:spPr>
        <p:txBody>
          <a:bodyPr>
            <a:normAutofit fontScale="92500" lnSpcReduction="20000"/>
          </a:bodyPr>
          <a:lstStyle/>
          <a:p>
            <a:r>
              <a:rPr lang="en-GB" sz="3200" dirty="0"/>
              <a:t>Automating the discovery</a:t>
            </a:r>
          </a:p>
          <a:p>
            <a:endParaRPr lang="en-GB" sz="3200" dirty="0"/>
          </a:p>
          <a:p>
            <a:pPr marL="0" indent="0">
              <a:buNone/>
            </a:pPr>
            <a:endParaRPr lang="en-GB" sz="3200" dirty="0"/>
          </a:p>
          <a:p>
            <a:r>
              <a:rPr lang="en-GB" sz="3200" dirty="0"/>
              <a:t>Evolution of the script</a:t>
            </a:r>
          </a:p>
          <a:p>
            <a:endParaRPr lang="en-GB" sz="3200" dirty="0"/>
          </a:p>
          <a:p>
            <a:endParaRPr lang="en-GB" sz="3200" dirty="0"/>
          </a:p>
          <a:p>
            <a:r>
              <a:rPr lang="en-GB" sz="3200" dirty="0"/>
              <a:t>Routes identified as hidden can be rescued to ensure they are reachable again.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FCC5F4C-0DAB-DD0D-A21A-7AADC4F8AA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0722" y="2568208"/>
            <a:ext cx="9431066" cy="7430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472D84A-C596-A53C-95F8-63D8363D23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758" y="3919207"/>
            <a:ext cx="11119819" cy="84630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D6DB012-1597-ECD3-D06F-FBDF72B28840}"/>
              </a:ext>
            </a:extLst>
          </p:cNvPr>
          <p:cNvSpPr/>
          <p:nvPr/>
        </p:nvSpPr>
        <p:spPr>
          <a:xfrm>
            <a:off x="1713649" y="4296267"/>
            <a:ext cx="1249684" cy="46924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2494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C72F7-D9D2-F018-8C4F-C63FF3E68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Evolution of the script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2801C8-57D0-F57B-E1A4-F4D28CDEFF3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6" y="1567629"/>
            <a:ext cx="5891616" cy="4503737"/>
          </a:xfrm>
        </p:spPr>
        <p:txBody>
          <a:bodyPr>
            <a:normAutofit lnSpcReduction="10000"/>
          </a:bodyPr>
          <a:lstStyle/>
          <a:p>
            <a:r>
              <a:rPr lang="en-GB" dirty="0"/>
              <a:t>Identification of hidden routes on routers (initially ~7500 routes)</a:t>
            </a:r>
          </a:p>
          <a:p>
            <a:r>
              <a:rPr lang="en-GB" dirty="0"/>
              <a:t>RPKI status of the route</a:t>
            </a:r>
          </a:p>
          <a:p>
            <a:r>
              <a:rPr lang="en-GB" dirty="0"/>
              <a:t>Removing routes from report with commercial Ass</a:t>
            </a:r>
          </a:p>
          <a:p>
            <a:r>
              <a:rPr lang="en-GB" dirty="0"/>
              <a:t>Showing the Peer name, not just an AS</a:t>
            </a:r>
          </a:p>
          <a:p>
            <a:r>
              <a:rPr lang="en-GB" dirty="0"/>
              <a:t>Checking reachability</a:t>
            </a:r>
          </a:p>
          <a:p>
            <a:r>
              <a:rPr lang="en-GB" dirty="0"/>
              <a:t>Following these checks we now see ~150 hidden routes</a:t>
            </a:r>
          </a:p>
          <a:p>
            <a:r>
              <a:rPr lang="en-GB" dirty="0"/>
              <a:t>Sending regular reports to review</a:t>
            </a:r>
          </a:p>
          <a:p>
            <a:r>
              <a:rPr lang="en-GB" dirty="0"/>
              <a:t>Future incorporation of new router platform</a:t>
            </a:r>
          </a:p>
          <a:p>
            <a:endParaRPr lang="en-GB" dirty="0"/>
          </a:p>
        </p:txBody>
      </p:sp>
      <p:pic>
        <p:nvPicPr>
          <p:cNvPr id="7" name="Picture 6" descr="A green plant growing from soil&#10;&#10;Description automatically generated">
            <a:extLst>
              <a:ext uri="{FF2B5EF4-FFF2-40B4-BE49-F238E27FC236}">
                <a16:creationId xmlns:a16="http://schemas.microsoft.com/office/drawing/2014/main" id="{3C4863D1-2D51-4061-BE07-7A6E6D7264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0512" y="2037503"/>
            <a:ext cx="4666279" cy="2782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5356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65A1A63B-A7B3-C64F-84BA-269873DB019A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446DAD9-03C7-D24A-ACAC-77B72C2026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9136ECF-B205-C846-B3D0-77CD6025EFD7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10"/>
          <p:cNvSpPr txBox="1">
            <a:spLocks/>
          </p:cNvSpPr>
          <p:nvPr/>
        </p:nvSpPr>
        <p:spPr>
          <a:xfrm>
            <a:off x="1255494" y="1966743"/>
            <a:ext cx="6059706" cy="7374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000" dirty="0">
                <a:solidFill>
                  <a:schemeClr val="bg1"/>
                </a:solidFill>
              </a:rPr>
              <a:t>Thank You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91788" y="2599353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2400" dirty="0">
                <a:solidFill>
                  <a:schemeClr val="bg1"/>
                </a:solidFill>
              </a:rPr>
              <a:t>Any questions?</a:t>
            </a: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91787" y="530354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>
                <a:solidFill>
                  <a:schemeClr val="bg1"/>
                </a:solidFill>
              </a:rPr>
              <a:t>www.geant.org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96B17A-DDB4-0945-83E0-F9C51D7E05CC}"/>
              </a:ext>
            </a:extLst>
          </p:cNvPr>
          <p:cNvSpPr txBox="1"/>
          <p:nvPr/>
        </p:nvSpPr>
        <p:spPr>
          <a:xfrm>
            <a:off x="1921699" y="5794248"/>
            <a:ext cx="2838388" cy="55399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© GÉANT Association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 </a:t>
            </a:r>
            <a:endParaRPr lang="en-US" sz="600" dirty="0">
              <a:solidFill>
                <a:schemeClr val="bg1"/>
              </a:solidFill>
              <a:ea typeface="+mn-lt"/>
              <a:cs typeface="+mn-lt"/>
            </a:endParaRPr>
          </a:p>
          <a:p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As part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 of the 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GÉANT 2020 Framework Partnership Agreement (FPA), the 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project 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receives 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funding from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the European 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Union's 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Horizon 2020 research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 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and innovation programme under Grant Agreement No. 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856726 </a:t>
            </a:r>
            <a:r>
              <a:rPr lang="en-GB" sz="600" dirty="0">
                <a:solidFill>
                  <a:schemeClr val="bg1"/>
                </a:solidFill>
                <a:effectLst/>
                <a:ea typeface="+mn-lt"/>
                <a:cs typeface="+mn-lt"/>
              </a:rPr>
              <a:t>(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GN4-3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).</a:t>
            </a:r>
            <a:endParaRPr lang="en-US" sz="600" dirty="0">
              <a:solidFill>
                <a:schemeClr val="bg1"/>
              </a:solidFill>
              <a:ea typeface="+mn-lt"/>
              <a:cs typeface="+mn-lt"/>
            </a:endParaRPr>
          </a:p>
          <a:p>
            <a:endParaRPr lang="en-GB" sz="600" dirty="0">
              <a:solidFill>
                <a:schemeClr val="bg1"/>
              </a:solidFill>
              <a:effectLst/>
              <a:latin typeface="+mn-lt"/>
              <a:cs typeface="Calibri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934EF87-1E44-3B44-A628-F062ED6BF39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030" y="5843620"/>
            <a:ext cx="568670" cy="362920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496017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ANT Presentation Template - August 2017.potx" id="{D619A71B-72F6-4017-9642-8E046705272E}" vid="{94030387-6E4E-45DC-8C13-3496BB4EE5F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GEANT Presentation Template - August 2017</Template>
  <TotalTime>34726</TotalTime>
  <Words>257</Words>
  <Application>Microsoft Office PowerPoint</Application>
  <PresentationFormat>Widescreen</PresentationFormat>
  <Paragraphs>52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PowerPoint Presentation</vt:lpstr>
      <vt:lpstr>Hidden Routes in the Network</vt:lpstr>
      <vt:lpstr>Hidden Routes – Why are they important</vt:lpstr>
      <vt:lpstr>Problems to overcome</vt:lpstr>
      <vt:lpstr>How GÉANT are managing them</vt:lpstr>
      <vt:lpstr>Identifying hidden routes</vt:lpstr>
      <vt:lpstr>Evolution of the script</vt:lpstr>
      <vt:lpstr>PowerPoint Presentation</vt:lpstr>
    </vt:vector>
  </TitlesOfParts>
  <Company>DANTE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Meloni</dc:creator>
  <cp:lastModifiedBy>Will Barber</cp:lastModifiedBy>
  <cp:revision>92</cp:revision>
  <dcterms:created xsi:type="dcterms:W3CDTF">2018-03-16T12:13:33Z</dcterms:created>
  <dcterms:modified xsi:type="dcterms:W3CDTF">2024-11-12T14:10:43Z</dcterms:modified>
</cp:coreProperties>
</file>