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13"/>
  </p:notesMasterIdLst>
  <p:sldIdLst>
    <p:sldId id="420" r:id="rId10"/>
    <p:sldId id="1096" r:id="rId11"/>
    <p:sldId id="109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1F4270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6300" autoAdjust="0"/>
  </p:normalViewPr>
  <p:slideViewPr>
    <p:cSldViewPr snapToGrid="0">
      <p:cViewPr varScale="1">
        <p:scale>
          <a:sx n="120" d="100"/>
          <a:sy n="120" d="100"/>
        </p:scale>
        <p:origin x="84" y="27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‹Nr.›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‹Nr.›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‹Nr.›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‹Nr.›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‹Nr.›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c-sig-ai@lists.geant.or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Berlin, Germany</a:t>
            </a:r>
          </a:p>
          <a:p>
            <a:r>
              <a:rPr lang="en-US" sz="1600" dirty="0">
                <a:solidFill>
                  <a:schemeClr val="bg1"/>
                </a:solidFill>
              </a:rPr>
              <a:t>14 November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 AI for NRENs  @ SIG NOC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Leonie Schäfer, DFN</a:t>
            </a:r>
          </a:p>
          <a:p>
            <a:r>
              <a:rPr lang="en-US" dirty="0">
                <a:cs typeface="Calibri"/>
              </a:rPr>
              <a:t>Daniela Brauner, GÉANT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19F67A-FF43-41D7-A30D-3CD642D6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 AI </a:t>
            </a:r>
            <a:r>
              <a:rPr lang="de-DE" dirty="0" err="1"/>
              <a:t>for</a:t>
            </a:r>
            <a:r>
              <a:rPr lang="de-DE" dirty="0"/>
              <a:t> NRENs in a </a:t>
            </a:r>
            <a:r>
              <a:rPr lang="de-DE" dirty="0" err="1"/>
              <a:t>Nutshell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9D8C2DD-0FA3-47F3-9947-C5A9E5C67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C60D14-C995-467F-915A-22A4BEFF2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650"/>
            <a:ext cx="10515600" cy="4650313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Key Points:</a:t>
            </a:r>
            <a:endParaRPr lang="en-GB" dirty="0"/>
          </a:p>
          <a:p>
            <a:pPr lvl="1"/>
            <a:r>
              <a:rPr lang="en-GB" b="1" dirty="0"/>
              <a:t>Newly Established SIG:</a:t>
            </a:r>
            <a:r>
              <a:rPr lang="en-GB" dirty="0"/>
              <a:t> Started at TNC24 in Rennes</a:t>
            </a:r>
          </a:p>
          <a:p>
            <a:pPr lvl="1"/>
            <a:r>
              <a:rPr lang="en-GB" b="1" dirty="0"/>
              <a:t>Focus:</a:t>
            </a:r>
            <a:r>
              <a:rPr lang="en-GB" dirty="0"/>
              <a:t> Exploring the potential applications of AI within the context of NRENs</a:t>
            </a:r>
          </a:p>
          <a:p>
            <a:pPr lvl="1"/>
            <a:r>
              <a:rPr lang="en-GB" b="1" dirty="0"/>
              <a:t>Horizontal Approach:</a:t>
            </a:r>
            <a:r>
              <a:rPr lang="en-GB" dirty="0"/>
              <a:t> Delving into various areas where AI can enhance NREN services</a:t>
            </a:r>
          </a:p>
          <a:p>
            <a:pPr lvl="1"/>
            <a:r>
              <a:rPr lang="en-GB" b="1" dirty="0"/>
              <a:t>Areas of Exploration:</a:t>
            </a:r>
            <a:r>
              <a:rPr lang="en-GB" dirty="0"/>
              <a:t> Cybersecurity, Network Automation, Next Generation Networks, Ethics, Policy, and Above-the-Net Applications</a:t>
            </a:r>
          </a:p>
          <a:p>
            <a:pPr lvl="1"/>
            <a:r>
              <a:rPr lang="en-GB" b="1" dirty="0"/>
              <a:t>Objectives:</a:t>
            </a:r>
            <a:r>
              <a:rPr lang="en-GB" dirty="0"/>
              <a:t> Knowledge Sharing, Use Case Development</a:t>
            </a:r>
          </a:p>
          <a:p>
            <a:r>
              <a:rPr lang="en-GB" b="1" dirty="0"/>
              <a:t>Upcoming Meetings:</a:t>
            </a:r>
            <a:endParaRPr lang="en-GB" dirty="0"/>
          </a:p>
          <a:p>
            <a:pPr lvl="1"/>
            <a:r>
              <a:rPr lang="en-GB" b="1" dirty="0"/>
              <a:t>First Meeting:</a:t>
            </a:r>
            <a:r>
              <a:rPr lang="en-GB" dirty="0"/>
              <a:t> Wednesday, December 11, 2024, at PSNC in </a:t>
            </a:r>
            <a:r>
              <a:rPr lang="en-GB" dirty="0" err="1"/>
              <a:t>Poznań</a:t>
            </a:r>
            <a:r>
              <a:rPr lang="en-GB" dirty="0"/>
              <a:t>, Poland</a:t>
            </a:r>
          </a:p>
          <a:p>
            <a:pPr lvl="1"/>
            <a:r>
              <a:rPr lang="en-GB" b="1" dirty="0"/>
              <a:t>Second Meeting:</a:t>
            </a:r>
            <a:r>
              <a:rPr lang="en-GB" dirty="0"/>
              <a:t> Monday, April 7, 2025, at CESNET in Prague, Czech Republic, a day before the GÉANT Security </a:t>
            </a:r>
            <a:r>
              <a:rPr lang="en-GB"/>
              <a:t>Conference </a:t>
            </a:r>
            <a:endParaRPr lang="en-GB" dirty="0"/>
          </a:p>
          <a:p>
            <a:r>
              <a:rPr lang="en-GB" b="1" dirty="0"/>
              <a:t>Call to Action:</a:t>
            </a:r>
            <a:r>
              <a:rPr lang="en-GB" dirty="0"/>
              <a:t> Join us in shaping the future of AI for NRENs!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24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451" y="2648586"/>
            <a:ext cx="9894723" cy="430909"/>
          </a:xfrm>
        </p:spPr>
        <p:txBody>
          <a:bodyPr/>
          <a:lstStyle/>
          <a:p>
            <a:r>
              <a:rPr lang="en-US" dirty="0"/>
              <a:t>Any questions?</a:t>
            </a:r>
            <a:br>
              <a:rPr lang="en-US" dirty="0"/>
            </a:br>
            <a:r>
              <a:rPr lang="en-GB" i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sc-sig-ai@lists.geant.org</a:t>
            </a:r>
            <a:br>
              <a:rPr lang="en-GB" i="1" dirty="0"/>
            </a:br>
            <a:br>
              <a:rPr lang="en-GB" i="1" dirty="0"/>
            </a:br>
            <a:r>
              <a:rPr lang="en-GB" i="1" dirty="0"/>
              <a:t>https://community.geant.org/sig-ai/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1311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aeb1846-cdfb-4597-893b-2ae440ff70d1">WP3</Activity>
    <Publish_x0020_to_x0020_EC_x0020_review xmlns="caeb1846-cdfb-4597-893b-2ae440ff70d1">No</Publish_x0020_to_x0020_EC_x0020_review>
    <Task xmlns="caeb1846-cdfb-4597-893b-2ae440ff70d1">T1</Task>
    <Organisation xmlns="caeb1846-cdfb-4597-893b-2ae440ff70d1">DFN</Organisation>
    <Share_x0020_with_x0020_GN_x0020_Community_x003f_ xmlns="caeb1846-cdfb-4597-893b-2ae440ff70d1">No</Share_x0020_with_x0020_GN_x0020_Community_x003f_>
    <Project_x0020_Code xmlns="caeb1846-cdfb-4597-893b-2ae440ff70d1" xsi:nil="true"/>
    <_dlc_DocIdPersistId xmlns="caeb1846-cdfb-4597-893b-2ae440ff70d1" xsi:nil="true"/>
    <Content1 xmlns="caeb1846-cdfb-4597-893b-2ae440ff70d1" xsi:nil="true"/>
    <PublishingExpirationDate xmlns="http://schemas.microsoft.com/sharepoint/v3" xsi:nil="true"/>
    <Created1 xmlns="caeb1846-cdfb-4597-893b-2ae440ff70d1" xsi:nil="true"/>
    <Item_x0020_Status xmlns="caeb1846-cdfb-4597-893b-2ae440ff70d1">Not started</Item_x0020_Status>
    <PublishingStartDate xmlns="http://schemas.microsoft.com/sharepoint/v3" xsi:nil="true"/>
    <Modified1 xmlns="caeb1846-cdfb-4597-893b-2ae440ff70d1" xsi:nil="true"/>
    <Item_x0020_Description xmlns="caeb1846-cdfb-4597-893b-2ae440ff70d1" xsi:nil="true"/>
    <Document_x0020_ID xmlns="caeb1846-cdfb-4597-893b-2ae440ff70d1" xsi:nil="true"/>
    <_dlc_DocId xmlns="caeb1846-cdfb-4597-893b-2ae440ff70d1">GN43-1341242381-276</_dlc_DocId>
    <_dlc_DocIdUrl xmlns="caeb1846-cdfb-4597-893b-2ae440ff70d1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443184836CBB2145B1F2F6D5DD70D51D0093029A643438B14A984C65055026A74C" ma:contentTypeVersion="30" ma:contentTypeDescription="" ma:contentTypeScope="" ma:versionID="ed035ec2fe1ba29152d3f130ed24f18a">
  <xsd:schema xmlns:xsd="http://www.w3.org/2001/XMLSchema" xmlns:xs="http://www.w3.org/2001/XMLSchema" xmlns:p="http://schemas.microsoft.com/office/2006/metadata/properties" xmlns:ns1="http://schemas.microsoft.com/sharepoint/v3" xmlns:ns2="caeb1846-cdfb-4597-893b-2ae440ff70d1" xmlns:ns3="4e90a818-8a10-4aa2-8e40-c07bab0c7306" targetNamespace="http://schemas.microsoft.com/office/2006/metadata/properties" ma:root="true" ma:fieldsID="5b9e134e1da27fe2c836354a07dd0738" ns1:_="" ns2:_="" ns3:_="">
    <xsd:import namespace="http://schemas.microsoft.com/sharepoint/v3"/>
    <xsd:import namespace="caeb1846-cdfb-4597-893b-2ae440ff70d1"/>
    <xsd:import namespace="4e90a818-8a10-4aa2-8e40-c07bab0c7306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Item_x0020_Description" minOccurs="0"/>
                <xsd:element ref="ns2:Item_x0020_Status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2:Document_x0020_ID" minOccurs="0"/>
                <xsd:element ref="ns1:PublishingStartDate" minOccurs="0"/>
                <xsd:element ref="ns1:PublishingExpirationDate" minOccurs="0"/>
                <xsd:element ref="ns2:Created1" minOccurs="0"/>
                <xsd:element ref="ns2:Modified1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4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 ma:readOnly="false">
      <xsd:simpleType>
        <xsd:restriction base="dms:Unknown"/>
      </xsd:simpleType>
    </xsd:element>
    <xsd:element name="PublishingExpirationDate" ma:index="15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eb1846-cdfb-4597-893b-2ae440ff70d1" elementFormDefault="qualified">
    <xsd:import namespace="http://schemas.microsoft.com/office/2006/documentManagement/types"/>
    <xsd:import namespace="http://schemas.microsoft.com/office/infopath/2007/PartnerControls"/>
    <xsd:element name="Activity" ma:index="4" nillable="true" ma:displayName="Activity" ma:default="None" ma:format="Dropdown" ma:internalName="Activity" ma:readOnly="false">
      <xsd:simpleType>
        <xsd:restriction base="dms:Choice">
          <xsd:enumeration value="None"/>
          <xsd:enumeration value="WP1"/>
          <xsd:enumeration value="WP2"/>
          <xsd:enumeration value="WP3"/>
          <xsd:enumeration value="WP4"/>
          <xsd:enumeration value="WP5"/>
          <xsd:enumeration value="WP6"/>
          <xsd:enumeration value="WP7"/>
          <xsd:enumeration value="WP8"/>
          <xsd:enumeration value="WP9"/>
        </xsd:restriction>
      </xsd:simpleType>
    </xsd:element>
    <xsd:element name="Content1" ma:index="5" nillable="true" ma:displayName="Content" ma:internalName="Content1" ma:readOnly="false">
      <xsd:simpleType>
        <xsd:restriction base="dms:Text">
          <xsd:maxLength value="255"/>
        </xsd:restriction>
      </xsd:simpleType>
    </xsd:element>
    <xsd:element name="Item_x0020_Description" ma:index="6" nillable="true" ma:displayName="Item Description" ma:internalName="Item_x0020_Description" ma:readOnly="false">
      <xsd:simpleType>
        <xsd:restriction base="dms:Note">
          <xsd:maxLength value="255"/>
        </xsd:restriction>
      </xsd:simpleType>
    </xsd:element>
    <xsd:element name="Item_x0020_Status" ma:index="7" nillable="true" ma:displayName="Item Status" ma:default="Not started" ma:format="RadioButtons" ma:internalName="Item_x0020_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Organisation" ma:index="8" nillable="true" ma:displayName="Organisation" ma:default="None" ma:format="Dropdown" ma:internalName="Organisation" ma:readOnly="false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GÉANT Ltd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GÉANT Assoc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Project_x0020_Code" ma:index="9" nillable="true" ma:displayName="Project Code" ma:internalName="Project_x0020_Code" ma:readOnly="false">
      <xsd:simpleType>
        <xsd:restriction base="dms:Text">
          <xsd:maxLength value="255"/>
        </xsd:restriction>
      </xsd:simpleType>
    </xsd:element>
    <xsd:element name="Publish_x0020_to_x0020_EC_x0020_review" ma:index="10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 ma:readOnly="false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1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2" nillable="true" ma:displayName="Task" ma:format="Dropdown" ma:internalName="Task" ma:readOnly="false">
      <xsd:simpleType>
        <xsd:restriction base="dms:Choice">
          <xsd:enumeration value="None"/>
          <xsd:enumeration value="T1"/>
          <xsd:enumeration value="T1.1"/>
          <xsd:enumeration value="T1.2"/>
          <xsd:enumeration value="T1.3"/>
          <xsd:enumeration value="T1.4"/>
          <xsd:enumeration value="T2"/>
          <xsd:enumeration value="T3"/>
          <xsd:enumeration value="T3.1"/>
          <xsd:enumeration value="T3.2"/>
          <xsd:enumeration value="T3.3"/>
          <xsd:enumeration value="T3.4"/>
          <xsd:enumeration value="T3.5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13" nillable="true" ma:displayName="Document ID" ma:description="This column will be updated automatically 1 minute after the document is added." ma:internalName="Document_x0020_ID" ma:readOnly="false">
      <xsd:simpleType>
        <xsd:restriction base="dms:Text">
          <xsd:maxLength value="255"/>
        </xsd:restriction>
      </xsd:simpleType>
    </xsd:element>
    <xsd:element name="Created1" ma:index="17" nillable="true" ma:displayName="Created" ma:format="DateOnly" ma:hidden="true" ma:internalName="Created1" ma:readOnly="false">
      <xsd:simpleType>
        <xsd:restriction base="dms:DateTime"/>
      </xsd:simpleType>
    </xsd:element>
    <xsd:element name="Modified1" ma:index="20" nillable="true" ma:displayName="Modified" ma:format="DateOnly" ma:hidden="true" ma:internalName="Modified1" ma:readOnly="false">
      <xsd:simpleType>
        <xsd:restriction base="dms:DateTime"/>
      </xsd:simpleType>
    </xsd:element>
    <xsd:element name="_dlc_DocId" ma:index="26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90a818-8a10-4aa2-8e40-c07bab0c73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7E4430-30B3-4A4D-B7DD-BE6627F61C5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4e90a818-8a10-4aa2-8e40-c07bab0c7306"/>
    <ds:schemaRef ds:uri="http://schemas.microsoft.com/office/2006/documentManagement/types"/>
    <ds:schemaRef ds:uri="caeb1846-cdfb-4597-893b-2ae440ff70d1"/>
    <ds:schemaRef ds:uri="http://schemas.openxmlformats.org/package/2006/metadata/core-properties"/>
    <ds:schemaRef ds:uri="http://purl.org/dc/terms/"/>
    <ds:schemaRef ds:uri="http://schemas.microsoft.com/sharepoint/v3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9AF1E303-1843-4B2D-A106-7B268F9BEE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aeb1846-cdfb-4597-893b-2ae440ff70d1"/>
    <ds:schemaRef ds:uri="4e90a818-8a10-4aa2-8e40-c07bab0c73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0</TotalTime>
  <Words>180</Words>
  <Application>Microsoft Office PowerPoint</Application>
  <PresentationFormat>Breitbild</PresentationFormat>
  <Paragraphs>22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SIG AI for NRENs  @ SIG NOC</vt:lpstr>
      <vt:lpstr>SIG AI for NRENs in a Nutshell</vt:lpstr>
      <vt:lpstr>Any questions? sc-sig-ai@lists.geant.org  https://community.geant.org/sig-ai/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Leonie Schäfer</dc:creator>
  <cp:keywords>GN5-1</cp:keywords>
  <cp:lastModifiedBy>Leonie Schäfer</cp:lastModifiedBy>
  <cp:revision>110</cp:revision>
  <dcterms:created xsi:type="dcterms:W3CDTF">2023-01-20T08:10:55Z</dcterms:created>
  <dcterms:modified xsi:type="dcterms:W3CDTF">2024-11-11T14:55:16Z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0x010100443184836CBB2145B1F2F6D5DD70D51D0093029A643438B14A984C65055026A74C</vt:lpwstr>
  </property>
  <property fmtid="{D5CDD505-2E9C-101B-9397-08002B2CF9AE}" pid="3" name="_dlc_DocIdItemGuid">
    <vt:lpwstr>6ae6d963-2624-4731-878b-b3e827956d39</vt:lpwstr>
  </property>
</Properties>
</file>