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69" r:id="rId3"/>
  </p:sldMasterIdLst>
  <p:notesMasterIdLst>
    <p:notesMasterId r:id="rId25"/>
  </p:notesMasterIdLst>
  <p:sldIdLst>
    <p:sldId id="371" r:id="rId4"/>
    <p:sldId id="1160" r:id="rId5"/>
    <p:sldId id="1161" r:id="rId6"/>
    <p:sldId id="1162" r:id="rId7"/>
    <p:sldId id="1163" r:id="rId8"/>
    <p:sldId id="1176" r:id="rId9"/>
    <p:sldId id="1177" r:id="rId10"/>
    <p:sldId id="414" r:id="rId11"/>
    <p:sldId id="1171" r:id="rId12"/>
    <p:sldId id="1178" r:id="rId13"/>
    <p:sldId id="1180" r:id="rId14"/>
    <p:sldId id="1168" r:id="rId15"/>
    <p:sldId id="1169" r:id="rId16"/>
    <p:sldId id="1170" r:id="rId17"/>
    <p:sldId id="1172" r:id="rId18"/>
    <p:sldId id="1174" r:id="rId19"/>
    <p:sldId id="1175" r:id="rId20"/>
    <p:sldId id="1179" r:id="rId21"/>
    <p:sldId id="1166" r:id="rId22"/>
    <p:sldId id="1181" r:id="rId23"/>
    <p:sldId id="39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300"/>
    <a:srgbClr val="09A9EA"/>
    <a:srgbClr val="8E979B"/>
    <a:srgbClr val="E24200"/>
    <a:srgbClr val="702077"/>
    <a:srgbClr val="CC007B"/>
    <a:srgbClr val="425E9B"/>
    <a:srgbClr val="30348F"/>
    <a:srgbClr val="A7B3B4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8" autoAdjust="0"/>
    <p:restoredTop sz="96213" autoAdjust="0"/>
  </p:normalViewPr>
  <p:slideViewPr>
    <p:cSldViewPr snapToGrid="0">
      <p:cViewPr varScale="1">
        <p:scale>
          <a:sx n="131" d="100"/>
          <a:sy n="131" d="100"/>
        </p:scale>
        <p:origin x="42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0E0488-DE94-3046-927A-3171FBF60070}" type="doc">
      <dgm:prSet loTypeId="urn:microsoft.com/office/officeart/2005/8/layout/orgChar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CFC2C0E-711C-1649-A020-FE7531568C34}">
      <dgm:prSet phldrT="[Text]" custT="1"/>
      <dgm:spPr/>
      <dgm:t>
        <a:bodyPr/>
        <a:lstStyle/>
        <a:p>
          <a:r>
            <a:rPr lang="en-GB" sz="1000" dirty="0"/>
            <a:t>Network infrastructure</a:t>
          </a:r>
        </a:p>
      </dgm:t>
    </dgm:pt>
    <dgm:pt modelId="{CDEA80AF-55BA-F249-8F8B-F2F652824CB3}" type="parTrans" cxnId="{FFAE7965-5EB6-FE48-BA49-2E2550BB6F29}">
      <dgm:prSet/>
      <dgm:spPr/>
      <dgm:t>
        <a:bodyPr/>
        <a:lstStyle/>
        <a:p>
          <a:endParaRPr lang="en-GB" sz="1000"/>
        </a:p>
      </dgm:t>
    </dgm:pt>
    <dgm:pt modelId="{D7791DF0-B098-D64C-A262-3A6F91D1D1B1}" type="sibTrans" cxnId="{FFAE7965-5EB6-FE48-BA49-2E2550BB6F29}">
      <dgm:prSet/>
      <dgm:spPr/>
      <dgm:t>
        <a:bodyPr/>
        <a:lstStyle/>
        <a:p>
          <a:endParaRPr lang="en-GB" sz="1000"/>
        </a:p>
      </dgm:t>
    </dgm:pt>
    <dgm:pt modelId="{76EE3BB6-8F61-224D-9F3D-769C8AECFBF1}">
      <dgm:prSet phldrT="[Text]" custT="1"/>
      <dgm:spPr/>
      <dgm:t>
        <a:bodyPr/>
        <a:lstStyle/>
        <a:p>
          <a:r>
            <a:rPr lang="en-GB" sz="1000" dirty="0"/>
            <a:t>Scope</a:t>
          </a:r>
        </a:p>
      </dgm:t>
    </dgm:pt>
    <dgm:pt modelId="{69F98362-638F-E842-8074-88A30E8CCEA2}" type="parTrans" cxnId="{5BB8A987-1603-904D-A86A-D051FDD15A38}">
      <dgm:prSet/>
      <dgm:spPr/>
      <dgm:t>
        <a:bodyPr/>
        <a:lstStyle/>
        <a:p>
          <a:endParaRPr lang="en-GB" sz="1000"/>
        </a:p>
      </dgm:t>
    </dgm:pt>
    <dgm:pt modelId="{80EC22B0-0B7A-7D4F-A1C0-3F209AF6A85F}" type="sibTrans" cxnId="{5BB8A987-1603-904D-A86A-D051FDD15A38}">
      <dgm:prSet/>
      <dgm:spPr/>
      <dgm:t>
        <a:bodyPr/>
        <a:lstStyle/>
        <a:p>
          <a:endParaRPr lang="en-GB" sz="1000"/>
        </a:p>
      </dgm:t>
    </dgm:pt>
    <dgm:pt modelId="{72AF88CE-6289-6246-B540-C527E66F8714}">
      <dgm:prSet phldrT="[Text]" custT="1"/>
      <dgm:spPr/>
      <dgm:t>
        <a:bodyPr/>
        <a:lstStyle/>
        <a:p>
          <a:r>
            <a:rPr lang="en-GB" sz="1000" dirty="0"/>
            <a:t>Countries/NRENs</a:t>
          </a:r>
        </a:p>
      </dgm:t>
    </dgm:pt>
    <dgm:pt modelId="{750D3322-492C-AB43-AF22-A54ED6BD37AB}" type="parTrans" cxnId="{B0E61F1D-7CF2-2B4F-A0D2-AAA5635738BB}">
      <dgm:prSet/>
      <dgm:spPr/>
      <dgm:t>
        <a:bodyPr/>
        <a:lstStyle/>
        <a:p>
          <a:endParaRPr lang="en-GB" sz="1000"/>
        </a:p>
      </dgm:t>
    </dgm:pt>
    <dgm:pt modelId="{D7EA82A1-D4BD-7947-8262-D8060505E66B}" type="sibTrans" cxnId="{B0E61F1D-7CF2-2B4F-A0D2-AAA5635738BB}">
      <dgm:prSet/>
      <dgm:spPr/>
      <dgm:t>
        <a:bodyPr/>
        <a:lstStyle/>
        <a:p>
          <a:endParaRPr lang="en-GB" sz="1000"/>
        </a:p>
      </dgm:t>
    </dgm:pt>
    <dgm:pt modelId="{9F54FD89-1C0C-1344-BFFD-C930942B8847}">
      <dgm:prSet phldrT="[Text]" custT="1"/>
      <dgm:spPr/>
      <dgm:t>
        <a:bodyPr/>
        <a:lstStyle/>
        <a:p>
          <a:r>
            <a:rPr lang="en-GB" sz="1000" dirty="0"/>
            <a:t>end-to-end</a:t>
          </a:r>
        </a:p>
      </dgm:t>
    </dgm:pt>
    <dgm:pt modelId="{47F457E6-20ED-674D-8EAE-F88745068992}" type="parTrans" cxnId="{82E4608D-DD46-384F-9EE9-8E80E39EBEF8}">
      <dgm:prSet/>
      <dgm:spPr/>
      <dgm:t>
        <a:bodyPr/>
        <a:lstStyle/>
        <a:p>
          <a:endParaRPr lang="en-GB" sz="1000"/>
        </a:p>
      </dgm:t>
    </dgm:pt>
    <dgm:pt modelId="{79AA2FE8-AAFD-FC4E-B8F9-8355695EDF36}" type="sibTrans" cxnId="{82E4608D-DD46-384F-9EE9-8E80E39EBEF8}">
      <dgm:prSet/>
      <dgm:spPr/>
      <dgm:t>
        <a:bodyPr/>
        <a:lstStyle/>
        <a:p>
          <a:endParaRPr lang="en-GB" sz="1000"/>
        </a:p>
      </dgm:t>
    </dgm:pt>
    <dgm:pt modelId="{4E997EC2-0240-7645-8B28-CA3E16DACFFE}">
      <dgm:prSet phldrT="[Text]" custT="1"/>
      <dgm:spPr/>
      <dgm:t>
        <a:bodyPr/>
        <a:lstStyle/>
        <a:p>
          <a:r>
            <a:rPr lang="en-GB" sz="1000" dirty="0"/>
            <a:t>Design</a:t>
          </a:r>
        </a:p>
      </dgm:t>
    </dgm:pt>
    <dgm:pt modelId="{93DF773C-E638-8E49-84D0-E97969549456}" type="parTrans" cxnId="{EA40212F-DB46-0C41-8324-0DC27D50D527}">
      <dgm:prSet/>
      <dgm:spPr/>
      <dgm:t>
        <a:bodyPr/>
        <a:lstStyle/>
        <a:p>
          <a:endParaRPr lang="en-GB" sz="1000"/>
        </a:p>
      </dgm:t>
    </dgm:pt>
    <dgm:pt modelId="{043F304E-68DE-5540-B88D-688FFEC44C00}" type="sibTrans" cxnId="{EA40212F-DB46-0C41-8324-0DC27D50D527}">
      <dgm:prSet/>
      <dgm:spPr/>
      <dgm:t>
        <a:bodyPr/>
        <a:lstStyle/>
        <a:p>
          <a:endParaRPr lang="en-GB" sz="1000"/>
        </a:p>
      </dgm:t>
    </dgm:pt>
    <dgm:pt modelId="{D2DA373B-E9F1-044E-96DE-55DA1B1864A0}">
      <dgm:prSet phldrT="[Text]" custT="1"/>
      <dgm:spPr/>
      <dgm:t>
        <a:bodyPr/>
        <a:lstStyle/>
        <a:p>
          <a:r>
            <a:rPr lang="en-GB" sz="1000" dirty="0"/>
            <a:t>Topology</a:t>
          </a:r>
        </a:p>
      </dgm:t>
    </dgm:pt>
    <dgm:pt modelId="{6A46F96A-6676-A14A-8F19-685E3CA00599}" type="parTrans" cxnId="{30965B96-D9B0-1443-BEC9-68335FA61D3A}">
      <dgm:prSet/>
      <dgm:spPr/>
      <dgm:t>
        <a:bodyPr/>
        <a:lstStyle/>
        <a:p>
          <a:endParaRPr lang="en-GB" sz="1000"/>
        </a:p>
      </dgm:t>
    </dgm:pt>
    <dgm:pt modelId="{6AA89C66-C203-0A40-A264-7687470EF00B}" type="sibTrans" cxnId="{30965B96-D9B0-1443-BEC9-68335FA61D3A}">
      <dgm:prSet/>
      <dgm:spPr/>
      <dgm:t>
        <a:bodyPr/>
        <a:lstStyle/>
        <a:p>
          <a:endParaRPr lang="en-GB" sz="1000"/>
        </a:p>
      </dgm:t>
    </dgm:pt>
    <dgm:pt modelId="{0E34738C-5D4C-D948-B45F-BE8F08ADFB99}">
      <dgm:prSet phldrT="[Text]" custT="1"/>
      <dgm:spPr/>
      <dgm:t>
        <a:bodyPr/>
        <a:lstStyle/>
        <a:p>
          <a:r>
            <a:rPr lang="en-GB" sz="1000" dirty="0"/>
            <a:t>endpoints</a:t>
          </a:r>
        </a:p>
      </dgm:t>
    </dgm:pt>
    <dgm:pt modelId="{F8105612-A1CF-274C-A742-F306F9AD2571}" type="parTrans" cxnId="{156FD6FD-5FFB-AB48-A404-5BF46C18324C}">
      <dgm:prSet/>
      <dgm:spPr/>
      <dgm:t>
        <a:bodyPr/>
        <a:lstStyle/>
        <a:p>
          <a:endParaRPr lang="en-GB" sz="1000"/>
        </a:p>
      </dgm:t>
    </dgm:pt>
    <dgm:pt modelId="{A31F3B45-C8B2-4C4D-892E-21FE7653DAEE}" type="sibTrans" cxnId="{156FD6FD-5FFB-AB48-A404-5BF46C18324C}">
      <dgm:prSet/>
      <dgm:spPr/>
      <dgm:t>
        <a:bodyPr/>
        <a:lstStyle/>
        <a:p>
          <a:endParaRPr lang="en-GB" sz="1000"/>
        </a:p>
      </dgm:t>
    </dgm:pt>
    <dgm:pt modelId="{1EC1D273-9374-D941-99F6-8AFBA0E965DA}">
      <dgm:prSet phldrT="[Text]" custT="1"/>
      <dgm:spPr/>
      <dgm:t>
        <a:bodyPr/>
        <a:lstStyle/>
        <a:p>
          <a:r>
            <a:rPr lang="en-GB" sz="1000" dirty="0" err="1"/>
            <a:t>EuroHPC</a:t>
          </a:r>
          <a:r>
            <a:rPr lang="en-GB" sz="1000" dirty="0"/>
            <a:t> sites</a:t>
          </a:r>
        </a:p>
      </dgm:t>
    </dgm:pt>
    <dgm:pt modelId="{929408C2-A2E2-314B-A35F-8AA6BDF931DF}" type="parTrans" cxnId="{1A1FC441-5F20-A84E-A08A-4CC14954030D}">
      <dgm:prSet/>
      <dgm:spPr/>
      <dgm:t>
        <a:bodyPr/>
        <a:lstStyle/>
        <a:p>
          <a:endParaRPr lang="en-GB" sz="1000"/>
        </a:p>
      </dgm:t>
    </dgm:pt>
    <dgm:pt modelId="{C98DA4C5-D83A-4845-AF47-0659A2A0C76B}" type="sibTrans" cxnId="{1A1FC441-5F20-A84E-A08A-4CC14954030D}">
      <dgm:prSet/>
      <dgm:spPr/>
      <dgm:t>
        <a:bodyPr/>
        <a:lstStyle/>
        <a:p>
          <a:endParaRPr lang="en-GB" sz="1000"/>
        </a:p>
      </dgm:t>
    </dgm:pt>
    <dgm:pt modelId="{37818346-E67A-1642-8395-F2FB83E3F771}">
      <dgm:prSet phldrT="[Text]" custT="1"/>
      <dgm:spPr/>
      <dgm:t>
        <a:bodyPr/>
        <a:lstStyle/>
        <a:p>
          <a:r>
            <a:rPr lang="en-GB" sz="1000" dirty="0"/>
            <a:t>R&amp;E sites</a:t>
          </a:r>
        </a:p>
      </dgm:t>
    </dgm:pt>
    <dgm:pt modelId="{46A86692-E42E-324C-8B3C-274AE08B8641}" type="parTrans" cxnId="{2646A852-EAAA-E74A-911E-769F5376E775}">
      <dgm:prSet/>
      <dgm:spPr/>
      <dgm:t>
        <a:bodyPr/>
        <a:lstStyle/>
        <a:p>
          <a:endParaRPr lang="en-GB" sz="1000"/>
        </a:p>
      </dgm:t>
    </dgm:pt>
    <dgm:pt modelId="{92217AB8-A418-C745-BB5C-6A9E73254DDB}" type="sibTrans" cxnId="{2646A852-EAAA-E74A-911E-769F5376E775}">
      <dgm:prSet/>
      <dgm:spPr/>
      <dgm:t>
        <a:bodyPr/>
        <a:lstStyle/>
        <a:p>
          <a:endParaRPr lang="en-GB" sz="1000"/>
        </a:p>
      </dgm:t>
    </dgm:pt>
    <dgm:pt modelId="{552CAF91-1517-9040-9439-8F6DF3EC29FA}">
      <dgm:prSet phldrT="[Text]" custT="1"/>
      <dgm:spPr/>
      <dgm:t>
        <a:bodyPr/>
        <a:lstStyle/>
        <a:p>
          <a:r>
            <a:rPr lang="en-GB" sz="1000" dirty="0"/>
            <a:t>Other data locations</a:t>
          </a:r>
        </a:p>
      </dgm:t>
    </dgm:pt>
    <dgm:pt modelId="{AA35D548-96BD-E045-A5C9-EC5C9EE29DAD}" type="parTrans" cxnId="{AA357A8B-0F93-CC4F-A6BC-0D2DC52A0660}">
      <dgm:prSet/>
      <dgm:spPr/>
      <dgm:t>
        <a:bodyPr/>
        <a:lstStyle/>
        <a:p>
          <a:endParaRPr lang="en-GB" sz="1000"/>
        </a:p>
      </dgm:t>
    </dgm:pt>
    <dgm:pt modelId="{D15BAF10-C0D0-3045-B4E2-CB7226F12C86}" type="sibTrans" cxnId="{AA357A8B-0F93-CC4F-A6BC-0D2DC52A0660}">
      <dgm:prSet/>
      <dgm:spPr/>
      <dgm:t>
        <a:bodyPr/>
        <a:lstStyle/>
        <a:p>
          <a:endParaRPr lang="en-GB" sz="1000"/>
        </a:p>
      </dgm:t>
    </dgm:pt>
    <dgm:pt modelId="{A4C1EFA6-10DE-504C-9F3E-F949CEFC72AE}">
      <dgm:prSet phldrT="[Text]" custT="1"/>
      <dgm:spPr/>
      <dgm:t>
        <a:bodyPr/>
        <a:lstStyle/>
        <a:p>
          <a:r>
            <a:rPr lang="en-GB" sz="1000" dirty="0"/>
            <a:t>Non-R&amp;E</a:t>
          </a:r>
        </a:p>
      </dgm:t>
    </dgm:pt>
    <dgm:pt modelId="{37A4FAAE-D1FC-494A-B531-7C439D773E5E}" type="parTrans" cxnId="{EFE6D123-7D44-EE46-A644-6DA5BAB2FCF3}">
      <dgm:prSet/>
      <dgm:spPr/>
      <dgm:t>
        <a:bodyPr/>
        <a:lstStyle/>
        <a:p>
          <a:endParaRPr lang="en-GB" sz="1000"/>
        </a:p>
      </dgm:t>
    </dgm:pt>
    <dgm:pt modelId="{6E00229D-382D-6948-A0FD-1389D117ED51}" type="sibTrans" cxnId="{EFE6D123-7D44-EE46-A644-6DA5BAB2FCF3}">
      <dgm:prSet/>
      <dgm:spPr/>
      <dgm:t>
        <a:bodyPr/>
        <a:lstStyle/>
        <a:p>
          <a:endParaRPr lang="en-GB" sz="1000"/>
        </a:p>
      </dgm:t>
    </dgm:pt>
    <dgm:pt modelId="{735F74D7-8E1F-F241-8327-D9F75FA930C9}">
      <dgm:prSet phldrT="[Text]" custT="1"/>
      <dgm:spPr/>
      <dgm:t>
        <a:bodyPr/>
        <a:lstStyle/>
        <a:p>
          <a:r>
            <a:rPr lang="en-GB" sz="1000" dirty="0"/>
            <a:t>Access points to service</a:t>
          </a:r>
        </a:p>
      </dgm:t>
    </dgm:pt>
    <dgm:pt modelId="{D41F5612-1239-F34D-A226-50E98153D4D6}" type="parTrans" cxnId="{B61B5E59-0E00-254D-8312-40629F5F000C}">
      <dgm:prSet/>
      <dgm:spPr/>
      <dgm:t>
        <a:bodyPr/>
        <a:lstStyle/>
        <a:p>
          <a:endParaRPr lang="en-GB" sz="1000"/>
        </a:p>
      </dgm:t>
    </dgm:pt>
    <dgm:pt modelId="{985EB340-9032-0843-AA39-2E9791241386}" type="sibTrans" cxnId="{B61B5E59-0E00-254D-8312-40629F5F000C}">
      <dgm:prSet/>
      <dgm:spPr/>
      <dgm:t>
        <a:bodyPr/>
        <a:lstStyle/>
        <a:p>
          <a:endParaRPr lang="en-GB" sz="1000"/>
        </a:p>
      </dgm:t>
    </dgm:pt>
    <dgm:pt modelId="{C1A2F2D0-0B6D-EE44-951E-FF8738F88AED}">
      <dgm:prSet phldrT="[Text]" custT="1"/>
      <dgm:spPr/>
      <dgm:t>
        <a:bodyPr/>
        <a:lstStyle/>
        <a:p>
          <a:r>
            <a:rPr lang="en-GB" sz="1000" dirty="0"/>
            <a:t>Capacity tiers </a:t>
          </a:r>
        </a:p>
      </dgm:t>
    </dgm:pt>
    <dgm:pt modelId="{F37A4B7B-2525-5C45-9EC7-14EAAEA4B47C}" type="parTrans" cxnId="{DC28760E-15E4-F645-A9C3-5BCF24A24D9B}">
      <dgm:prSet/>
      <dgm:spPr/>
      <dgm:t>
        <a:bodyPr/>
        <a:lstStyle/>
        <a:p>
          <a:endParaRPr lang="en-GB" sz="1000"/>
        </a:p>
      </dgm:t>
    </dgm:pt>
    <dgm:pt modelId="{B6AD88CD-597B-934B-90F4-316FF3CF5A87}" type="sibTrans" cxnId="{DC28760E-15E4-F645-A9C3-5BCF24A24D9B}">
      <dgm:prSet/>
      <dgm:spPr/>
      <dgm:t>
        <a:bodyPr/>
        <a:lstStyle/>
        <a:p>
          <a:endParaRPr lang="en-GB" sz="1000"/>
        </a:p>
      </dgm:t>
    </dgm:pt>
    <dgm:pt modelId="{0FBD3E63-D736-8D4D-9C24-126C94E5A671}">
      <dgm:prSet phldrT="[Text]" custT="1"/>
      <dgm:spPr/>
      <dgm:t>
        <a:bodyPr/>
        <a:lstStyle/>
        <a:p>
          <a:r>
            <a:rPr lang="en-GB" sz="1000" dirty="0"/>
            <a:t>NREN access</a:t>
          </a:r>
        </a:p>
      </dgm:t>
    </dgm:pt>
    <dgm:pt modelId="{340D5C8A-291B-A645-93B5-4EE08E4667F1}" type="parTrans" cxnId="{BECB6AEE-B396-254A-B803-2D01381A48E4}">
      <dgm:prSet/>
      <dgm:spPr/>
      <dgm:t>
        <a:bodyPr/>
        <a:lstStyle/>
        <a:p>
          <a:endParaRPr lang="en-GB" sz="1000"/>
        </a:p>
      </dgm:t>
    </dgm:pt>
    <dgm:pt modelId="{FFC58B30-0CD7-3642-B525-396129A3E6BF}" type="sibTrans" cxnId="{BECB6AEE-B396-254A-B803-2D01381A48E4}">
      <dgm:prSet/>
      <dgm:spPr/>
      <dgm:t>
        <a:bodyPr/>
        <a:lstStyle/>
        <a:p>
          <a:endParaRPr lang="en-GB" sz="1000"/>
        </a:p>
      </dgm:t>
    </dgm:pt>
    <dgm:pt modelId="{C46E5A9B-453C-6449-BF8B-7EB178F473F2}">
      <dgm:prSet phldrT="[Text]" custT="1"/>
      <dgm:spPr/>
      <dgm:t>
        <a:bodyPr/>
        <a:lstStyle/>
        <a:p>
          <a:r>
            <a:rPr lang="en-GB" sz="1000" dirty="0"/>
            <a:t>IX presence</a:t>
          </a:r>
        </a:p>
      </dgm:t>
    </dgm:pt>
    <dgm:pt modelId="{72EF2AE3-11D4-3F4C-86B4-81FA7EA44508}" type="parTrans" cxnId="{E4A095E7-866F-3146-B87C-962808A65FD3}">
      <dgm:prSet/>
      <dgm:spPr/>
      <dgm:t>
        <a:bodyPr/>
        <a:lstStyle/>
        <a:p>
          <a:endParaRPr lang="en-GB" sz="1000"/>
        </a:p>
      </dgm:t>
    </dgm:pt>
    <dgm:pt modelId="{078C079C-D003-6844-96D0-DF9982358B9C}" type="sibTrans" cxnId="{E4A095E7-866F-3146-B87C-962808A65FD3}">
      <dgm:prSet/>
      <dgm:spPr/>
      <dgm:t>
        <a:bodyPr/>
        <a:lstStyle/>
        <a:p>
          <a:endParaRPr lang="en-GB" sz="1000"/>
        </a:p>
      </dgm:t>
    </dgm:pt>
    <dgm:pt modelId="{D7D8F293-5E81-574D-AECE-08F8A6EFF1AB}">
      <dgm:prSet phldrT="[Text]" custT="1"/>
      <dgm:spPr/>
      <dgm:t>
        <a:bodyPr/>
        <a:lstStyle/>
        <a:p>
          <a:r>
            <a:rPr lang="en-GB" sz="1000" dirty="0"/>
            <a:t>Commodity upstream</a:t>
          </a:r>
        </a:p>
      </dgm:t>
    </dgm:pt>
    <dgm:pt modelId="{92132629-56FC-564F-9CD3-8666C4D05B30}" type="parTrans" cxnId="{6F72A8A7-B565-0D41-B7F8-BB3511C4F15A}">
      <dgm:prSet/>
      <dgm:spPr/>
      <dgm:t>
        <a:bodyPr/>
        <a:lstStyle/>
        <a:p>
          <a:endParaRPr lang="en-GB" sz="1000"/>
        </a:p>
      </dgm:t>
    </dgm:pt>
    <dgm:pt modelId="{B8E7B25C-9FC7-9141-89E9-8F4F7C705113}" type="sibTrans" cxnId="{6F72A8A7-B565-0D41-B7F8-BB3511C4F15A}">
      <dgm:prSet/>
      <dgm:spPr/>
      <dgm:t>
        <a:bodyPr/>
        <a:lstStyle/>
        <a:p>
          <a:endParaRPr lang="en-GB" sz="1000"/>
        </a:p>
      </dgm:t>
    </dgm:pt>
    <dgm:pt modelId="{7078C448-FB25-4146-8E6C-45DC59E80F4E}">
      <dgm:prSet phldrT="[Text]" custT="1"/>
      <dgm:spPr/>
      <dgm:t>
        <a:bodyPr/>
        <a:lstStyle/>
        <a:p>
          <a:r>
            <a:rPr lang="en-GB" sz="1000" dirty="0"/>
            <a:t>Direct peering</a:t>
          </a:r>
        </a:p>
      </dgm:t>
    </dgm:pt>
    <dgm:pt modelId="{8E59B47E-A011-5E4E-B184-B244503F4396}" type="parTrans" cxnId="{68DF6497-052A-154E-BF64-7AC2DC6CA837}">
      <dgm:prSet/>
      <dgm:spPr/>
      <dgm:t>
        <a:bodyPr/>
        <a:lstStyle/>
        <a:p>
          <a:endParaRPr lang="en-GB" sz="1000"/>
        </a:p>
      </dgm:t>
    </dgm:pt>
    <dgm:pt modelId="{79D9D3B3-B29F-2247-BDCC-9DDFA429D1CD}" type="sibTrans" cxnId="{68DF6497-052A-154E-BF64-7AC2DC6CA837}">
      <dgm:prSet/>
      <dgm:spPr/>
      <dgm:t>
        <a:bodyPr/>
        <a:lstStyle/>
        <a:p>
          <a:endParaRPr lang="en-GB" sz="1000"/>
        </a:p>
      </dgm:t>
    </dgm:pt>
    <dgm:pt modelId="{EEE092B9-F4B7-6947-8118-DAEF404449BE}">
      <dgm:prSet phldrT="[Text]" custT="1"/>
      <dgm:spPr/>
      <dgm:t>
        <a:bodyPr/>
        <a:lstStyle/>
        <a:p>
          <a:r>
            <a:rPr lang="en-GB" sz="1000" dirty="0"/>
            <a:t>BW requirements</a:t>
          </a:r>
        </a:p>
      </dgm:t>
    </dgm:pt>
    <dgm:pt modelId="{716C481C-56F4-AD49-A282-A570397A0A4E}" type="parTrans" cxnId="{B65DFB35-5E58-2B42-B311-1162E300ACB6}">
      <dgm:prSet/>
      <dgm:spPr/>
      <dgm:t>
        <a:bodyPr/>
        <a:lstStyle/>
        <a:p>
          <a:endParaRPr lang="en-GB" sz="1000"/>
        </a:p>
      </dgm:t>
    </dgm:pt>
    <dgm:pt modelId="{D35121A2-ACC2-034D-A82E-12FB3086EE16}" type="sibTrans" cxnId="{B65DFB35-5E58-2B42-B311-1162E300ACB6}">
      <dgm:prSet/>
      <dgm:spPr/>
      <dgm:t>
        <a:bodyPr/>
        <a:lstStyle/>
        <a:p>
          <a:endParaRPr lang="en-GB" sz="1000"/>
        </a:p>
      </dgm:t>
    </dgm:pt>
    <dgm:pt modelId="{7AE561B8-1AF0-9F44-A6BC-4A8B99408E4E}">
      <dgm:prSet phldrT="[Text]" custT="1"/>
      <dgm:spPr/>
      <dgm:t>
        <a:bodyPr/>
        <a:lstStyle/>
        <a:p>
          <a:r>
            <a:rPr lang="en-GB" sz="1000" dirty="0"/>
            <a:t>Backbone</a:t>
          </a:r>
        </a:p>
      </dgm:t>
    </dgm:pt>
    <dgm:pt modelId="{12D9C747-B051-3444-9231-E4402C3A2AC9}" type="parTrans" cxnId="{E8E678F2-3444-3347-8983-AB3754FDBA1C}">
      <dgm:prSet/>
      <dgm:spPr/>
      <dgm:t>
        <a:bodyPr/>
        <a:lstStyle/>
        <a:p>
          <a:endParaRPr lang="en-GB" sz="1000"/>
        </a:p>
      </dgm:t>
    </dgm:pt>
    <dgm:pt modelId="{BCCA2B8B-7DB2-D14E-8150-87094882CDAB}" type="sibTrans" cxnId="{E8E678F2-3444-3347-8983-AB3754FDBA1C}">
      <dgm:prSet/>
      <dgm:spPr/>
      <dgm:t>
        <a:bodyPr/>
        <a:lstStyle/>
        <a:p>
          <a:endParaRPr lang="en-GB" sz="1000"/>
        </a:p>
      </dgm:t>
    </dgm:pt>
    <dgm:pt modelId="{3CF37877-EC47-484F-B7AE-39348581D895}">
      <dgm:prSet phldrT="[Text]" custT="1"/>
      <dgm:spPr/>
      <dgm:t>
        <a:bodyPr/>
        <a:lstStyle/>
        <a:p>
          <a:r>
            <a:rPr lang="en-GB" sz="1000" dirty="0"/>
            <a:t>Access</a:t>
          </a:r>
        </a:p>
      </dgm:t>
    </dgm:pt>
    <dgm:pt modelId="{FFCBE6E6-F8F5-034C-89F2-571610101127}" type="parTrans" cxnId="{CD78B114-4223-A542-8FF2-C181E1E3D9B9}">
      <dgm:prSet/>
      <dgm:spPr/>
      <dgm:t>
        <a:bodyPr/>
        <a:lstStyle/>
        <a:p>
          <a:endParaRPr lang="en-GB" sz="1000"/>
        </a:p>
      </dgm:t>
    </dgm:pt>
    <dgm:pt modelId="{2DEC8457-3E37-5441-BF51-A8C0BCFF89E8}" type="sibTrans" cxnId="{CD78B114-4223-A542-8FF2-C181E1E3D9B9}">
      <dgm:prSet/>
      <dgm:spPr/>
      <dgm:t>
        <a:bodyPr/>
        <a:lstStyle/>
        <a:p>
          <a:endParaRPr lang="en-GB" sz="1000"/>
        </a:p>
      </dgm:t>
    </dgm:pt>
    <dgm:pt modelId="{30CF676B-8501-1441-93C7-FFFF74753EB8}">
      <dgm:prSet phldrT="[Text]" custT="1"/>
      <dgm:spPr/>
      <dgm:t>
        <a:bodyPr/>
        <a:lstStyle/>
        <a:p>
          <a:r>
            <a:rPr lang="en-GB" sz="1000" dirty="0"/>
            <a:t>Resiliency</a:t>
          </a:r>
        </a:p>
      </dgm:t>
    </dgm:pt>
    <dgm:pt modelId="{0C23F769-9B1A-5D4B-8E5A-90C56D065A0C}" type="parTrans" cxnId="{A9BA3568-68E5-1048-BF21-4029D38DF0E9}">
      <dgm:prSet/>
      <dgm:spPr/>
      <dgm:t>
        <a:bodyPr/>
        <a:lstStyle/>
        <a:p>
          <a:endParaRPr lang="en-GB" sz="1000"/>
        </a:p>
      </dgm:t>
    </dgm:pt>
    <dgm:pt modelId="{CF4A6BCC-7F26-164E-B737-FC0B274A8DE5}" type="sibTrans" cxnId="{A9BA3568-68E5-1048-BF21-4029D38DF0E9}">
      <dgm:prSet/>
      <dgm:spPr/>
      <dgm:t>
        <a:bodyPr/>
        <a:lstStyle/>
        <a:p>
          <a:endParaRPr lang="en-GB" sz="1000"/>
        </a:p>
      </dgm:t>
    </dgm:pt>
    <dgm:pt modelId="{E388A33D-493E-1842-979F-678578039501}">
      <dgm:prSet phldrT="[Text]" custT="1"/>
      <dgm:spPr/>
      <dgm:t>
        <a:bodyPr/>
        <a:lstStyle/>
        <a:p>
          <a:r>
            <a:rPr lang="en-GB" sz="1000" dirty="0"/>
            <a:t>Redundancy</a:t>
          </a:r>
        </a:p>
      </dgm:t>
    </dgm:pt>
    <dgm:pt modelId="{45E49147-61A2-A94C-B4BA-4E98670AD220}" type="parTrans" cxnId="{E1985A68-0BD8-5A45-89DC-C603DD60584D}">
      <dgm:prSet/>
      <dgm:spPr/>
      <dgm:t>
        <a:bodyPr/>
        <a:lstStyle/>
        <a:p>
          <a:endParaRPr lang="en-GB" sz="1000"/>
        </a:p>
      </dgm:t>
    </dgm:pt>
    <dgm:pt modelId="{8CF96A29-936C-1246-919A-67186F3B8F29}" type="sibTrans" cxnId="{E1985A68-0BD8-5A45-89DC-C603DD60584D}">
      <dgm:prSet/>
      <dgm:spPr/>
      <dgm:t>
        <a:bodyPr/>
        <a:lstStyle/>
        <a:p>
          <a:endParaRPr lang="en-GB" sz="1000"/>
        </a:p>
      </dgm:t>
    </dgm:pt>
    <dgm:pt modelId="{F815AD71-4DB0-BB46-9C47-870C242FD950}">
      <dgm:prSet phldrT="[Text]" custT="1"/>
      <dgm:spPr/>
      <dgm:t>
        <a:bodyPr/>
        <a:lstStyle/>
        <a:p>
          <a:r>
            <a:rPr lang="en-GB" sz="1000" dirty="0"/>
            <a:t>Diversity</a:t>
          </a:r>
        </a:p>
      </dgm:t>
    </dgm:pt>
    <dgm:pt modelId="{8A4A2646-91E2-8F43-BE97-346F4D6E0D77}" type="parTrans" cxnId="{0716330B-9546-E74C-9225-22C650DCE851}">
      <dgm:prSet/>
      <dgm:spPr/>
      <dgm:t>
        <a:bodyPr/>
        <a:lstStyle/>
        <a:p>
          <a:endParaRPr lang="en-GB" sz="1000"/>
        </a:p>
      </dgm:t>
    </dgm:pt>
    <dgm:pt modelId="{0FAB2A03-6C2E-434A-BA49-CDF765354125}" type="sibTrans" cxnId="{0716330B-9546-E74C-9225-22C650DCE851}">
      <dgm:prSet/>
      <dgm:spPr/>
      <dgm:t>
        <a:bodyPr/>
        <a:lstStyle/>
        <a:p>
          <a:endParaRPr lang="en-GB" sz="1000"/>
        </a:p>
      </dgm:t>
    </dgm:pt>
    <dgm:pt modelId="{FAF88B4B-CED5-9345-AEB7-FB676F101ED6}">
      <dgm:prSet phldrT="[Text]" custT="1"/>
      <dgm:spPr/>
      <dgm:t>
        <a:bodyPr/>
        <a:lstStyle/>
        <a:p>
          <a:r>
            <a:rPr lang="en-GB" sz="1000" dirty="0"/>
            <a:t>Resources identification</a:t>
          </a:r>
        </a:p>
      </dgm:t>
    </dgm:pt>
    <dgm:pt modelId="{8F8B8268-B022-E744-A789-0CE2EC0BE9D6}" type="parTrans" cxnId="{449430CC-622D-9E44-98FF-C02A7CA44B67}">
      <dgm:prSet/>
      <dgm:spPr/>
      <dgm:t>
        <a:bodyPr/>
        <a:lstStyle/>
        <a:p>
          <a:endParaRPr lang="en-GB" sz="1000"/>
        </a:p>
      </dgm:t>
    </dgm:pt>
    <dgm:pt modelId="{0F23557D-E83A-1B47-ADC5-748DA5D15EDD}" type="sibTrans" cxnId="{449430CC-622D-9E44-98FF-C02A7CA44B67}">
      <dgm:prSet/>
      <dgm:spPr/>
      <dgm:t>
        <a:bodyPr/>
        <a:lstStyle/>
        <a:p>
          <a:endParaRPr lang="en-GB" sz="1000"/>
        </a:p>
      </dgm:t>
    </dgm:pt>
    <dgm:pt modelId="{84A50906-DDEF-CC4B-A13D-7B819A07253A}">
      <dgm:prSet phldrT="[Text]" custT="1"/>
      <dgm:spPr/>
      <dgm:t>
        <a:bodyPr/>
        <a:lstStyle/>
        <a:p>
          <a:r>
            <a:rPr lang="en-GB" sz="1000" dirty="0"/>
            <a:t>Network elements</a:t>
          </a:r>
        </a:p>
      </dgm:t>
    </dgm:pt>
    <dgm:pt modelId="{E50CC857-8826-F54D-AFEA-8AF32A2222D6}" type="parTrans" cxnId="{355A1313-24CC-8944-A70A-D0EC2AAF24F1}">
      <dgm:prSet/>
      <dgm:spPr/>
      <dgm:t>
        <a:bodyPr/>
        <a:lstStyle/>
        <a:p>
          <a:endParaRPr lang="en-GB" sz="1000"/>
        </a:p>
      </dgm:t>
    </dgm:pt>
    <dgm:pt modelId="{3D8BD71B-F24F-574A-B46A-00F2CFE58742}" type="sibTrans" cxnId="{355A1313-24CC-8944-A70A-D0EC2AAF24F1}">
      <dgm:prSet/>
      <dgm:spPr/>
      <dgm:t>
        <a:bodyPr/>
        <a:lstStyle/>
        <a:p>
          <a:endParaRPr lang="en-GB" sz="1000"/>
        </a:p>
      </dgm:t>
    </dgm:pt>
    <dgm:pt modelId="{A100047F-DDBE-C14D-84E4-A5F7345E0C5B}">
      <dgm:prSet phldrT="[Text]" custT="1"/>
      <dgm:spPr/>
      <dgm:t>
        <a:bodyPr/>
        <a:lstStyle/>
        <a:p>
          <a:r>
            <a:rPr lang="en-GB" sz="1000" dirty="0"/>
            <a:t>Other hardware</a:t>
          </a:r>
        </a:p>
      </dgm:t>
    </dgm:pt>
    <dgm:pt modelId="{C5E4CAC2-94B2-F549-B5CF-BCCB18865E53}" type="parTrans" cxnId="{46AB44EE-ECA9-864D-80BA-655AE7BACA00}">
      <dgm:prSet/>
      <dgm:spPr/>
      <dgm:t>
        <a:bodyPr/>
        <a:lstStyle/>
        <a:p>
          <a:endParaRPr lang="en-GB" sz="1000"/>
        </a:p>
      </dgm:t>
    </dgm:pt>
    <dgm:pt modelId="{D73B2AF6-3B71-C543-95D2-76F8A6821F35}" type="sibTrans" cxnId="{46AB44EE-ECA9-864D-80BA-655AE7BACA00}">
      <dgm:prSet/>
      <dgm:spPr/>
      <dgm:t>
        <a:bodyPr/>
        <a:lstStyle/>
        <a:p>
          <a:endParaRPr lang="en-GB" sz="1000"/>
        </a:p>
      </dgm:t>
    </dgm:pt>
    <dgm:pt modelId="{CF9B250B-B382-C947-A254-A3ABBCC1F2B5}">
      <dgm:prSet phldrT="[Text]" custT="1"/>
      <dgm:spPr/>
      <dgm:t>
        <a:bodyPr/>
        <a:lstStyle/>
        <a:p>
          <a:r>
            <a:rPr lang="en-GB" sz="1000" dirty="0"/>
            <a:t>Lead times</a:t>
          </a:r>
        </a:p>
      </dgm:t>
    </dgm:pt>
    <dgm:pt modelId="{D5D580FB-BB6A-A545-A5CC-D951DC886124}" type="parTrans" cxnId="{42943205-3213-4E4F-9464-1E52893F53FE}">
      <dgm:prSet/>
      <dgm:spPr/>
      <dgm:t>
        <a:bodyPr/>
        <a:lstStyle/>
        <a:p>
          <a:endParaRPr lang="en-GB" sz="1000"/>
        </a:p>
      </dgm:t>
    </dgm:pt>
    <dgm:pt modelId="{CB774BE4-0608-3E42-9F90-E28347E0AF70}" type="sibTrans" cxnId="{42943205-3213-4E4F-9464-1E52893F53FE}">
      <dgm:prSet/>
      <dgm:spPr/>
      <dgm:t>
        <a:bodyPr/>
        <a:lstStyle/>
        <a:p>
          <a:endParaRPr lang="en-GB" sz="1000"/>
        </a:p>
      </dgm:t>
    </dgm:pt>
    <dgm:pt modelId="{738004D6-93DD-D540-801F-5AC2442EAC1E}">
      <dgm:prSet phldrT="[Text]" custT="1"/>
      <dgm:spPr/>
      <dgm:t>
        <a:bodyPr/>
        <a:lstStyle/>
        <a:p>
          <a:r>
            <a:rPr lang="en-GB" sz="1000" dirty="0"/>
            <a:t>SLAs</a:t>
          </a:r>
        </a:p>
      </dgm:t>
    </dgm:pt>
    <dgm:pt modelId="{A4BAB928-286F-A94D-B703-DA05299E57FD}" type="parTrans" cxnId="{CCDECEF6-0604-9947-8524-B6207961338A}">
      <dgm:prSet/>
      <dgm:spPr/>
      <dgm:t>
        <a:bodyPr/>
        <a:lstStyle/>
        <a:p>
          <a:endParaRPr lang="en-GB" sz="1000"/>
        </a:p>
      </dgm:t>
    </dgm:pt>
    <dgm:pt modelId="{D93FCFB8-ACDE-E648-B16D-7AC33E56AD1B}" type="sibTrans" cxnId="{CCDECEF6-0604-9947-8524-B6207961338A}">
      <dgm:prSet/>
      <dgm:spPr/>
      <dgm:t>
        <a:bodyPr/>
        <a:lstStyle/>
        <a:p>
          <a:endParaRPr lang="en-GB" sz="1000"/>
        </a:p>
      </dgm:t>
    </dgm:pt>
    <dgm:pt modelId="{CB0408F7-9155-7E4C-A418-D63AB7EA894F}">
      <dgm:prSet phldrT="[Text]" custT="1"/>
      <dgm:spPr/>
      <dgm:t>
        <a:bodyPr/>
        <a:lstStyle/>
        <a:p>
          <a:r>
            <a:rPr lang="en-GB" sz="1000" dirty="0"/>
            <a:t>Uptime</a:t>
          </a:r>
        </a:p>
      </dgm:t>
    </dgm:pt>
    <dgm:pt modelId="{EB5A98C9-C896-8C4B-A6D2-851A60B28EB3}" type="parTrans" cxnId="{B8965E59-E015-FD46-81D5-83BCF9273C82}">
      <dgm:prSet/>
      <dgm:spPr/>
      <dgm:t>
        <a:bodyPr/>
        <a:lstStyle/>
        <a:p>
          <a:endParaRPr lang="en-GB" sz="1000"/>
        </a:p>
      </dgm:t>
    </dgm:pt>
    <dgm:pt modelId="{1AA0B162-82A1-BD4D-9A3A-16FDD796660B}" type="sibTrans" cxnId="{B8965E59-E015-FD46-81D5-83BCF9273C82}">
      <dgm:prSet/>
      <dgm:spPr/>
      <dgm:t>
        <a:bodyPr/>
        <a:lstStyle/>
        <a:p>
          <a:endParaRPr lang="en-GB" sz="1000"/>
        </a:p>
      </dgm:t>
    </dgm:pt>
    <dgm:pt modelId="{C5BBD8D3-176B-CA4C-A0EF-0F036AA0AFA1}">
      <dgm:prSet phldrT="[Text]" custT="1"/>
      <dgm:spPr/>
      <dgm:t>
        <a:bodyPr/>
        <a:lstStyle/>
        <a:p>
          <a:r>
            <a:rPr lang="en-GB" sz="1000" dirty="0"/>
            <a:t>Throughput</a:t>
          </a:r>
        </a:p>
      </dgm:t>
    </dgm:pt>
    <dgm:pt modelId="{62F68030-48A8-0B4F-BA26-3144B6246D5A}" type="parTrans" cxnId="{220E725D-7A2D-2647-BAAC-0D025A60C11C}">
      <dgm:prSet/>
      <dgm:spPr/>
      <dgm:t>
        <a:bodyPr/>
        <a:lstStyle/>
        <a:p>
          <a:endParaRPr lang="en-GB" sz="1000"/>
        </a:p>
      </dgm:t>
    </dgm:pt>
    <dgm:pt modelId="{97C30A81-C81A-7546-83BF-AADE0C805CFB}" type="sibTrans" cxnId="{220E725D-7A2D-2647-BAAC-0D025A60C11C}">
      <dgm:prSet/>
      <dgm:spPr/>
      <dgm:t>
        <a:bodyPr/>
        <a:lstStyle/>
        <a:p>
          <a:endParaRPr lang="en-GB" sz="1000"/>
        </a:p>
      </dgm:t>
    </dgm:pt>
    <dgm:pt modelId="{4B084730-CE28-4F46-921D-C5AB521BF517}">
      <dgm:prSet phldrT="[Text]" custT="1"/>
      <dgm:spPr/>
      <dgm:t>
        <a:bodyPr/>
        <a:lstStyle/>
        <a:p>
          <a:r>
            <a:rPr lang="en-GB" sz="1000" dirty="0"/>
            <a:t>Packet loss</a:t>
          </a:r>
        </a:p>
      </dgm:t>
    </dgm:pt>
    <dgm:pt modelId="{1D00C7DC-3B2F-FD47-BB29-C99BAAD57570}" type="parTrans" cxnId="{F76C3F2D-4842-854D-B74C-335595746061}">
      <dgm:prSet/>
      <dgm:spPr/>
      <dgm:t>
        <a:bodyPr/>
        <a:lstStyle/>
        <a:p>
          <a:endParaRPr lang="en-GB" sz="1000"/>
        </a:p>
      </dgm:t>
    </dgm:pt>
    <dgm:pt modelId="{D484CA44-14D8-1247-B608-E8FF58E911D4}" type="sibTrans" cxnId="{F76C3F2D-4842-854D-B74C-335595746061}">
      <dgm:prSet/>
      <dgm:spPr/>
      <dgm:t>
        <a:bodyPr/>
        <a:lstStyle/>
        <a:p>
          <a:endParaRPr lang="en-GB" sz="1000"/>
        </a:p>
      </dgm:t>
    </dgm:pt>
    <dgm:pt modelId="{746E347A-8761-6B4F-87D7-5BC56C3A3F20}">
      <dgm:prSet phldrT="[Text]" custT="1"/>
      <dgm:spPr/>
      <dgm:t>
        <a:bodyPr/>
        <a:lstStyle/>
        <a:p>
          <a:r>
            <a:rPr lang="en-GB" sz="1000" dirty="0"/>
            <a:t>Time-to-fix</a:t>
          </a:r>
        </a:p>
      </dgm:t>
    </dgm:pt>
    <dgm:pt modelId="{638C197C-AD2C-714F-AE97-09E75EB84A54}" type="parTrans" cxnId="{EF74A3CC-CD13-F849-9987-741764B77EF8}">
      <dgm:prSet/>
      <dgm:spPr/>
      <dgm:t>
        <a:bodyPr/>
        <a:lstStyle/>
        <a:p>
          <a:endParaRPr lang="en-GB" sz="1000"/>
        </a:p>
      </dgm:t>
    </dgm:pt>
    <dgm:pt modelId="{86C2BF98-A666-834D-87AC-435A130E1B8D}" type="sibTrans" cxnId="{EF74A3CC-CD13-F849-9987-741764B77EF8}">
      <dgm:prSet/>
      <dgm:spPr/>
      <dgm:t>
        <a:bodyPr/>
        <a:lstStyle/>
        <a:p>
          <a:endParaRPr lang="en-GB" sz="1000"/>
        </a:p>
      </dgm:t>
    </dgm:pt>
    <dgm:pt modelId="{36313D55-0E64-A34E-B932-03DB90A46E85}">
      <dgm:prSet phldrT="[Text]" custT="1"/>
      <dgm:spPr/>
      <dgm:t>
        <a:bodyPr/>
        <a:lstStyle/>
        <a:p>
          <a:r>
            <a:rPr lang="en-GB" sz="1000" dirty="0"/>
            <a:t>NRENs</a:t>
          </a:r>
        </a:p>
      </dgm:t>
    </dgm:pt>
    <dgm:pt modelId="{0415AC6A-2A8B-FD4D-84F9-C6A3921FF75E}" type="parTrans" cxnId="{AE06977F-F956-3746-BE9D-E1B55D837F35}">
      <dgm:prSet/>
      <dgm:spPr/>
      <dgm:t>
        <a:bodyPr/>
        <a:lstStyle/>
        <a:p>
          <a:endParaRPr lang="en-GB" sz="1000"/>
        </a:p>
      </dgm:t>
    </dgm:pt>
    <dgm:pt modelId="{71D12BCF-E9BF-3740-9410-4B2645F1DB41}" type="sibTrans" cxnId="{AE06977F-F956-3746-BE9D-E1B55D837F35}">
      <dgm:prSet/>
      <dgm:spPr/>
      <dgm:t>
        <a:bodyPr/>
        <a:lstStyle/>
        <a:p>
          <a:endParaRPr lang="en-GB" sz="1000"/>
        </a:p>
      </dgm:t>
    </dgm:pt>
    <dgm:pt modelId="{51CB4246-4500-0440-AE02-BBB4E9DD37AD}">
      <dgm:prSet phldrT="[Text]" custT="1"/>
      <dgm:spPr/>
      <dgm:t>
        <a:bodyPr/>
        <a:lstStyle/>
        <a:p>
          <a:r>
            <a:rPr lang="en-GB" sz="1000" dirty="0"/>
            <a:t>GÉANT</a:t>
          </a:r>
        </a:p>
      </dgm:t>
    </dgm:pt>
    <dgm:pt modelId="{FE7FE73F-E47C-344F-AA17-B7322F10E66A}" type="parTrans" cxnId="{447F760E-7F69-CA43-AB19-22E2D27AB6C5}">
      <dgm:prSet/>
      <dgm:spPr/>
      <dgm:t>
        <a:bodyPr/>
        <a:lstStyle/>
        <a:p>
          <a:endParaRPr lang="en-GB" sz="1000"/>
        </a:p>
      </dgm:t>
    </dgm:pt>
    <dgm:pt modelId="{878B3442-6666-534E-B990-48519DB6F108}" type="sibTrans" cxnId="{447F760E-7F69-CA43-AB19-22E2D27AB6C5}">
      <dgm:prSet/>
      <dgm:spPr/>
      <dgm:t>
        <a:bodyPr/>
        <a:lstStyle/>
        <a:p>
          <a:endParaRPr lang="en-GB" sz="1000"/>
        </a:p>
      </dgm:t>
    </dgm:pt>
    <dgm:pt modelId="{B109AC79-6F31-BF4F-9EE5-609B066E13C7}">
      <dgm:prSet phldrT="[Text]" custT="1"/>
      <dgm:spPr/>
      <dgm:t>
        <a:bodyPr/>
        <a:lstStyle/>
        <a:p>
          <a:r>
            <a:rPr lang="en-GB" sz="1000" dirty="0"/>
            <a:t>Network services</a:t>
          </a:r>
        </a:p>
      </dgm:t>
    </dgm:pt>
    <dgm:pt modelId="{B29E4909-EFB9-B14A-ABA4-3171ACBA9CC0}" type="parTrans" cxnId="{2362C0C7-8B99-3046-9511-8D3E7756784A}">
      <dgm:prSet/>
      <dgm:spPr/>
      <dgm:t>
        <a:bodyPr/>
        <a:lstStyle/>
        <a:p>
          <a:endParaRPr lang="en-GB" sz="1000"/>
        </a:p>
      </dgm:t>
    </dgm:pt>
    <dgm:pt modelId="{30EB6BD6-6517-EB45-B58C-F1DE72FBFF76}" type="sibTrans" cxnId="{2362C0C7-8B99-3046-9511-8D3E7756784A}">
      <dgm:prSet/>
      <dgm:spPr/>
      <dgm:t>
        <a:bodyPr/>
        <a:lstStyle/>
        <a:p>
          <a:endParaRPr lang="en-GB" sz="1000"/>
        </a:p>
      </dgm:t>
    </dgm:pt>
    <dgm:pt modelId="{9F809CCC-2B20-2C46-972A-52FCE35C3D35}">
      <dgm:prSet phldrT="[Text]" custT="1"/>
      <dgm:spPr/>
      <dgm:t>
        <a:bodyPr/>
        <a:lstStyle/>
        <a:p>
          <a:r>
            <a:rPr lang="en-GB" sz="1000" dirty="0"/>
            <a:t>IP</a:t>
          </a:r>
        </a:p>
      </dgm:t>
    </dgm:pt>
    <dgm:pt modelId="{B4EF279A-1E0B-654A-97F7-20E5C961099D}" type="parTrans" cxnId="{6CF63A3C-98E0-3546-BA1B-80D25014E3BC}">
      <dgm:prSet/>
      <dgm:spPr/>
      <dgm:t>
        <a:bodyPr/>
        <a:lstStyle/>
        <a:p>
          <a:endParaRPr lang="en-GB" sz="1000"/>
        </a:p>
      </dgm:t>
    </dgm:pt>
    <dgm:pt modelId="{845EEE2E-FD55-DF42-A4ED-6CBFDCA14DA2}" type="sibTrans" cxnId="{6CF63A3C-98E0-3546-BA1B-80D25014E3BC}">
      <dgm:prSet/>
      <dgm:spPr/>
      <dgm:t>
        <a:bodyPr/>
        <a:lstStyle/>
        <a:p>
          <a:endParaRPr lang="en-GB" sz="1000"/>
        </a:p>
      </dgm:t>
    </dgm:pt>
    <dgm:pt modelId="{7B2C2E20-3242-7A4A-A189-2E8AC3F2EA23}">
      <dgm:prSet phldrT="[Text]" custT="1"/>
      <dgm:spPr/>
      <dgm:t>
        <a:bodyPr/>
        <a:lstStyle/>
        <a:p>
          <a:r>
            <a:rPr lang="en-GB" sz="1000" dirty="0"/>
            <a:t>L2/L3 inter-domain VPN</a:t>
          </a:r>
        </a:p>
      </dgm:t>
    </dgm:pt>
    <dgm:pt modelId="{20403E54-03AC-E142-9AE6-43F40BECC6EB}" type="parTrans" cxnId="{4CA44AD0-5034-1D49-AA99-876DB400EECE}">
      <dgm:prSet/>
      <dgm:spPr/>
      <dgm:t>
        <a:bodyPr/>
        <a:lstStyle/>
        <a:p>
          <a:endParaRPr lang="en-GB" sz="1000"/>
        </a:p>
      </dgm:t>
    </dgm:pt>
    <dgm:pt modelId="{06521C20-F122-A74E-AC13-052BA2CE290E}" type="sibTrans" cxnId="{4CA44AD0-5034-1D49-AA99-876DB400EECE}">
      <dgm:prSet/>
      <dgm:spPr/>
      <dgm:t>
        <a:bodyPr/>
        <a:lstStyle/>
        <a:p>
          <a:endParaRPr lang="en-GB" sz="1000"/>
        </a:p>
      </dgm:t>
    </dgm:pt>
    <dgm:pt modelId="{BEA5E827-23C5-DE4C-92B7-12E1FD8B3319}">
      <dgm:prSet phldrT="[Text]" custT="1"/>
      <dgm:spPr/>
      <dgm:t>
        <a:bodyPr/>
        <a:lstStyle/>
        <a:p>
          <a:r>
            <a:rPr lang="en-GB" sz="1000" dirty="0"/>
            <a:t>QoS</a:t>
          </a:r>
        </a:p>
      </dgm:t>
    </dgm:pt>
    <dgm:pt modelId="{C2B34316-0A40-E24B-A51A-3D4B22324178}" type="parTrans" cxnId="{EA91FA06-D578-A24D-9636-8A0B56773BAA}">
      <dgm:prSet/>
      <dgm:spPr/>
      <dgm:t>
        <a:bodyPr/>
        <a:lstStyle/>
        <a:p>
          <a:endParaRPr lang="en-GB" sz="1000"/>
        </a:p>
      </dgm:t>
    </dgm:pt>
    <dgm:pt modelId="{9D7D8199-A426-2542-B7C5-C3837571EA3B}" type="sibTrans" cxnId="{EA91FA06-D578-A24D-9636-8A0B56773BAA}">
      <dgm:prSet/>
      <dgm:spPr/>
      <dgm:t>
        <a:bodyPr/>
        <a:lstStyle/>
        <a:p>
          <a:endParaRPr lang="en-GB" sz="1000"/>
        </a:p>
      </dgm:t>
    </dgm:pt>
    <dgm:pt modelId="{BBA4BE8B-DF9A-0D48-BDC4-E62554155E81}">
      <dgm:prSet phldrT="[Text]" custT="1"/>
      <dgm:spPr/>
      <dgm:t>
        <a:bodyPr/>
        <a:lstStyle/>
        <a:p>
          <a:r>
            <a:rPr lang="en-GB" sz="1000" dirty="0"/>
            <a:t>Best-effort/dedicated circuits</a:t>
          </a:r>
        </a:p>
      </dgm:t>
    </dgm:pt>
    <dgm:pt modelId="{1739DFE5-B058-A24C-9B76-B7AB0098F8FC}" type="parTrans" cxnId="{6016E16C-3D6E-5740-8C0C-3031A2CAF9B6}">
      <dgm:prSet/>
      <dgm:spPr/>
      <dgm:t>
        <a:bodyPr/>
        <a:lstStyle/>
        <a:p>
          <a:endParaRPr lang="en-GB" sz="1000"/>
        </a:p>
      </dgm:t>
    </dgm:pt>
    <dgm:pt modelId="{79B9A56E-2BC4-E145-A390-9A03209AF184}" type="sibTrans" cxnId="{6016E16C-3D6E-5740-8C0C-3031A2CAF9B6}">
      <dgm:prSet/>
      <dgm:spPr/>
      <dgm:t>
        <a:bodyPr/>
        <a:lstStyle/>
        <a:p>
          <a:endParaRPr lang="en-GB" sz="1000"/>
        </a:p>
      </dgm:t>
    </dgm:pt>
    <dgm:pt modelId="{C3930E5F-D699-C94D-820F-ADFF1CC6C5CC}">
      <dgm:prSet phldrT="[Text]" custT="1"/>
      <dgm:spPr/>
      <dgm:t>
        <a:bodyPr/>
        <a:lstStyle/>
        <a:p>
          <a:r>
            <a:rPr lang="en-GB" sz="1000" dirty="0"/>
            <a:t>Day 0</a:t>
          </a:r>
        </a:p>
      </dgm:t>
    </dgm:pt>
    <dgm:pt modelId="{6693A3D4-3D29-A54F-8068-19CB2AE1B262}" type="parTrans" cxnId="{991DC95D-41E1-C441-B3B3-E47C6017CBEA}">
      <dgm:prSet/>
      <dgm:spPr/>
      <dgm:t>
        <a:bodyPr/>
        <a:lstStyle/>
        <a:p>
          <a:endParaRPr lang="en-GB" sz="1000"/>
        </a:p>
      </dgm:t>
    </dgm:pt>
    <dgm:pt modelId="{2D8C28D0-5874-3D47-B72C-CDFAF2C8436E}" type="sibTrans" cxnId="{991DC95D-41E1-C441-B3B3-E47C6017CBEA}">
      <dgm:prSet/>
      <dgm:spPr/>
      <dgm:t>
        <a:bodyPr/>
        <a:lstStyle/>
        <a:p>
          <a:endParaRPr lang="en-GB" sz="1000"/>
        </a:p>
      </dgm:t>
    </dgm:pt>
    <dgm:pt modelId="{F239D585-33FB-2440-B456-90681C49E57F}">
      <dgm:prSet phldrT="[Text]" custT="1"/>
      <dgm:spPr/>
      <dgm:t>
        <a:bodyPr/>
        <a:lstStyle/>
        <a:p>
          <a:r>
            <a:rPr lang="en-GB" sz="1000" dirty="0"/>
            <a:t>Upgrades</a:t>
          </a:r>
        </a:p>
      </dgm:t>
    </dgm:pt>
    <dgm:pt modelId="{CF81FB1F-CBBB-4E42-9D6D-77D3FADE7E49}" type="parTrans" cxnId="{C59404F3-09B7-6643-959C-AEA4B36EC477}">
      <dgm:prSet/>
      <dgm:spPr/>
      <dgm:t>
        <a:bodyPr/>
        <a:lstStyle/>
        <a:p>
          <a:endParaRPr lang="en-GB" sz="1000"/>
        </a:p>
      </dgm:t>
    </dgm:pt>
    <dgm:pt modelId="{396655DB-425A-B740-99E3-B1D3285C4CAE}" type="sibTrans" cxnId="{C59404F3-09B7-6643-959C-AEA4B36EC477}">
      <dgm:prSet/>
      <dgm:spPr/>
      <dgm:t>
        <a:bodyPr/>
        <a:lstStyle/>
        <a:p>
          <a:endParaRPr lang="en-GB" sz="1000"/>
        </a:p>
      </dgm:t>
    </dgm:pt>
    <dgm:pt modelId="{03CAAEA8-3CF3-E549-8BFB-3802B8EA650C}">
      <dgm:prSet phldrT="[Text]" custT="1"/>
      <dgm:spPr/>
      <dgm:t>
        <a:bodyPr/>
        <a:lstStyle/>
        <a:p>
          <a:r>
            <a:rPr lang="en-GB" sz="1000" dirty="0"/>
            <a:t>Day 0</a:t>
          </a:r>
        </a:p>
      </dgm:t>
    </dgm:pt>
    <dgm:pt modelId="{D5202434-024A-8E49-BF52-91ED0E990C1A}" type="parTrans" cxnId="{70DAD965-AEE1-2C4E-937A-D6C9D11589FE}">
      <dgm:prSet/>
      <dgm:spPr/>
      <dgm:t>
        <a:bodyPr/>
        <a:lstStyle/>
        <a:p>
          <a:endParaRPr lang="en-GB" sz="1000"/>
        </a:p>
      </dgm:t>
    </dgm:pt>
    <dgm:pt modelId="{31C37885-4D1B-5543-AE41-0CD2D0B5F75F}" type="sibTrans" cxnId="{70DAD965-AEE1-2C4E-937A-D6C9D11589FE}">
      <dgm:prSet/>
      <dgm:spPr/>
      <dgm:t>
        <a:bodyPr/>
        <a:lstStyle/>
        <a:p>
          <a:endParaRPr lang="en-GB" sz="1000"/>
        </a:p>
      </dgm:t>
    </dgm:pt>
    <dgm:pt modelId="{7C886D19-F1CC-2148-B6A1-5554C69ED314}">
      <dgm:prSet phldrT="[Text]" custT="1"/>
      <dgm:spPr/>
      <dgm:t>
        <a:bodyPr/>
        <a:lstStyle/>
        <a:p>
          <a:r>
            <a:rPr lang="en-GB" sz="1000" dirty="0"/>
            <a:t>Upgrades</a:t>
          </a:r>
        </a:p>
      </dgm:t>
    </dgm:pt>
    <dgm:pt modelId="{28B3B4CD-31C0-7642-B6E9-997E980EE949}" type="parTrans" cxnId="{A195E530-62B4-5B49-BD01-7193B9A6B055}">
      <dgm:prSet/>
      <dgm:spPr/>
      <dgm:t>
        <a:bodyPr/>
        <a:lstStyle/>
        <a:p>
          <a:endParaRPr lang="en-GB" sz="1000"/>
        </a:p>
      </dgm:t>
    </dgm:pt>
    <dgm:pt modelId="{DCAA1112-9EC1-E44C-964C-FE62C4BD478B}" type="sibTrans" cxnId="{A195E530-62B4-5B49-BD01-7193B9A6B055}">
      <dgm:prSet/>
      <dgm:spPr/>
      <dgm:t>
        <a:bodyPr/>
        <a:lstStyle/>
        <a:p>
          <a:endParaRPr lang="en-GB" sz="1000"/>
        </a:p>
      </dgm:t>
    </dgm:pt>
    <dgm:pt modelId="{DA378243-88F2-4790-AD48-7D380371E271}">
      <dgm:prSet phldrT="[Text]" custT="1"/>
      <dgm:spPr/>
      <dgm:t>
        <a:bodyPr/>
        <a:lstStyle/>
        <a:p>
          <a:r>
            <a:rPr lang="en-GB" sz="1000" dirty="0"/>
            <a:t>External</a:t>
          </a:r>
        </a:p>
      </dgm:t>
    </dgm:pt>
    <dgm:pt modelId="{0987FCA8-FA49-4059-84EA-58DEA46A0F9B}" type="parTrans" cxnId="{26EF40F2-FC1E-4AE8-B998-B51836D40D3F}">
      <dgm:prSet/>
      <dgm:spPr/>
      <dgm:t>
        <a:bodyPr/>
        <a:lstStyle/>
        <a:p>
          <a:endParaRPr lang="en-GB" sz="1000"/>
        </a:p>
      </dgm:t>
    </dgm:pt>
    <dgm:pt modelId="{5CAA4548-20BF-4124-9208-E29FD9BCC368}" type="sibTrans" cxnId="{26EF40F2-FC1E-4AE8-B998-B51836D40D3F}">
      <dgm:prSet/>
      <dgm:spPr/>
      <dgm:t>
        <a:bodyPr/>
        <a:lstStyle/>
        <a:p>
          <a:endParaRPr lang="en-GB" sz="1000"/>
        </a:p>
      </dgm:t>
    </dgm:pt>
    <dgm:pt modelId="{59892B02-7415-FC4A-8843-F9621672FFFA}" type="pres">
      <dgm:prSet presAssocID="{FD0E0488-DE94-3046-927A-3171FBF600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168B7A-8512-934E-8DF7-52A3588FF0FD}" type="pres">
      <dgm:prSet presAssocID="{1CFC2C0E-711C-1649-A020-FE7531568C34}" presName="hierRoot1" presStyleCnt="0">
        <dgm:presLayoutVars>
          <dgm:hierBranch val="init"/>
        </dgm:presLayoutVars>
      </dgm:prSet>
      <dgm:spPr/>
    </dgm:pt>
    <dgm:pt modelId="{6C544A65-4AF0-9845-B30D-DF9AC30D12DE}" type="pres">
      <dgm:prSet presAssocID="{1CFC2C0E-711C-1649-A020-FE7531568C34}" presName="rootComposite1" presStyleCnt="0"/>
      <dgm:spPr/>
    </dgm:pt>
    <dgm:pt modelId="{622B032D-E3F0-6643-AD09-8F7AD61670BD}" type="pres">
      <dgm:prSet presAssocID="{1CFC2C0E-711C-1649-A020-FE7531568C34}" presName="rootText1" presStyleLbl="node0" presStyleIdx="0" presStyleCnt="1">
        <dgm:presLayoutVars>
          <dgm:chPref val="3"/>
        </dgm:presLayoutVars>
      </dgm:prSet>
      <dgm:spPr/>
    </dgm:pt>
    <dgm:pt modelId="{1B5C8B25-A03E-EB4F-A47B-F0B15F690149}" type="pres">
      <dgm:prSet presAssocID="{1CFC2C0E-711C-1649-A020-FE7531568C34}" presName="rootConnector1" presStyleLbl="node1" presStyleIdx="0" presStyleCnt="0"/>
      <dgm:spPr/>
    </dgm:pt>
    <dgm:pt modelId="{E5B6AF7D-D52C-DC47-8414-4D64CF94B5DF}" type="pres">
      <dgm:prSet presAssocID="{1CFC2C0E-711C-1649-A020-FE7531568C34}" presName="hierChild2" presStyleCnt="0"/>
      <dgm:spPr/>
    </dgm:pt>
    <dgm:pt modelId="{D84BEB5D-8EFB-4D42-8A7B-5CDA87879E63}" type="pres">
      <dgm:prSet presAssocID="{69F98362-638F-E842-8074-88A30E8CCEA2}" presName="Name37" presStyleLbl="parChTrans1D2" presStyleIdx="0" presStyleCnt="3"/>
      <dgm:spPr/>
    </dgm:pt>
    <dgm:pt modelId="{68631484-B39F-7149-A507-029A1C475BAB}" type="pres">
      <dgm:prSet presAssocID="{76EE3BB6-8F61-224D-9F3D-769C8AECFBF1}" presName="hierRoot2" presStyleCnt="0">
        <dgm:presLayoutVars>
          <dgm:hierBranch val="init"/>
        </dgm:presLayoutVars>
      </dgm:prSet>
      <dgm:spPr/>
    </dgm:pt>
    <dgm:pt modelId="{5CCD701B-8E6C-F644-B92A-2E7373EBA6D8}" type="pres">
      <dgm:prSet presAssocID="{76EE3BB6-8F61-224D-9F3D-769C8AECFBF1}" presName="rootComposite" presStyleCnt="0"/>
      <dgm:spPr/>
    </dgm:pt>
    <dgm:pt modelId="{30F79803-1546-044D-8AB4-92809AF51FE1}" type="pres">
      <dgm:prSet presAssocID="{76EE3BB6-8F61-224D-9F3D-769C8AECFBF1}" presName="rootText" presStyleLbl="node2" presStyleIdx="0" presStyleCnt="3">
        <dgm:presLayoutVars>
          <dgm:chPref val="3"/>
        </dgm:presLayoutVars>
      </dgm:prSet>
      <dgm:spPr/>
    </dgm:pt>
    <dgm:pt modelId="{F9C52EA0-83CE-7249-825D-7FFBD3EB50C1}" type="pres">
      <dgm:prSet presAssocID="{76EE3BB6-8F61-224D-9F3D-769C8AECFBF1}" presName="rootConnector" presStyleLbl="node2" presStyleIdx="0" presStyleCnt="3"/>
      <dgm:spPr/>
    </dgm:pt>
    <dgm:pt modelId="{27D1CB89-8729-3543-BDD0-0093AD66AB4F}" type="pres">
      <dgm:prSet presAssocID="{76EE3BB6-8F61-224D-9F3D-769C8AECFBF1}" presName="hierChild4" presStyleCnt="0"/>
      <dgm:spPr/>
    </dgm:pt>
    <dgm:pt modelId="{68DBB9E7-E669-3646-A61A-9FF6EA645F87}" type="pres">
      <dgm:prSet presAssocID="{750D3322-492C-AB43-AF22-A54ED6BD37AB}" presName="Name37" presStyleLbl="parChTrans1D3" presStyleIdx="0" presStyleCnt="13"/>
      <dgm:spPr/>
    </dgm:pt>
    <dgm:pt modelId="{7694F1AC-3C48-454C-86BF-084DECFA513C}" type="pres">
      <dgm:prSet presAssocID="{72AF88CE-6289-6246-B540-C527E66F8714}" presName="hierRoot2" presStyleCnt="0">
        <dgm:presLayoutVars>
          <dgm:hierBranch val="init"/>
        </dgm:presLayoutVars>
      </dgm:prSet>
      <dgm:spPr/>
    </dgm:pt>
    <dgm:pt modelId="{F7098BEA-437F-644C-BF72-0E606B5EB6F3}" type="pres">
      <dgm:prSet presAssocID="{72AF88CE-6289-6246-B540-C527E66F8714}" presName="rootComposite" presStyleCnt="0"/>
      <dgm:spPr/>
    </dgm:pt>
    <dgm:pt modelId="{D0986CC7-78DD-0144-8357-E1F0881F9DDA}" type="pres">
      <dgm:prSet presAssocID="{72AF88CE-6289-6246-B540-C527E66F8714}" presName="rootText" presStyleLbl="node3" presStyleIdx="0" presStyleCnt="13">
        <dgm:presLayoutVars>
          <dgm:chPref val="3"/>
        </dgm:presLayoutVars>
      </dgm:prSet>
      <dgm:spPr/>
    </dgm:pt>
    <dgm:pt modelId="{32524A04-2742-954F-A18E-6456B8B9CD20}" type="pres">
      <dgm:prSet presAssocID="{72AF88CE-6289-6246-B540-C527E66F8714}" presName="rootConnector" presStyleLbl="node3" presStyleIdx="0" presStyleCnt="13"/>
      <dgm:spPr/>
    </dgm:pt>
    <dgm:pt modelId="{D03B04E6-4A17-644F-B7A8-667A66E3AED6}" type="pres">
      <dgm:prSet presAssocID="{72AF88CE-6289-6246-B540-C527E66F8714}" presName="hierChild4" presStyleCnt="0"/>
      <dgm:spPr/>
    </dgm:pt>
    <dgm:pt modelId="{AA58B608-113A-6E48-AC8B-27BF5294A104}" type="pres">
      <dgm:prSet presAssocID="{72AF88CE-6289-6246-B540-C527E66F8714}" presName="hierChild5" presStyleCnt="0"/>
      <dgm:spPr/>
    </dgm:pt>
    <dgm:pt modelId="{F6C149DB-BDAD-E449-888F-1BDCB630B09A}" type="pres">
      <dgm:prSet presAssocID="{47F457E6-20ED-674D-8EAE-F88745068992}" presName="Name37" presStyleLbl="parChTrans1D3" presStyleIdx="1" presStyleCnt="13"/>
      <dgm:spPr/>
    </dgm:pt>
    <dgm:pt modelId="{72328997-8415-2041-BB4C-07988292D0B0}" type="pres">
      <dgm:prSet presAssocID="{9F54FD89-1C0C-1344-BFFD-C930942B8847}" presName="hierRoot2" presStyleCnt="0">
        <dgm:presLayoutVars>
          <dgm:hierBranch val="init"/>
        </dgm:presLayoutVars>
      </dgm:prSet>
      <dgm:spPr/>
    </dgm:pt>
    <dgm:pt modelId="{452B776F-E183-054B-878D-0C4E9B083699}" type="pres">
      <dgm:prSet presAssocID="{9F54FD89-1C0C-1344-BFFD-C930942B8847}" presName="rootComposite" presStyleCnt="0"/>
      <dgm:spPr/>
    </dgm:pt>
    <dgm:pt modelId="{C6D4A0F0-C0F4-4649-B015-6B5BC24A86A0}" type="pres">
      <dgm:prSet presAssocID="{9F54FD89-1C0C-1344-BFFD-C930942B8847}" presName="rootText" presStyleLbl="node3" presStyleIdx="1" presStyleCnt="13">
        <dgm:presLayoutVars>
          <dgm:chPref val="3"/>
        </dgm:presLayoutVars>
      </dgm:prSet>
      <dgm:spPr/>
    </dgm:pt>
    <dgm:pt modelId="{E26EB954-5FD0-4F4A-93F3-FBE94854524B}" type="pres">
      <dgm:prSet presAssocID="{9F54FD89-1C0C-1344-BFFD-C930942B8847}" presName="rootConnector" presStyleLbl="node3" presStyleIdx="1" presStyleCnt="13"/>
      <dgm:spPr/>
    </dgm:pt>
    <dgm:pt modelId="{01FFD5DE-4C97-8A48-9DC6-C19AB78D96D5}" type="pres">
      <dgm:prSet presAssocID="{9F54FD89-1C0C-1344-BFFD-C930942B8847}" presName="hierChild4" presStyleCnt="0"/>
      <dgm:spPr/>
    </dgm:pt>
    <dgm:pt modelId="{085990C7-4A64-ED4B-ADC2-E19C87241D81}" type="pres">
      <dgm:prSet presAssocID="{9F54FD89-1C0C-1344-BFFD-C930942B8847}" presName="hierChild5" presStyleCnt="0"/>
      <dgm:spPr/>
    </dgm:pt>
    <dgm:pt modelId="{09228C61-3D97-EE4F-9D6A-100E4994046F}" type="pres">
      <dgm:prSet presAssocID="{F8105612-A1CF-274C-A742-F306F9AD2571}" presName="Name37" presStyleLbl="parChTrans1D3" presStyleIdx="2" presStyleCnt="13"/>
      <dgm:spPr/>
    </dgm:pt>
    <dgm:pt modelId="{5D8E29CA-E4FE-924E-B5D4-AC6D6926C954}" type="pres">
      <dgm:prSet presAssocID="{0E34738C-5D4C-D948-B45F-BE8F08ADFB99}" presName="hierRoot2" presStyleCnt="0">
        <dgm:presLayoutVars>
          <dgm:hierBranch val="init"/>
        </dgm:presLayoutVars>
      </dgm:prSet>
      <dgm:spPr/>
    </dgm:pt>
    <dgm:pt modelId="{7832D6A8-5A21-4543-9452-5A9FAFEC39D4}" type="pres">
      <dgm:prSet presAssocID="{0E34738C-5D4C-D948-B45F-BE8F08ADFB99}" presName="rootComposite" presStyleCnt="0"/>
      <dgm:spPr/>
    </dgm:pt>
    <dgm:pt modelId="{5B205E3E-0E41-1240-AA19-B05EC69972E0}" type="pres">
      <dgm:prSet presAssocID="{0E34738C-5D4C-D948-B45F-BE8F08ADFB99}" presName="rootText" presStyleLbl="node3" presStyleIdx="2" presStyleCnt="13">
        <dgm:presLayoutVars>
          <dgm:chPref val="3"/>
        </dgm:presLayoutVars>
      </dgm:prSet>
      <dgm:spPr/>
    </dgm:pt>
    <dgm:pt modelId="{BF6BE2BC-3DBB-AB4F-BD1E-0988D992C2D0}" type="pres">
      <dgm:prSet presAssocID="{0E34738C-5D4C-D948-B45F-BE8F08ADFB99}" presName="rootConnector" presStyleLbl="node3" presStyleIdx="2" presStyleCnt="13"/>
      <dgm:spPr/>
    </dgm:pt>
    <dgm:pt modelId="{9C6419FF-05C9-8D4E-A8EF-948D1D16063B}" type="pres">
      <dgm:prSet presAssocID="{0E34738C-5D4C-D948-B45F-BE8F08ADFB99}" presName="hierChild4" presStyleCnt="0"/>
      <dgm:spPr/>
    </dgm:pt>
    <dgm:pt modelId="{FB0C6BED-8557-F944-AD42-6D42FF368A4C}" type="pres">
      <dgm:prSet presAssocID="{929408C2-A2E2-314B-A35F-8AA6BDF931DF}" presName="Name37" presStyleLbl="parChTrans1D4" presStyleIdx="0" presStyleCnt="27"/>
      <dgm:spPr/>
    </dgm:pt>
    <dgm:pt modelId="{7A96F3CE-679D-3640-A790-41DAF05B0610}" type="pres">
      <dgm:prSet presAssocID="{1EC1D273-9374-D941-99F6-8AFBA0E965DA}" presName="hierRoot2" presStyleCnt="0">
        <dgm:presLayoutVars>
          <dgm:hierBranch val="init"/>
        </dgm:presLayoutVars>
      </dgm:prSet>
      <dgm:spPr/>
    </dgm:pt>
    <dgm:pt modelId="{29C03473-AD09-0A44-8179-A82B2FC9545A}" type="pres">
      <dgm:prSet presAssocID="{1EC1D273-9374-D941-99F6-8AFBA0E965DA}" presName="rootComposite" presStyleCnt="0"/>
      <dgm:spPr/>
    </dgm:pt>
    <dgm:pt modelId="{26839704-F6F4-384D-8853-34E5800C3A4D}" type="pres">
      <dgm:prSet presAssocID="{1EC1D273-9374-D941-99F6-8AFBA0E965DA}" presName="rootText" presStyleLbl="node4" presStyleIdx="0" presStyleCnt="27">
        <dgm:presLayoutVars>
          <dgm:chPref val="3"/>
        </dgm:presLayoutVars>
      </dgm:prSet>
      <dgm:spPr/>
    </dgm:pt>
    <dgm:pt modelId="{8CF736E2-D1F5-E44E-ACF3-B6A9C6C179B6}" type="pres">
      <dgm:prSet presAssocID="{1EC1D273-9374-D941-99F6-8AFBA0E965DA}" presName="rootConnector" presStyleLbl="node4" presStyleIdx="0" presStyleCnt="27"/>
      <dgm:spPr/>
    </dgm:pt>
    <dgm:pt modelId="{FCCB17EC-DEED-5C4A-A0F2-68AC817C1455}" type="pres">
      <dgm:prSet presAssocID="{1EC1D273-9374-D941-99F6-8AFBA0E965DA}" presName="hierChild4" presStyleCnt="0"/>
      <dgm:spPr/>
    </dgm:pt>
    <dgm:pt modelId="{5A6E2076-DE2C-194A-A368-8AD5CBC168DF}" type="pres">
      <dgm:prSet presAssocID="{1EC1D273-9374-D941-99F6-8AFBA0E965DA}" presName="hierChild5" presStyleCnt="0"/>
      <dgm:spPr/>
    </dgm:pt>
    <dgm:pt modelId="{DC9FE0E5-285A-D543-A776-537EA58FCAA4}" type="pres">
      <dgm:prSet presAssocID="{46A86692-E42E-324C-8B3C-274AE08B8641}" presName="Name37" presStyleLbl="parChTrans1D4" presStyleIdx="1" presStyleCnt="27"/>
      <dgm:spPr/>
    </dgm:pt>
    <dgm:pt modelId="{89741777-E197-8540-B83D-F45DBCC1B8AE}" type="pres">
      <dgm:prSet presAssocID="{37818346-E67A-1642-8395-F2FB83E3F771}" presName="hierRoot2" presStyleCnt="0">
        <dgm:presLayoutVars>
          <dgm:hierBranch val="init"/>
        </dgm:presLayoutVars>
      </dgm:prSet>
      <dgm:spPr/>
    </dgm:pt>
    <dgm:pt modelId="{2D506E64-5E79-3C43-ABBA-53ADC5149790}" type="pres">
      <dgm:prSet presAssocID="{37818346-E67A-1642-8395-F2FB83E3F771}" presName="rootComposite" presStyleCnt="0"/>
      <dgm:spPr/>
    </dgm:pt>
    <dgm:pt modelId="{E4C8E5C4-1943-7C4F-99E8-5C3CB83E582E}" type="pres">
      <dgm:prSet presAssocID="{37818346-E67A-1642-8395-F2FB83E3F771}" presName="rootText" presStyleLbl="node4" presStyleIdx="1" presStyleCnt="27">
        <dgm:presLayoutVars>
          <dgm:chPref val="3"/>
        </dgm:presLayoutVars>
      </dgm:prSet>
      <dgm:spPr/>
    </dgm:pt>
    <dgm:pt modelId="{2500BE07-48B3-0E46-A048-EB60E0775E79}" type="pres">
      <dgm:prSet presAssocID="{37818346-E67A-1642-8395-F2FB83E3F771}" presName="rootConnector" presStyleLbl="node4" presStyleIdx="1" presStyleCnt="27"/>
      <dgm:spPr/>
    </dgm:pt>
    <dgm:pt modelId="{550A28D3-0F65-AD4A-8D17-39F14F7BDCD9}" type="pres">
      <dgm:prSet presAssocID="{37818346-E67A-1642-8395-F2FB83E3F771}" presName="hierChild4" presStyleCnt="0"/>
      <dgm:spPr/>
    </dgm:pt>
    <dgm:pt modelId="{FC4C607A-6A2A-F040-953E-DCE2E70A1DC2}" type="pres">
      <dgm:prSet presAssocID="{37818346-E67A-1642-8395-F2FB83E3F771}" presName="hierChild5" presStyleCnt="0"/>
      <dgm:spPr/>
    </dgm:pt>
    <dgm:pt modelId="{79BD4B35-2693-5145-A7DE-41405AEB1ACC}" type="pres">
      <dgm:prSet presAssocID="{AA35D548-96BD-E045-A5C9-EC5C9EE29DAD}" presName="Name37" presStyleLbl="parChTrans1D4" presStyleIdx="2" presStyleCnt="27"/>
      <dgm:spPr/>
    </dgm:pt>
    <dgm:pt modelId="{1012AFCA-8A1C-8145-A2A5-5B89E1D90D75}" type="pres">
      <dgm:prSet presAssocID="{552CAF91-1517-9040-9439-8F6DF3EC29FA}" presName="hierRoot2" presStyleCnt="0">
        <dgm:presLayoutVars>
          <dgm:hierBranch val="init"/>
        </dgm:presLayoutVars>
      </dgm:prSet>
      <dgm:spPr/>
    </dgm:pt>
    <dgm:pt modelId="{F69DF317-ECB3-E84A-A060-D708E6AB1E9D}" type="pres">
      <dgm:prSet presAssocID="{552CAF91-1517-9040-9439-8F6DF3EC29FA}" presName="rootComposite" presStyleCnt="0"/>
      <dgm:spPr/>
    </dgm:pt>
    <dgm:pt modelId="{98C67D4F-5863-784B-AFA2-AB9A64B61B9D}" type="pres">
      <dgm:prSet presAssocID="{552CAF91-1517-9040-9439-8F6DF3EC29FA}" presName="rootText" presStyleLbl="node4" presStyleIdx="2" presStyleCnt="27">
        <dgm:presLayoutVars>
          <dgm:chPref val="3"/>
        </dgm:presLayoutVars>
      </dgm:prSet>
      <dgm:spPr/>
    </dgm:pt>
    <dgm:pt modelId="{6EFF59FD-50A8-7C49-A87A-8C210307254E}" type="pres">
      <dgm:prSet presAssocID="{552CAF91-1517-9040-9439-8F6DF3EC29FA}" presName="rootConnector" presStyleLbl="node4" presStyleIdx="2" presStyleCnt="27"/>
      <dgm:spPr/>
    </dgm:pt>
    <dgm:pt modelId="{4617509F-4BA6-2D4E-9AAC-C8A2EE97291F}" type="pres">
      <dgm:prSet presAssocID="{552CAF91-1517-9040-9439-8F6DF3EC29FA}" presName="hierChild4" presStyleCnt="0"/>
      <dgm:spPr/>
    </dgm:pt>
    <dgm:pt modelId="{C53559DC-01A4-C549-86DE-F70ED86599F4}" type="pres">
      <dgm:prSet presAssocID="{552CAF91-1517-9040-9439-8F6DF3EC29FA}" presName="hierChild5" presStyleCnt="0"/>
      <dgm:spPr/>
    </dgm:pt>
    <dgm:pt modelId="{DB86F629-F86E-384D-965C-6062E912F4DD}" type="pres">
      <dgm:prSet presAssocID="{37A4FAAE-D1FC-494A-B531-7C439D773E5E}" presName="Name37" presStyleLbl="parChTrans1D4" presStyleIdx="3" presStyleCnt="27"/>
      <dgm:spPr/>
    </dgm:pt>
    <dgm:pt modelId="{E0F365F6-8E2B-C546-AE39-E74FE52D4708}" type="pres">
      <dgm:prSet presAssocID="{A4C1EFA6-10DE-504C-9F3E-F949CEFC72AE}" presName="hierRoot2" presStyleCnt="0">
        <dgm:presLayoutVars>
          <dgm:hierBranch val="init"/>
        </dgm:presLayoutVars>
      </dgm:prSet>
      <dgm:spPr/>
    </dgm:pt>
    <dgm:pt modelId="{4EF2226C-D67B-AA40-8F1B-CD531A5FFAD9}" type="pres">
      <dgm:prSet presAssocID="{A4C1EFA6-10DE-504C-9F3E-F949CEFC72AE}" presName="rootComposite" presStyleCnt="0"/>
      <dgm:spPr/>
    </dgm:pt>
    <dgm:pt modelId="{3F653414-8A6B-E043-BE6E-EF9D2E2C913D}" type="pres">
      <dgm:prSet presAssocID="{A4C1EFA6-10DE-504C-9F3E-F949CEFC72AE}" presName="rootText" presStyleLbl="node4" presStyleIdx="3" presStyleCnt="27">
        <dgm:presLayoutVars>
          <dgm:chPref val="3"/>
        </dgm:presLayoutVars>
      </dgm:prSet>
      <dgm:spPr/>
    </dgm:pt>
    <dgm:pt modelId="{C0E05C83-F6E3-644D-8422-2BDE3A057BAC}" type="pres">
      <dgm:prSet presAssocID="{A4C1EFA6-10DE-504C-9F3E-F949CEFC72AE}" presName="rootConnector" presStyleLbl="node4" presStyleIdx="3" presStyleCnt="27"/>
      <dgm:spPr/>
    </dgm:pt>
    <dgm:pt modelId="{C9E2C625-C4BD-0B4F-982C-A9B21E30835F}" type="pres">
      <dgm:prSet presAssocID="{A4C1EFA6-10DE-504C-9F3E-F949CEFC72AE}" presName="hierChild4" presStyleCnt="0"/>
      <dgm:spPr/>
    </dgm:pt>
    <dgm:pt modelId="{6D3012FD-75CB-5344-A2C5-195CF3F8533D}" type="pres">
      <dgm:prSet presAssocID="{A4C1EFA6-10DE-504C-9F3E-F949CEFC72AE}" presName="hierChild5" presStyleCnt="0"/>
      <dgm:spPr/>
    </dgm:pt>
    <dgm:pt modelId="{0B180439-E9F0-D443-ABF1-58D5BB5A3183}" type="pres">
      <dgm:prSet presAssocID="{0E34738C-5D4C-D948-B45F-BE8F08ADFB99}" presName="hierChild5" presStyleCnt="0"/>
      <dgm:spPr/>
    </dgm:pt>
    <dgm:pt modelId="{291EDA8C-3259-1C46-BD83-37E594089233}" type="pres">
      <dgm:prSet presAssocID="{76EE3BB6-8F61-224D-9F3D-769C8AECFBF1}" presName="hierChild5" presStyleCnt="0"/>
      <dgm:spPr/>
    </dgm:pt>
    <dgm:pt modelId="{746FCEC8-57D3-3343-80FE-927E30660BE9}" type="pres">
      <dgm:prSet presAssocID="{93DF773C-E638-8E49-84D0-E97969549456}" presName="Name37" presStyleLbl="parChTrans1D2" presStyleIdx="1" presStyleCnt="3"/>
      <dgm:spPr/>
    </dgm:pt>
    <dgm:pt modelId="{1079F7DE-3B6F-2D48-8015-5CAEBE7B2111}" type="pres">
      <dgm:prSet presAssocID="{4E997EC2-0240-7645-8B28-CA3E16DACFFE}" presName="hierRoot2" presStyleCnt="0">
        <dgm:presLayoutVars>
          <dgm:hierBranch val="init"/>
        </dgm:presLayoutVars>
      </dgm:prSet>
      <dgm:spPr/>
    </dgm:pt>
    <dgm:pt modelId="{20A83231-D8B6-0945-8F32-31906C7BB76F}" type="pres">
      <dgm:prSet presAssocID="{4E997EC2-0240-7645-8B28-CA3E16DACFFE}" presName="rootComposite" presStyleCnt="0"/>
      <dgm:spPr/>
    </dgm:pt>
    <dgm:pt modelId="{43799488-CC90-F540-ADF2-5A28BDE35004}" type="pres">
      <dgm:prSet presAssocID="{4E997EC2-0240-7645-8B28-CA3E16DACFFE}" presName="rootText" presStyleLbl="node2" presStyleIdx="1" presStyleCnt="3">
        <dgm:presLayoutVars>
          <dgm:chPref val="3"/>
        </dgm:presLayoutVars>
      </dgm:prSet>
      <dgm:spPr/>
    </dgm:pt>
    <dgm:pt modelId="{E44924C6-969A-074D-A493-FA5CC9715D81}" type="pres">
      <dgm:prSet presAssocID="{4E997EC2-0240-7645-8B28-CA3E16DACFFE}" presName="rootConnector" presStyleLbl="node2" presStyleIdx="1" presStyleCnt="3"/>
      <dgm:spPr/>
    </dgm:pt>
    <dgm:pt modelId="{D8853180-40D2-AE4E-BD18-DAAEBC7A2CE2}" type="pres">
      <dgm:prSet presAssocID="{4E997EC2-0240-7645-8B28-CA3E16DACFFE}" presName="hierChild4" presStyleCnt="0"/>
      <dgm:spPr/>
    </dgm:pt>
    <dgm:pt modelId="{56024DAD-E9A3-564C-BE2D-BB98408DE966}" type="pres">
      <dgm:prSet presAssocID="{6A46F96A-6676-A14A-8F19-685E3CA00599}" presName="Name37" presStyleLbl="parChTrans1D3" presStyleIdx="3" presStyleCnt="13"/>
      <dgm:spPr/>
    </dgm:pt>
    <dgm:pt modelId="{7ADCBC5E-A404-3C49-94D3-19FD4A7BEED6}" type="pres">
      <dgm:prSet presAssocID="{D2DA373B-E9F1-044E-96DE-55DA1B1864A0}" presName="hierRoot2" presStyleCnt="0">
        <dgm:presLayoutVars>
          <dgm:hierBranch val="init"/>
        </dgm:presLayoutVars>
      </dgm:prSet>
      <dgm:spPr/>
    </dgm:pt>
    <dgm:pt modelId="{836AFF7A-AADD-154C-95D4-23CDACA73EFC}" type="pres">
      <dgm:prSet presAssocID="{D2DA373B-E9F1-044E-96DE-55DA1B1864A0}" presName="rootComposite" presStyleCnt="0"/>
      <dgm:spPr/>
    </dgm:pt>
    <dgm:pt modelId="{1F4149CE-0184-C142-BB2F-E1FDAB284AE0}" type="pres">
      <dgm:prSet presAssocID="{D2DA373B-E9F1-044E-96DE-55DA1B1864A0}" presName="rootText" presStyleLbl="node3" presStyleIdx="3" presStyleCnt="13">
        <dgm:presLayoutVars>
          <dgm:chPref val="3"/>
        </dgm:presLayoutVars>
      </dgm:prSet>
      <dgm:spPr/>
    </dgm:pt>
    <dgm:pt modelId="{4ED0FCE4-CB8A-BB45-B6AA-3908A2FEF4AB}" type="pres">
      <dgm:prSet presAssocID="{D2DA373B-E9F1-044E-96DE-55DA1B1864A0}" presName="rootConnector" presStyleLbl="node3" presStyleIdx="3" presStyleCnt="13"/>
      <dgm:spPr/>
    </dgm:pt>
    <dgm:pt modelId="{64A12129-8834-FD43-8886-A69F12E5024A}" type="pres">
      <dgm:prSet presAssocID="{D2DA373B-E9F1-044E-96DE-55DA1B1864A0}" presName="hierChild4" presStyleCnt="0"/>
      <dgm:spPr/>
    </dgm:pt>
    <dgm:pt modelId="{14F47AC9-659B-684C-9351-15161DD2DDA7}" type="pres">
      <dgm:prSet presAssocID="{D41F5612-1239-F34D-A226-50E98153D4D6}" presName="Name37" presStyleLbl="parChTrans1D4" presStyleIdx="4" presStyleCnt="27"/>
      <dgm:spPr/>
    </dgm:pt>
    <dgm:pt modelId="{C93FC809-DF57-5E4F-A1FC-B2DE5B255BB1}" type="pres">
      <dgm:prSet presAssocID="{735F74D7-8E1F-F241-8327-D9F75FA930C9}" presName="hierRoot2" presStyleCnt="0">
        <dgm:presLayoutVars>
          <dgm:hierBranch val="init"/>
        </dgm:presLayoutVars>
      </dgm:prSet>
      <dgm:spPr/>
    </dgm:pt>
    <dgm:pt modelId="{9D423230-A4D2-324C-BAA3-B49A54834295}" type="pres">
      <dgm:prSet presAssocID="{735F74D7-8E1F-F241-8327-D9F75FA930C9}" presName="rootComposite" presStyleCnt="0"/>
      <dgm:spPr/>
    </dgm:pt>
    <dgm:pt modelId="{24E30F5B-8CA3-3243-A462-C5761CDA15DB}" type="pres">
      <dgm:prSet presAssocID="{735F74D7-8E1F-F241-8327-D9F75FA930C9}" presName="rootText" presStyleLbl="node4" presStyleIdx="4" presStyleCnt="27" custLinFactNeighborX="-2881">
        <dgm:presLayoutVars>
          <dgm:chPref val="3"/>
        </dgm:presLayoutVars>
      </dgm:prSet>
      <dgm:spPr/>
    </dgm:pt>
    <dgm:pt modelId="{0E887178-3D43-8441-BE62-3E9DAA664492}" type="pres">
      <dgm:prSet presAssocID="{735F74D7-8E1F-F241-8327-D9F75FA930C9}" presName="rootConnector" presStyleLbl="node4" presStyleIdx="4" presStyleCnt="27"/>
      <dgm:spPr/>
    </dgm:pt>
    <dgm:pt modelId="{7D46C289-B326-9F42-88BF-16BDA0484C1D}" type="pres">
      <dgm:prSet presAssocID="{735F74D7-8E1F-F241-8327-D9F75FA930C9}" presName="hierChild4" presStyleCnt="0"/>
      <dgm:spPr/>
    </dgm:pt>
    <dgm:pt modelId="{B388C43A-690D-B440-B292-6DE8798D259A}" type="pres">
      <dgm:prSet presAssocID="{0415AC6A-2A8B-FD4D-84F9-C6A3921FF75E}" presName="Name37" presStyleLbl="parChTrans1D4" presStyleIdx="5" presStyleCnt="27"/>
      <dgm:spPr/>
    </dgm:pt>
    <dgm:pt modelId="{6BD1E1B7-51A3-3A45-ADA4-B257788B91B6}" type="pres">
      <dgm:prSet presAssocID="{36313D55-0E64-A34E-B932-03DB90A46E85}" presName="hierRoot2" presStyleCnt="0">
        <dgm:presLayoutVars>
          <dgm:hierBranch val="init"/>
        </dgm:presLayoutVars>
      </dgm:prSet>
      <dgm:spPr/>
    </dgm:pt>
    <dgm:pt modelId="{16F5745D-D5AF-1B4C-9C59-5DCA2EDB85D8}" type="pres">
      <dgm:prSet presAssocID="{36313D55-0E64-A34E-B932-03DB90A46E85}" presName="rootComposite" presStyleCnt="0"/>
      <dgm:spPr/>
    </dgm:pt>
    <dgm:pt modelId="{7E27CCAC-C7B4-5C42-9F65-8B4B2D0829DE}" type="pres">
      <dgm:prSet presAssocID="{36313D55-0E64-A34E-B932-03DB90A46E85}" presName="rootText" presStyleLbl="node4" presStyleIdx="5" presStyleCnt="27">
        <dgm:presLayoutVars>
          <dgm:chPref val="3"/>
        </dgm:presLayoutVars>
      </dgm:prSet>
      <dgm:spPr/>
    </dgm:pt>
    <dgm:pt modelId="{472D8FC8-2356-D34A-9D8E-13AA7B159289}" type="pres">
      <dgm:prSet presAssocID="{36313D55-0E64-A34E-B932-03DB90A46E85}" presName="rootConnector" presStyleLbl="node4" presStyleIdx="5" presStyleCnt="27"/>
      <dgm:spPr/>
    </dgm:pt>
    <dgm:pt modelId="{0048EB7D-E220-564B-83CA-9A443318416D}" type="pres">
      <dgm:prSet presAssocID="{36313D55-0E64-A34E-B932-03DB90A46E85}" presName="hierChild4" presStyleCnt="0"/>
      <dgm:spPr/>
    </dgm:pt>
    <dgm:pt modelId="{BBF7F0DB-5A68-0C42-BEE8-337636E5AC1E}" type="pres">
      <dgm:prSet presAssocID="{36313D55-0E64-A34E-B932-03DB90A46E85}" presName="hierChild5" presStyleCnt="0"/>
      <dgm:spPr/>
    </dgm:pt>
    <dgm:pt modelId="{D91FA19E-63E6-F54B-AA6A-6C27196E7202}" type="pres">
      <dgm:prSet presAssocID="{FE7FE73F-E47C-344F-AA17-B7322F10E66A}" presName="Name37" presStyleLbl="parChTrans1D4" presStyleIdx="6" presStyleCnt="27"/>
      <dgm:spPr/>
    </dgm:pt>
    <dgm:pt modelId="{B4895DB1-B1EC-2640-B373-7819FC8F272A}" type="pres">
      <dgm:prSet presAssocID="{51CB4246-4500-0440-AE02-BBB4E9DD37AD}" presName="hierRoot2" presStyleCnt="0">
        <dgm:presLayoutVars>
          <dgm:hierBranch val="init"/>
        </dgm:presLayoutVars>
      </dgm:prSet>
      <dgm:spPr/>
    </dgm:pt>
    <dgm:pt modelId="{0D51EBA0-183E-4945-BDD1-E4DDE4902101}" type="pres">
      <dgm:prSet presAssocID="{51CB4246-4500-0440-AE02-BBB4E9DD37AD}" presName="rootComposite" presStyleCnt="0"/>
      <dgm:spPr/>
    </dgm:pt>
    <dgm:pt modelId="{8347376B-422E-684F-B3A7-92C0F9A7CAC3}" type="pres">
      <dgm:prSet presAssocID="{51CB4246-4500-0440-AE02-BBB4E9DD37AD}" presName="rootText" presStyleLbl="node4" presStyleIdx="6" presStyleCnt="27">
        <dgm:presLayoutVars>
          <dgm:chPref val="3"/>
        </dgm:presLayoutVars>
      </dgm:prSet>
      <dgm:spPr/>
    </dgm:pt>
    <dgm:pt modelId="{3A705394-64C3-BA47-8492-0FA43E29B65F}" type="pres">
      <dgm:prSet presAssocID="{51CB4246-4500-0440-AE02-BBB4E9DD37AD}" presName="rootConnector" presStyleLbl="node4" presStyleIdx="6" presStyleCnt="27"/>
      <dgm:spPr/>
    </dgm:pt>
    <dgm:pt modelId="{7189D48B-6260-884B-9F41-5D2D2C646E6C}" type="pres">
      <dgm:prSet presAssocID="{51CB4246-4500-0440-AE02-BBB4E9DD37AD}" presName="hierChild4" presStyleCnt="0"/>
      <dgm:spPr/>
    </dgm:pt>
    <dgm:pt modelId="{97B6169B-A54C-8F44-817E-108F3FA090A3}" type="pres">
      <dgm:prSet presAssocID="{51CB4246-4500-0440-AE02-BBB4E9DD37AD}" presName="hierChild5" presStyleCnt="0"/>
      <dgm:spPr/>
    </dgm:pt>
    <dgm:pt modelId="{33A77547-1E5D-4CE4-B494-CF8F82C07B86}" type="pres">
      <dgm:prSet presAssocID="{0987FCA8-FA49-4059-84EA-58DEA46A0F9B}" presName="Name37" presStyleLbl="parChTrans1D4" presStyleIdx="7" presStyleCnt="27"/>
      <dgm:spPr/>
    </dgm:pt>
    <dgm:pt modelId="{22CF8DDD-0B6D-4037-9459-5A37AA4D4F2E}" type="pres">
      <dgm:prSet presAssocID="{DA378243-88F2-4790-AD48-7D380371E271}" presName="hierRoot2" presStyleCnt="0">
        <dgm:presLayoutVars>
          <dgm:hierBranch val="init"/>
        </dgm:presLayoutVars>
      </dgm:prSet>
      <dgm:spPr/>
    </dgm:pt>
    <dgm:pt modelId="{0570E6CA-7627-4C35-947D-8C31279BB75D}" type="pres">
      <dgm:prSet presAssocID="{DA378243-88F2-4790-AD48-7D380371E271}" presName="rootComposite" presStyleCnt="0"/>
      <dgm:spPr/>
    </dgm:pt>
    <dgm:pt modelId="{70D1B9A4-A6EC-41F1-8360-F2DC5AC6DD02}" type="pres">
      <dgm:prSet presAssocID="{DA378243-88F2-4790-AD48-7D380371E271}" presName="rootText" presStyleLbl="node4" presStyleIdx="7" presStyleCnt="27">
        <dgm:presLayoutVars>
          <dgm:chPref val="3"/>
        </dgm:presLayoutVars>
      </dgm:prSet>
      <dgm:spPr/>
    </dgm:pt>
    <dgm:pt modelId="{0673E77D-A14D-4C19-9C2A-85E7B3AFAFB7}" type="pres">
      <dgm:prSet presAssocID="{DA378243-88F2-4790-AD48-7D380371E271}" presName="rootConnector" presStyleLbl="node4" presStyleIdx="7" presStyleCnt="27"/>
      <dgm:spPr/>
    </dgm:pt>
    <dgm:pt modelId="{A00E4654-5B55-448A-8137-7CB704DF8C52}" type="pres">
      <dgm:prSet presAssocID="{DA378243-88F2-4790-AD48-7D380371E271}" presName="hierChild4" presStyleCnt="0"/>
      <dgm:spPr/>
    </dgm:pt>
    <dgm:pt modelId="{E09AC97B-1942-4964-9E60-ED807330AACD}" type="pres">
      <dgm:prSet presAssocID="{DA378243-88F2-4790-AD48-7D380371E271}" presName="hierChild5" presStyleCnt="0"/>
      <dgm:spPr/>
    </dgm:pt>
    <dgm:pt modelId="{8E487F01-4211-D846-A32D-A0DFCB541902}" type="pres">
      <dgm:prSet presAssocID="{735F74D7-8E1F-F241-8327-D9F75FA930C9}" presName="hierChild5" presStyleCnt="0"/>
      <dgm:spPr/>
    </dgm:pt>
    <dgm:pt modelId="{4FBCFAA5-DBF6-B24A-B881-CE6D3A0BB277}" type="pres">
      <dgm:prSet presAssocID="{F37A4B7B-2525-5C45-9EC7-14EAAEA4B47C}" presName="Name37" presStyleLbl="parChTrans1D4" presStyleIdx="8" presStyleCnt="27"/>
      <dgm:spPr/>
    </dgm:pt>
    <dgm:pt modelId="{8FE2DF95-FE49-9D40-A2D5-311DD190F2BF}" type="pres">
      <dgm:prSet presAssocID="{C1A2F2D0-0B6D-EE44-951E-FF8738F88AED}" presName="hierRoot2" presStyleCnt="0">
        <dgm:presLayoutVars>
          <dgm:hierBranch val="init"/>
        </dgm:presLayoutVars>
      </dgm:prSet>
      <dgm:spPr/>
    </dgm:pt>
    <dgm:pt modelId="{921AEE3C-DEC7-3945-91CD-85F8C791D83F}" type="pres">
      <dgm:prSet presAssocID="{C1A2F2D0-0B6D-EE44-951E-FF8738F88AED}" presName="rootComposite" presStyleCnt="0"/>
      <dgm:spPr/>
    </dgm:pt>
    <dgm:pt modelId="{01A862DD-7E52-D741-A579-2383D34EB153}" type="pres">
      <dgm:prSet presAssocID="{C1A2F2D0-0B6D-EE44-951E-FF8738F88AED}" presName="rootText" presStyleLbl="node4" presStyleIdx="8" presStyleCnt="27">
        <dgm:presLayoutVars>
          <dgm:chPref val="3"/>
        </dgm:presLayoutVars>
      </dgm:prSet>
      <dgm:spPr/>
    </dgm:pt>
    <dgm:pt modelId="{6EB0D392-8FC5-6742-881E-6527DD390AE5}" type="pres">
      <dgm:prSet presAssocID="{C1A2F2D0-0B6D-EE44-951E-FF8738F88AED}" presName="rootConnector" presStyleLbl="node4" presStyleIdx="8" presStyleCnt="27"/>
      <dgm:spPr/>
    </dgm:pt>
    <dgm:pt modelId="{73CA2DEF-E78C-FF41-B2AF-B55C980F5E3D}" type="pres">
      <dgm:prSet presAssocID="{C1A2F2D0-0B6D-EE44-951E-FF8738F88AED}" presName="hierChild4" presStyleCnt="0"/>
      <dgm:spPr/>
    </dgm:pt>
    <dgm:pt modelId="{12C667F0-8FEE-A347-ADB7-45521EBF11FA}" type="pres">
      <dgm:prSet presAssocID="{340D5C8A-291B-A645-93B5-4EE08E4667F1}" presName="Name37" presStyleLbl="parChTrans1D4" presStyleIdx="9" presStyleCnt="27"/>
      <dgm:spPr/>
    </dgm:pt>
    <dgm:pt modelId="{3BA3527D-D07C-D442-8E1A-37F75D0F5A54}" type="pres">
      <dgm:prSet presAssocID="{0FBD3E63-D736-8D4D-9C24-126C94E5A671}" presName="hierRoot2" presStyleCnt="0">
        <dgm:presLayoutVars>
          <dgm:hierBranch val="init"/>
        </dgm:presLayoutVars>
      </dgm:prSet>
      <dgm:spPr/>
    </dgm:pt>
    <dgm:pt modelId="{B0D38647-4F91-0B4F-B5F8-395C2A90ABC0}" type="pres">
      <dgm:prSet presAssocID="{0FBD3E63-D736-8D4D-9C24-126C94E5A671}" presName="rootComposite" presStyleCnt="0"/>
      <dgm:spPr/>
    </dgm:pt>
    <dgm:pt modelId="{CCA504DD-8905-B348-8E25-94D75A112F3B}" type="pres">
      <dgm:prSet presAssocID="{0FBD3E63-D736-8D4D-9C24-126C94E5A671}" presName="rootText" presStyleLbl="node4" presStyleIdx="9" presStyleCnt="27">
        <dgm:presLayoutVars>
          <dgm:chPref val="3"/>
        </dgm:presLayoutVars>
      </dgm:prSet>
      <dgm:spPr/>
    </dgm:pt>
    <dgm:pt modelId="{820DA71C-47B1-8A47-AEEE-9DF4430CC48E}" type="pres">
      <dgm:prSet presAssocID="{0FBD3E63-D736-8D4D-9C24-126C94E5A671}" presName="rootConnector" presStyleLbl="node4" presStyleIdx="9" presStyleCnt="27"/>
      <dgm:spPr/>
    </dgm:pt>
    <dgm:pt modelId="{96315550-EEB4-8244-B75C-FFC8C7917DD0}" type="pres">
      <dgm:prSet presAssocID="{0FBD3E63-D736-8D4D-9C24-126C94E5A671}" presName="hierChild4" presStyleCnt="0"/>
      <dgm:spPr/>
    </dgm:pt>
    <dgm:pt modelId="{008E29DB-2CF2-6741-8589-C2B665F9633B}" type="pres">
      <dgm:prSet presAssocID="{0FBD3E63-D736-8D4D-9C24-126C94E5A671}" presName="hierChild5" presStyleCnt="0"/>
      <dgm:spPr/>
    </dgm:pt>
    <dgm:pt modelId="{8986F8FA-7D54-0C46-92C8-FB1ABA118202}" type="pres">
      <dgm:prSet presAssocID="{72EF2AE3-11D4-3F4C-86B4-81FA7EA44508}" presName="Name37" presStyleLbl="parChTrans1D4" presStyleIdx="10" presStyleCnt="27"/>
      <dgm:spPr/>
    </dgm:pt>
    <dgm:pt modelId="{0D43F0B7-3FB2-2B47-AAA3-64C1A831D5D4}" type="pres">
      <dgm:prSet presAssocID="{C46E5A9B-453C-6449-BF8B-7EB178F473F2}" presName="hierRoot2" presStyleCnt="0">
        <dgm:presLayoutVars>
          <dgm:hierBranch val="init"/>
        </dgm:presLayoutVars>
      </dgm:prSet>
      <dgm:spPr/>
    </dgm:pt>
    <dgm:pt modelId="{7929AFB5-E704-684F-A7E9-B639864CD3BB}" type="pres">
      <dgm:prSet presAssocID="{C46E5A9B-453C-6449-BF8B-7EB178F473F2}" presName="rootComposite" presStyleCnt="0"/>
      <dgm:spPr/>
    </dgm:pt>
    <dgm:pt modelId="{30F8CCB7-94EA-074C-95BD-0D84C2C29A25}" type="pres">
      <dgm:prSet presAssocID="{C46E5A9B-453C-6449-BF8B-7EB178F473F2}" presName="rootText" presStyleLbl="node4" presStyleIdx="10" presStyleCnt="27">
        <dgm:presLayoutVars>
          <dgm:chPref val="3"/>
        </dgm:presLayoutVars>
      </dgm:prSet>
      <dgm:spPr/>
    </dgm:pt>
    <dgm:pt modelId="{77B7B5AB-98AF-6B4D-A67F-1E3406AF4AA2}" type="pres">
      <dgm:prSet presAssocID="{C46E5A9B-453C-6449-BF8B-7EB178F473F2}" presName="rootConnector" presStyleLbl="node4" presStyleIdx="10" presStyleCnt="27"/>
      <dgm:spPr/>
    </dgm:pt>
    <dgm:pt modelId="{08E07689-7D7B-864A-A5A7-E284ABA117B7}" type="pres">
      <dgm:prSet presAssocID="{C46E5A9B-453C-6449-BF8B-7EB178F473F2}" presName="hierChild4" presStyleCnt="0"/>
      <dgm:spPr/>
    </dgm:pt>
    <dgm:pt modelId="{05C95E0C-7AC5-C744-B76C-4C9BF524024F}" type="pres">
      <dgm:prSet presAssocID="{C46E5A9B-453C-6449-BF8B-7EB178F473F2}" presName="hierChild5" presStyleCnt="0"/>
      <dgm:spPr/>
    </dgm:pt>
    <dgm:pt modelId="{4273241E-7F0F-0F48-AF0F-A3581E454832}" type="pres">
      <dgm:prSet presAssocID="{92132629-56FC-564F-9CD3-8666C4D05B30}" presName="Name37" presStyleLbl="parChTrans1D4" presStyleIdx="11" presStyleCnt="27"/>
      <dgm:spPr/>
    </dgm:pt>
    <dgm:pt modelId="{EEF4B4B7-B15B-D548-9850-EF4E50337BCD}" type="pres">
      <dgm:prSet presAssocID="{D7D8F293-5E81-574D-AECE-08F8A6EFF1AB}" presName="hierRoot2" presStyleCnt="0">
        <dgm:presLayoutVars>
          <dgm:hierBranch val="init"/>
        </dgm:presLayoutVars>
      </dgm:prSet>
      <dgm:spPr/>
    </dgm:pt>
    <dgm:pt modelId="{DA22E239-A22C-0644-8130-894DECBDA79A}" type="pres">
      <dgm:prSet presAssocID="{D7D8F293-5E81-574D-AECE-08F8A6EFF1AB}" presName="rootComposite" presStyleCnt="0"/>
      <dgm:spPr/>
    </dgm:pt>
    <dgm:pt modelId="{FA7FDDB2-9831-2245-8F21-A812E303B5A6}" type="pres">
      <dgm:prSet presAssocID="{D7D8F293-5E81-574D-AECE-08F8A6EFF1AB}" presName="rootText" presStyleLbl="node4" presStyleIdx="11" presStyleCnt="27">
        <dgm:presLayoutVars>
          <dgm:chPref val="3"/>
        </dgm:presLayoutVars>
      </dgm:prSet>
      <dgm:spPr/>
    </dgm:pt>
    <dgm:pt modelId="{3A5D18E5-B955-404A-AAFE-B28948D0CBA3}" type="pres">
      <dgm:prSet presAssocID="{D7D8F293-5E81-574D-AECE-08F8A6EFF1AB}" presName="rootConnector" presStyleLbl="node4" presStyleIdx="11" presStyleCnt="27"/>
      <dgm:spPr/>
    </dgm:pt>
    <dgm:pt modelId="{14C6BDA6-C5BB-BF42-AFB4-35B49BDA32A1}" type="pres">
      <dgm:prSet presAssocID="{D7D8F293-5E81-574D-AECE-08F8A6EFF1AB}" presName="hierChild4" presStyleCnt="0"/>
      <dgm:spPr/>
    </dgm:pt>
    <dgm:pt modelId="{4155BBF6-6A09-644B-A584-5AE0E669C12C}" type="pres">
      <dgm:prSet presAssocID="{D7D8F293-5E81-574D-AECE-08F8A6EFF1AB}" presName="hierChild5" presStyleCnt="0"/>
      <dgm:spPr/>
    </dgm:pt>
    <dgm:pt modelId="{84781989-AE97-DA44-AB52-0EF4F205DD31}" type="pres">
      <dgm:prSet presAssocID="{8E59B47E-A011-5E4E-B184-B244503F4396}" presName="Name37" presStyleLbl="parChTrans1D4" presStyleIdx="12" presStyleCnt="27"/>
      <dgm:spPr/>
    </dgm:pt>
    <dgm:pt modelId="{3749B7A6-4B34-AA4A-9FF6-D8D17BA8D269}" type="pres">
      <dgm:prSet presAssocID="{7078C448-FB25-4146-8E6C-45DC59E80F4E}" presName="hierRoot2" presStyleCnt="0">
        <dgm:presLayoutVars>
          <dgm:hierBranch val="init"/>
        </dgm:presLayoutVars>
      </dgm:prSet>
      <dgm:spPr/>
    </dgm:pt>
    <dgm:pt modelId="{523C9C04-9BE9-A04F-A1AB-04C55FEDD1C9}" type="pres">
      <dgm:prSet presAssocID="{7078C448-FB25-4146-8E6C-45DC59E80F4E}" presName="rootComposite" presStyleCnt="0"/>
      <dgm:spPr/>
    </dgm:pt>
    <dgm:pt modelId="{40C8238A-4DB9-0D44-9910-3FC4755F7DC2}" type="pres">
      <dgm:prSet presAssocID="{7078C448-FB25-4146-8E6C-45DC59E80F4E}" presName="rootText" presStyleLbl="node4" presStyleIdx="12" presStyleCnt="27">
        <dgm:presLayoutVars>
          <dgm:chPref val="3"/>
        </dgm:presLayoutVars>
      </dgm:prSet>
      <dgm:spPr/>
    </dgm:pt>
    <dgm:pt modelId="{2666266A-4A84-2242-BA2A-3AE61F5513D9}" type="pres">
      <dgm:prSet presAssocID="{7078C448-FB25-4146-8E6C-45DC59E80F4E}" presName="rootConnector" presStyleLbl="node4" presStyleIdx="12" presStyleCnt="27"/>
      <dgm:spPr/>
    </dgm:pt>
    <dgm:pt modelId="{918E6464-216C-E749-8085-A3791102AD64}" type="pres">
      <dgm:prSet presAssocID="{7078C448-FB25-4146-8E6C-45DC59E80F4E}" presName="hierChild4" presStyleCnt="0"/>
      <dgm:spPr/>
    </dgm:pt>
    <dgm:pt modelId="{FB42F61E-85AB-3945-B353-D7D3BB6B0369}" type="pres">
      <dgm:prSet presAssocID="{7078C448-FB25-4146-8E6C-45DC59E80F4E}" presName="hierChild5" presStyleCnt="0"/>
      <dgm:spPr/>
    </dgm:pt>
    <dgm:pt modelId="{33214691-2DC8-1546-B667-B5E9369EF3BB}" type="pres">
      <dgm:prSet presAssocID="{C1A2F2D0-0B6D-EE44-951E-FF8738F88AED}" presName="hierChild5" presStyleCnt="0"/>
      <dgm:spPr/>
    </dgm:pt>
    <dgm:pt modelId="{559350F5-0A8C-1048-9B13-B374BB0D3720}" type="pres">
      <dgm:prSet presAssocID="{D2DA373B-E9F1-044E-96DE-55DA1B1864A0}" presName="hierChild5" presStyleCnt="0"/>
      <dgm:spPr/>
    </dgm:pt>
    <dgm:pt modelId="{98451061-80E9-6048-A22A-8EE77C19EF1A}" type="pres">
      <dgm:prSet presAssocID="{B29E4909-EFB9-B14A-ABA4-3171ACBA9CC0}" presName="Name37" presStyleLbl="parChTrans1D3" presStyleIdx="4" presStyleCnt="13"/>
      <dgm:spPr/>
    </dgm:pt>
    <dgm:pt modelId="{CB2BDED2-0524-6242-BC82-CA80AF6DA3C8}" type="pres">
      <dgm:prSet presAssocID="{B109AC79-6F31-BF4F-9EE5-609B066E13C7}" presName="hierRoot2" presStyleCnt="0">
        <dgm:presLayoutVars>
          <dgm:hierBranch val="init"/>
        </dgm:presLayoutVars>
      </dgm:prSet>
      <dgm:spPr/>
    </dgm:pt>
    <dgm:pt modelId="{2AF4D5BF-81A6-EA40-9F7F-6B45C2CFF21C}" type="pres">
      <dgm:prSet presAssocID="{B109AC79-6F31-BF4F-9EE5-609B066E13C7}" presName="rootComposite" presStyleCnt="0"/>
      <dgm:spPr/>
    </dgm:pt>
    <dgm:pt modelId="{B013804A-2DD3-9A4E-8D23-4CBCE09B513A}" type="pres">
      <dgm:prSet presAssocID="{B109AC79-6F31-BF4F-9EE5-609B066E13C7}" presName="rootText" presStyleLbl="node3" presStyleIdx="4" presStyleCnt="13">
        <dgm:presLayoutVars>
          <dgm:chPref val="3"/>
        </dgm:presLayoutVars>
      </dgm:prSet>
      <dgm:spPr/>
    </dgm:pt>
    <dgm:pt modelId="{594B844A-1936-3E4C-B5F9-A728E48ED17D}" type="pres">
      <dgm:prSet presAssocID="{B109AC79-6F31-BF4F-9EE5-609B066E13C7}" presName="rootConnector" presStyleLbl="node3" presStyleIdx="4" presStyleCnt="13"/>
      <dgm:spPr/>
    </dgm:pt>
    <dgm:pt modelId="{8AB7DDD8-CBCA-F748-9949-3C5B817D0FF4}" type="pres">
      <dgm:prSet presAssocID="{B109AC79-6F31-BF4F-9EE5-609B066E13C7}" presName="hierChild4" presStyleCnt="0"/>
      <dgm:spPr/>
    </dgm:pt>
    <dgm:pt modelId="{AACB647F-5B56-3D44-A604-358EAF656F91}" type="pres">
      <dgm:prSet presAssocID="{B4EF279A-1E0B-654A-97F7-20E5C961099D}" presName="Name37" presStyleLbl="parChTrans1D4" presStyleIdx="13" presStyleCnt="27"/>
      <dgm:spPr/>
    </dgm:pt>
    <dgm:pt modelId="{E70A7859-88A2-764E-ADD7-3322217D3791}" type="pres">
      <dgm:prSet presAssocID="{9F809CCC-2B20-2C46-972A-52FCE35C3D35}" presName="hierRoot2" presStyleCnt="0">
        <dgm:presLayoutVars>
          <dgm:hierBranch val="init"/>
        </dgm:presLayoutVars>
      </dgm:prSet>
      <dgm:spPr/>
    </dgm:pt>
    <dgm:pt modelId="{16442BAC-CF4E-C243-9E12-22D1DC287745}" type="pres">
      <dgm:prSet presAssocID="{9F809CCC-2B20-2C46-972A-52FCE35C3D35}" presName="rootComposite" presStyleCnt="0"/>
      <dgm:spPr/>
    </dgm:pt>
    <dgm:pt modelId="{198B8D83-17E0-5449-955B-58A625226518}" type="pres">
      <dgm:prSet presAssocID="{9F809CCC-2B20-2C46-972A-52FCE35C3D35}" presName="rootText" presStyleLbl="node4" presStyleIdx="13" presStyleCnt="27">
        <dgm:presLayoutVars>
          <dgm:chPref val="3"/>
        </dgm:presLayoutVars>
      </dgm:prSet>
      <dgm:spPr/>
    </dgm:pt>
    <dgm:pt modelId="{DC62BAB9-5391-584B-A550-87553A0FAFAF}" type="pres">
      <dgm:prSet presAssocID="{9F809CCC-2B20-2C46-972A-52FCE35C3D35}" presName="rootConnector" presStyleLbl="node4" presStyleIdx="13" presStyleCnt="27"/>
      <dgm:spPr/>
    </dgm:pt>
    <dgm:pt modelId="{E2567BB9-C9F0-1546-A7F1-2FF1452118EE}" type="pres">
      <dgm:prSet presAssocID="{9F809CCC-2B20-2C46-972A-52FCE35C3D35}" presName="hierChild4" presStyleCnt="0"/>
      <dgm:spPr/>
    </dgm:pt>
    <dgm:pt modelId="{BA0F5F1E-CBAD-4342-877D-CB3A2D2DB58B}" type="pres">
      <dgm:prSet presAssocID="{9F809CCC-2B20-2C46-972A-52FCE35C3D35}" presName="hierChild5" presStyleCnt="0"/>
      <dgm:spPr/>
    </dgm:pt>
    <dgm:pt modelId="{43B32375-ECB5-2B40-8F95-7382051A21A0}" type="pres">
      <dgm:prSet presAssocID="{20403E54-03AC-E142-9AE6-43F40BECC6EB}" presName="Name37" presStyleLbl="parChTrans1D4" presStyleIdx="14" presStyleCnt="27"/>
      <dgm:spPr/>
    </dgm:pt>
    <dgm:pt modelId="{99EF5587-3712-024F-8C52-F54CE21B0899}" type="pres">
      <dgm:prSet presAssocID="{7B2C2E20-3242-7A4A-A189-2E8AC3F2EA23}" presName="hierRoot2" presStyleCnt="0">
        <dgm:presLayoutVars>
          <dgm:hierBranch val="init"/>
        </dgm:presLayoutVars>
      </dgm:prSet>
      <dgm:spPr/>
    </dgm:pt>
    <dgm:pt modelId="{0A3115EE-2B73-6449-81B7-A3E12DB4FCD6}" type="pres">
      <dgm:prSet presAssocID="{7B2C2E20-3242-7A4A-A189-2E8AC3F2EA23}" presName="rootComposite" presStyleCnt="0"/>
      <dgm:spPr/>
    </dgm:pt>
    <dgm:pt modelId="{C7B2A539-5BFE-104C-B139-65223C40AC45}" type="pres">
      <dgm:prSet presAssocID="{7B2C2E20-3242-7A4A-A189-2E8AC3F2EA23}" presName="rootText" presStyleLbl="node4" presStyleIdx="14" presStyleCnt="27">
        <dgm:presLayoutVars>
          <dgm:chPref val="3"/>
        </dgm:presLayoutVars>
      </dgm:prSet>
      <dgm:spPr/>
    </dgm:pt>
    <dgm:pt modelId="{8FA9A14C-0316-DE4E-93EA-0A36A03FB8AA}" type="pres">
      <dgm:prSet presAssocID="{7B2C2E20-3242-7A4A-A189-2E8AC3F2EA23}" presName="rootConnector" presStyleLbl="node4" presStyleIdx="14" presStyleCnt="27"/>
      <dgm:spPr/>
    </dgm:pt>
    <dgm:pt modelId="{7AE62D2C-9A4D-5548-8686-04954C0141E1}" type="pres">
      <dgm:prSet presAssocID="{7B2C2E20-3242-7A4A-A189-2E8AC3F2EA23}" presName="hierChild4" presStyleCnt="0"/>
      <dgm:spPr/>
    </dgm:pt>
    <dgm:pt modelId="{FC73FB31-5C6C-F146-8101-44D179C916BC}" type="pres">
      <dgm:prSet presAssocID="{7B2C2E20-3242-7A4A-A189-2E8AC3F2EA23}" presName="hierChild5" presStyleCnt="0"/>
      <dgm:spPr/>
    </dgm:pt>
    <dgm:pt modelId="{AA61711A-4CD1-7C4B-87A6-EAD94D46FC19}" type="pres">
      <dgm:prSet presAssocID="{C2B34316-0A40-E24B-A51A-3D4B22324178}" presName="Name37" presStyleLbl="parChTrans1D4" presStyleIdx="15" presStyleCnt="27"/>
      <dgm:spPr/>
    </dgm:pt>
    <dgm:pt modelId="{FAE30589-B4B3-4C4A-A2F3-C55EDD2C9442}" type="pres">
      <dgm:prSet presAssocID="{BEA5E827-23C5-DE4C-92B7-12E1FD8B3319}" presName="hierRoot2" presStyleCnt="0">
        <dgm:presLayoutVars>
          <dgm:hierBranch val="init"/>
        </dgm:presLayoutVars>
      </dgm:prSet>
      <dgm:spPr/>
    </dgm:pt>
    <dgm:pt modelId="{51E52FEA-D55D-D040-94D0-E7606CEC13A8}" type="pres">
      <dgm:prSet presAssocID="{BEA5E827-23C5-DE4C-92B7-12E1FD8B3319}" presName="rootComposite" presStyleCnt="0"/>
      <dgm:spPr/>
    </dgm:pt>
    <dgm:pt modelId="{68171E10-71F3-7640-8B35-60AE59549E32}" type="pres">
      <dgm:prSet presAssocID="{BEA5E827-23C5-DE4C-92B7-12E1FD8B3319}" presName="rootText" presStyleLbl="node4" presStyleIdx="15" presStyleCnt="27">
        <dgm:presLayoutVars>
          <dgm:chPref val="3"/>
        </dgm:presLayoutVars>
      </dgm:prSet>
      <dgm:spPr/>
    </dgm:pt>
    <dgm:pt modelId="{1D306BF5-8B63-B244-A0A4-459634F94F1E}" type="pres">
      <dgm:prSet presAssocID="{BEA5E827-23C5-DE4C-92B7-12E1FD8B3319}" presName="rootConnector" presStyleLbl="node4" presStyleIdx="15" presStyleCnt="27"/>
      <dgm:spPr/>
    </dgm:pt>
    <dgm:pt modelId="{EDBED97B-C3A5-6741-8F82-8E2356A18546}" type="pres">
      <dgm:prSet presAssocID="{BEA5E827-23C5-DE4C-92B7-12E1FD8B3319}" presName="hierChild4" presStyleCnt="0"/>
      <dgm:spPr/>
    </dgm:pt>
    <dgm:pt modelId="{FB9EE2A8-17D3-9D40-B1CE-CFDF973DEE1A}" type="pres">
      <dgm:prSet presAssocID="{BEA5E827-23C5-DE4C-92B7-12E1FD8B3319}" presName="hierChild5" presStyleCnt="0"/>
      <dgm:spPr/>
    </dgm:pt>
    <dgm:pt modelId="{125563E9-015E-6342-8D9F-8D10E182CD7A}" type="pres">
      <dgm:prSet presAssocID="{1739DFE5-B058-A24C-9B76-B7AB0098F8FC}" presName="Name37" presStyleLbl="parChTrans1D4" presStyleIdx="16" presStyleCnt="27"/>
      <dgm:spPr/>
    </dgm:pt>
    <dgm:pt modelId="{AB0099D5-DC1A-154C-8DB0-EC3BDB4D3E4A}" type="pres">
      <dgm:prSet presAssocID="{BBA4BE8B-DF9A-0D48-BDC4-E62554155E81}" presName="hierRoot2" presStyleCnt="0">
        <dgm:presLayoutVars>
          <dgm:hierBranch val="init"/>
        </dgm:presLayoutVars>
      </dgm:prSet>
      <dgm:spPr/>
    </dgm:pt>
    <dgm:pt modelId="{272AC355-C82C-9240-BB95-8E0F3CBA5C43}" type="pres">
      <dgm:prSet presAssocID="{BBA4BE8B-DF9A-0D48-BDC4-E62554155E81}" presName="rootComposite" presStyleCnt="0"/>
      <dgm:spPr/>
    </dgm:pt>
    <dgm:pt modelId="{33713908-469A-9445-8F31-25F098D11DA5}" type="pres">
      <dgm:prSet presAssocID="{BBA4BE8B-DF9A-0D48-BDC4-E62554155E81}" presName="rootText" presStyleLbl="node4" presStyleIdx="16" presStyleCnt="27">
        <dgm:presLayoutVars>
          <dgm:chPref val="3"/>
        </dgm:presLayoutVars>
      </dgm:prSet>
      <dgm:spPr/>
    </dgm:pt>
    <dgm:pt modelId="{994505FA-B42C-C44B-94E9-59799C425BD5}" type="pres">
      <dgm:prSet presAssocID="{BBA4BE8B-DF9A-0D48-BDC4-E62554155E81}" presName="rootConnector" presStyleLbl="node4" presStyleIdx="16" presStyleCnt="27"/>
      <dgm:spPr/>
    </dgm:pt>
    <dgm:pt modelId="{C7B13B21-6800-294A-BFCC-22ED092787F7}" type="pres">
      <dgm:prSet presAssocID="{BBA4BE8B-DF9A-0D48-BDC4-E62554155E81}" presName="hierChild4" presStyleCnt="0"/>
      <dgm:spPr/>
    </dgm:pt>
    <dgm:pt modelId="{D3EDA973-C514-FD44-A3F6-E5FEC66FFCA5}" type="pres">
      <dgm:prSet presAssocID="{BBA4BE8B-DF9A-0D48-BDC4-E62554155E81}" presName="hierChild5" presStyleCnt="0"/>
      <dgm:spPr/>
    </dgm:pt>
    <dgm:pt modelId="{1937FE88-0433-4647-99D0-2548888078CB}" type="pres">
      <dgm:prSet presAssocID="{B109AC79-6F31-BF4F-9EE5-609B066E13C7}" presName="hierChild5" presStyleCnt="0"/>
      <dgm:spPr/>
    </dgm:pt>
    <dgm:pt modelId="{5533FBF3-B2BA-1E45-B9D8-E2A3B1BF60B2}" type="pres">
      <dgm:prSet presAssocID="{716C481C-56F4-AD49-A282-A570397A0A4E}" presName="Name37" presStyleLbl="parChTrans1D3" presStyleIdx="5" presStyleCnt="13"/>
      <dgm:spPr/>
    </dgm:pt>
    <dgm:pt modelId="{197A84E9-3F3C-4243-8910-90EE9B3F01CE}" type="pres">
      <dgm:prSet presAssocID="{EEE092B9-F4B7-6947-8118-DAEF404449BE}" presName="hierRoot2" presStyleCnt="0">
        <dgm:presLayoutVars>
          <dgm:hierBranch val="init"/>
        </dgm:presLayoutVars>
      </dgm:prSet>
      <dgm:spPr/>
    </dgm:pt>
    <dgm:pt modelId="{CEDEE8BF-37CA-294A-A441-CC931CFD635E}" type="pres">
      <dgm:prSet presAssocID="{EEE092B9-F4B7-6947-8118-DAEF404449BE}" presName="rootComposite" presStyleCnt="0"/>
      <dgm:spPr/>
    </dgm:pt>
    <dgm:pt modelId="{9291D191-0F1E-6E4E-BC8E-068D6326E1A9}" type="pres">
      <dgm:prSet presAssocID="{EEE092B9-F4B7-6947-8118-DAEF404449BE}" presName="rootText" presStyleLbl="node3" presStyleIdx="5" presStyleCnt="13">
        <dgm:presLayoutVars>
          <dgm:chPref val="3"/>
        </dgm:presLayoutVars>
      </dgm:prSet>
      <dgm:spPr/>
    </dgm:pt>
    <dgm:pt modelId="{0B77862D-C4BE-BC4A-BA1A-8B2D529561F2}" type="pres">
      <dgm:prSet presAssocID="{EEE092B9-F4B7-6947-8118-DAEF404449BE}" presName="rootConnector" presStyleLbl="node3" presStyleIdx="5" presStyleCnt="13"/>
      <dgm:spPr/>
    </dgm:pt>
    <dgm:pt modelId="{CB9983BC-2FF3-EC44-8B31-4F046057D61D}" type="pres">
      <dgm:prSet presAssocID="{EEE092B9-F4B7-6947-8118-DAEF404449BE}" presName="hierChild4" presStyleCnt="0"/>
      <dgm:spPr/>
    </dgm:pt>
    <dgm:pt modelId="{C2438870-3DCB-5C49-8E35-BD695E16658E}" type="pres">
      <dgm:prSet presAssocID="{12D9C747-B051-3444-9231-E4402C3A2AC9}" presName="Name37" presStyleLbl="parChTrans1D4" presStyleIdx="17" presStyleCnt="27"/>
      <dgm:spPr/>
    </dgm:pt>
    <dgm:pt modelId="{30934A79-F37F-9B45-8F7E-D163A06D96E6}" type="pres">
      <dgm:prSet presAssocID="{7AE561B8-1AF0-9F44-A6BC-4A8B99408E4E}" presName="hierRoot2" presStyleCnt="0">
        <dgm:presLayoutVars>
          <dgm:hierBranch val="init"/>
        </dgm:presLayoutVars>
      </dgm:prSet>
      <dgm:spPr/>
    </dgm:pt>
    <dgm:pt modelId="{91AADD55-80BC-384D-A5FB-B2C1BDF2D7DA}" type="pres">
      <dgm:prSet presAssocID="{7AE561B8-1AF0-9F44-A6BC-4A8B99408E4E}" presName="rootComposite" presStyleCnt="0"/>
      <dgm:spPr/>
    </dgm:pt>
    <dgm:pt modelId="{E72D27C1-A3C4-204E-8336-25558001064D}" type="pres">
      <dgm:prSet presAssocID="{7AE561B8-1AF0-9F44-A6BC-4A8B99408E4E}" presName="rootText" presStyleLbl="node4" presStyleIdx="17" presStyleCnt="27">
        <dgm:presLayoutVars>
          <dgm:chPref val="3"/>
        </dgm:presLayoutVars>
      </dgm:prSet>
      <dgm:spPr/>
    </dgm:pt>
    <dgm:pt modelId="{5DBAAA1B-E674-CC43-B53E-CC099EE49637}" type="pres">
      <dgm:prSet presAssocID="{7AE561B8-1AF0-9F44-A6BC-4A8B99408E4E}" presName="rootConnector" presStyleLbl="node4" presStyleIdx="17" presStyleCnt="27"/>
      <dgm:spPr/>
    </dgm:pt>
    <dgm:pt modelId="{C5E258DD-B7F1-6C44-840E-81A697AA0729}" type="pres">
      <dgm:prSet presAssocID="{7AE561B8-1AF0-9F44-A6BC-4A8B99408E4E}" presName="hierChild4" presStyleCnt="0"/>
      <dgm:spPr/>
    </dgm:pt>
    <dgm:pt modelId="{EB43E229-C203-3F43-87C4-47881275A9C0}" type="pres">
      <dgm:prSet presAssocID="{6693A3D4-3D29-A54F-8068-19CB2AE1B262}" presName="Name37" presStyleLbl="parChTrans1D4" presStyleIdx="18" presStyleCnt="27"/>
      <dgm:spPr/>
    </dgm:pt>
    <dgm:pt modelId="{C65A1CA4-DAEC-FB4C-9F26-4367B8F983E2}" type="pres">
      <dgm:prSet presAssocID="{C3930E5F-D699-C94D-820F-ADFF1CC6C5CC}" presName="hierRoot2" presStyleCnt="0">
        <dgm:presLayoutVars>
          <dgm:hierBranch val="init"/>
        </dgm:presLayoutVars>
      </dgm:prSet>
      <dgm:spPr/>
    </dgm:pt>
    <dgm:pt modelId="{97861103-2676-9E4F-81FA-CF1EB6FED6A9}" type="pres">
      <dgm:prSet presAssocID="{C3930E5F-D699-C94D-820F-ADFF1CC6C5CC}" presName="rootComposite" presStyleCnt="0"/>
      <dgm:spPr/>
    </dgm:pt>
    <dgm:pt modelId="{BE4CC1B9-A5F4-2641-B5F4-3201806DC1C1}" type="pres">
      <dgm:prSet presAssocID="{C3930E5F-D699-C94D-820F-ADFF1CC6C5CC}" presName="rootText" presStyleLbl="node4" presStyleIdx="18" presStyleCnt="27">
        <dgm:presLayoutVars>
          <dgm:chPref val="3"/>
        </dgm:presLayoutVars>
      </dgm:prSet>
      <dgm:spPr/>
    </dgm:pt>
    <dgm:pt modelId="{01D2E547-F7DF-D749-9738-A677F67E542B}" type="pres">
      <dgm:prSet presAssocID="{C3930E5F-D699-C94D-820F-ADFF1CC6C5CC}" presName="rootConnector" presStyleLbl="node4" presStyleIdx="18" presStyleCnt="27"/>
      <dgm:spPr/>
    </dgm:pt>
    <dgm:pt modelId="{12A3F01C-46F4-B248-8638-240E469B9557}" type="pres">
      <dgm:prSet presAssocID="{C3930E5F-D699-C94D-820F-ADFF1CC6C5CC}" presName="hierChild4" presStyleCnt="0"/>
      <dgm:spPr/>
    </dgm:pt>
    <dgm:pt modelId="{B1001262-B887-B043-B404-775B8CA94D8E}" type="pres">
      <dgm:prSet presAssocID="{C3930E5F-D699-C94D-820F-ADFF1CC6C5CC}" presName="hierChild5" presStyleCnt="0"/>
      <dgm:spPr/>
    </dgm:pt>
    <dgm:pt modelId="{3ADF0FF7-D068-3A4D-97EE-F61E31095228}" type="pres">
      <dgm:prSet presAssocID="{CF81FB1F-CBBB-4E42-9D6D-77D3FADE7E49}" presName="Name37" presStyleLbl="parChTrans1D4" presStyleIdx="19" presStyleCnt="27"/>
      <dgm:spPr/>
    </dgm:pt>
    <dgm:pt modelId="{C19BF9F6-9663-E04B-BA78-EAA031399EE6}" type="pres">
      <dgm:prSet presAssocID="{F239D585-33FB-2440-B456-90681C49E57F}" presName="hierRoot2" presStyleCnt="0">
        <dgm:presLayoutVars>
          <dgm:hierBranch val="init"/>
        </dgm:presLayoutVars>
      </dgm:prSet>
      <dgm:spPr/>
    </dgm:pt>
    <dgm:pt modelId="{B54BADA9-CA1A-3241-916D-19CD700442DE}" type="pres">
      <dgm:prSet presAssocID="{F239D585-33FB-2440-B456-90681C49E57F}" presName="rootComposite" presStyleCnt="0"/>
      <dgm:spPr/>
    </dgm:pt>
    <dgm:pt modelId="{3C09CF8D-79B5-7F43-9DC0-50ADC7940796}" type="pres">
      <dgm:prSet presAssocID="{F239D585-33FB-2440-B456-90681C49E57F}" presName="rootText" presStyleLbl="node4" presStyleIdx="19" presStyleCnt="27">
        <dgm:presLayoutVars>
          <dgm:chPref val="3"/>
        </dgm:presLayoutVars>
      </dgm:prSet>
      <dgm:spPr/>
    </dgm:pt>
    <dgm:pt modelId="{C1433810-8DC7-4241-BE75-F7A7BD28A53F}" type="pres">
      <dgm:prSet presAssocID="{F239D585-33FB-2440-B456-90681C49E57F}" presName="rootConnector" presStyleLbl="node4" presStyleIdx="19" presStyleCnt="27"/>
      <dgm:spPr/>
    </dgm:pt>
    <dgm:pt modelId="{2C13A1EE-7409-F744-829A-7B548963A26F}" type="pres">
      <dgm:prSet presAssocID="{F239D585-33FB-2440-B456-90681C49E57F}" presName="hierChild4" presStyleCnt="0"/>
      <dgm:spPr/>
    </dgm:pt>
    <dgm:pt modelId="{20F047D1-A4DB-214A-951D-463151D68C41}" type="pres">
      <dgm:prSet presAssocID="{F239D585-33FB-2440-B456-90681C49E57F}" presName="hierChild5" presStyleCnt="0"/>
      <dgm:spPr/>
    </dgm:pt>
    <dgm:pt modelId="{3FE64C2D-6420-2D45-9B05-9174C5F43613}" type="pres">
      <dgm:prSet presAssocID="{7AE561B8-1AF0-9F44-A6BC-4A8B99408E4E}" presName="hierChild5" presStyleCnt="0"/>
      <dgm:spPr/>
    </dgm:pt>
    <dgm:pt modelId="{B493F438-B93E-A84A-8B7F-10E31B4997F7}" type="pres">
      <dgm:prSet presAssocID="{FFCBE6E6-F8F5-034C-89F2-571610101127}" presName="Name37" presStyleLbl="parChTrans1D4" presStyleIdx="20" presStyleCnt="27"/>
      <dgm:spPr/>
    </dgm:pt>
    <dgm:pt modelId="{B99FA618-3BA2-634F-AB60-3542C5F182CF}" type="pres">
      <dgm:prSet presAssocID="{3CF37877-EC47-484F-B7AE-39348581D895}" presName="hierRoot2" presStyleCnt="0">
        <dgm:presLayoutVars>
          <dgm:hierBranch val="init"/>
        </dgm:presLayoutVars>
      </dgm:prSet>
      <dgm:spPr/>
    </dgm:pt>
    <dgm:pt modelId="{163AD53E-AAF3-0846-B5AB-F4CEB35A1FB1}" type="pres">
      <dgm:prSet presAssocID="{3CF37877-EC47-484F-B7AE-39348581D895}" presName="rootComposite" presStyleCnt="0"/>
      <dgm:spPr/>
    </dgm:pt>
    <dgm:pt modelId="{52845DCC-9763-0647-94DD-65A2A68AC9BD}" type="pres">
      <dgm:prSet presAssocID="{3CF37877-EC47-484F-B7AE-39348581D895}" presName="rootText" presStyleLbl="node4" presStyleIdx="20" presStyleCnt="27">
        <dgm:presLayoutVars>
          <dgm:chPref val="3"/>
        </dgm:presLayoutVars>
      </dgm:prSet>
      <dgm:spPr/>
    </dgm:pt>
    <dgm:pt modelId="{E5B93621-A601-2D4D-AF0A-EBA8487E8E7B}" type="pres">
      <dgm:prSet presAssocID="{3CF37877-EC47-484F-B7AE-39348581D895}" presName="rootConnector" presStyleLbl="node4" presStyleIdx="20" presStyleCnt="27"/>
      <dgm:spPr/>
    </dgm:pt>
    <dgm:pt modelId="{C54D29EB-0C74-204B-A667-2D448BBE0834}" type="pres">
      <dgm:prSet presAssocID="{3CF37877-EC47-484F-B7AE-39348581D895}" presName="hierChild4" presStyleCnt="0"/>
      <dgm:spPr/>
    </dgm:pt>
    <dgm:pt modelId="{7C30F8CA-7E7F-DF49-B9E6-CCF5753D3BFA}" type="pres">
      <dgm:prSet presAssocID="{D5202434-024A-8E49-BF52-91ED0E990C1A}" presName="Name37" presStyleLbl="parChTrans1D4" presStyleIdx="21" presStyleCnt="27"/>
      <dgm:spPr/>
    </dgm:pt>
    <dgm:pt modelId="{CCCEB142-DA56-3D49-8028-9B530A090A2F}" type="pres">
      <dgm:prSet presAssocID="{03CAAEA8-3CF3-E549-8BFB-3802B8EA650C}" presName="hierRoot2" presStyleCnt="0">
        <dgm:presLayoutVars>
          <dgm:hierBranch val="init"/>
        </dgm:presLayoutVars>
      </dgm:prSet>
      <dgm:spPr/>
    </dgm:pt>
    <dgm:pt modelId="{0BDF976D-2553-2A4B-A6A3-F0C6F0DF75BF}" type="pres">
      <dgm:prSet presAssocID="{03CAAEA8-3CF3-E549-8BFB-3802B8EA650C}" presName="rootComposite" presStyleCnt="0"/>
      <dgm:spPr/>
    </dgm:pt>
    <dgm:pt modelId="{ACD5416D-B2FD-894F-A0C8-046D233752F2}" type="pres">
      <dgm:prSet presAssocID="{03CAAEA8-3CF3-E549-8BFB-3802B8EA650C}" presName="rootText" presStyleLbl="node4" presStyleIdx="21" presStyleCnt="27">
        <dgm:presLayoutVars>
          <dgm:chPref val="3"/>
        </dgm:presLayoutVars>
      </dgm:prSet>
      <dgm:spPr/>
    </dgm:pt>
    <dgm:pt modelId="{136FA81D-7217-BF4C-92EC-AEEEB8D24FB5}" type="pres">
      <dgm:prSet presAssocID="{03CAAEA8-3CF3-E549-8BFB-3802B8EA650C}" presName="rootConnector" presStyleLbl="node4" presStyleIdx="21" presStyleCnt="27"/>
      <dgm:spPr/>
    </dgm:pt>
    <dgm:pt modelId="{DADE40AD-83FF-7D41-BE27-28AE48A25ABC}" type="pres">
      <dgm:prSet presAssocID="{03CAAEA8-3CF3-E549-8BFB-3802B8EA650C}" presName="hierChild4" presStyleCnt="0"/>
      <dgm:spPr/>
    </dgm:pt>
    <dgm:pt modelId="{862ECF5F-B359-E941-AA12-67F387B1DB9A}" type="pres">
      <dgm:prSet presAssocID="{03CAAEA8-3CF3-E549-8BFB-3802B8EA650C}" presName="hierChild5" presStyleCnt="0"/>
      <dgm:spPr/>
    </dgm:pt>
    <dgm:pt modelId="{2DEB0A15-AF77-A343-AFEF-F0B467BDC45F}" type="pres">
      <dgm:prSet presAssocID="{28B3B4CD-31C0-7642-B6E9-997E980EE949}" presName="Name37" presStyleLbl="parChTrans1D4" presStyleIdx="22" presStyleCnt="27"/>
      <dgm:spPr/>
    </dgm:pt>
    <dgm:pt modelId="{E8D65FB2-4197-B44E-AF87-7623588DEF05}" type="pres">
      <dgm:prSet presAssocID="{7C886D19-F1CC-2148-B6A1-5554C69ED314}" presName="hierRoot2" presStyleCnt="0">
        <dgm:presLayoutVars>
          <dgm:hierBranch val="init"/>
        </dgm:presLayoutVars>
      </dgm:prSet>
      <dgm:spPr/>
    </dgm:pt>
    <dgm:pt modelId="{B378DCE6-9E1B-CF49-8E85-2871979CBE7B}" type="pres">
      <dgm:prSet presAssocID="{7C886D19-F1CC-2148-B6A1-5554C69ED314}" presName="rootComposite" presStyleCnt="0"/>
      <dgm:spPr/>
    </dgm:pt>
    <dgm:pt modelId="{0010159F-C7F4-B642-8027-1E683A3EC459}" type="pres">
      <dgm:prSet presAssocID="{7C886D19-F1CC-2148-B6A1-5554C69ED314}" presName="rootText" presStyleLbl="node4" presStyleIdx="22" presStyleCnt="27">
        <dgm:presLayoutVars>
          <dgm:chPref val="3"/>
        </dgm:presLayoutVars>
      </dgm:prSet>
      <dgm:spPr/>
    </dgm:pt>
    <dgm:pt modelId="{30B1B69C-268F-7149-A906-2309DA77D013}" type="pres">
      <dgm:prSet presAssocID="{7C886D19-F1CC-2148-B6A1-5554C69ED314}" presName="rootConnector" presStyleLbl="node4" presStyleIdx="22" presStyleCnt="27"/>
      <dgm:spPr/>
    </dgm:pt>
    <dgm:pt modelId="{3894092E-DC29-B74E-AB97-824A83969A9D}" type="pres">
      <dgm:prSet presAssocID="{7C886D19-F1CC-2148-B6A1-5554C69ED314}" presName="hierChild4" presStyleCnt="0"/>
      <dgm:spPr/>
    </dgm:pt>
    <dgm:pt modelId="{B2EB5BBA-7BF8-404E-9FC9-256DA11D1F31}" type="pres">
      <dgm:prSet presAssocID="{7C886D19-F1CC-2148-B6A1-5554C69ED314}" presName="hierChild5" presStyleCnt="0"/>
      <dgm:spPr/>
    </dgm:pt>
    <dgm:pt modelId="{FD6EBB20-111F-0F4D-BAD6-869B03141BAB}" type="pres">
      <dgm:prSet presAssocID="{3CF37877-EC47-484F-B7AE-39348581D895}" presName="hierChild5" presStyleCnt="0"/>
      <dgm:spPr/>
    </dgm:pt>
    <dgm:pt modelId="{2C968FC5-8F8A-3F49-9B89-957362BA69A9}" type="pres">
      <dgm:prSet presAssocID="{EEE092B9-F4B7-6947-8118-DAEF404449BE}" presName="hierChild5" presStyleCnt="0"/>
      <dgm:spPr/>
    </dgm:pt>
    <dgm:pt modelId="{C83DB0D5-FF5F-154F-8D8C-20E0D6FECB4B}" type="pres">
      <dgm:prSet presAssocID="{0C23F769-9B1A-5D4B-8E5A-90C56D065A0C}" presName="Name37" presStyleLbl="parChTrans1D3" presStyleIdx="6" presStyleCnt="13"/>
      <dgm:spPr/>
    </dgm:pt>
    <dgm:pt modelId="{CD012BD9-9D21-3841-85D2-99C86F7F2151}" type="pres">
      <dgm:prSet presAssocID="{30CF676B-8501-1441-93C7-FFFF74753EB8}" presName="hierRoot2" presStyleCnt="0">
        <dgm:presLayoutVars>
          <dgm:hierBranch val="init"/>
        </dgm:presLayoutVars>
      </dgm:prSet>
      <dgm:spPr/>
    </dgm:pt>
    <dgm:pt modelId="{C0E70297-6B2B-9F4A-90A8-9E5A3E03EA30}" type="pres">
      <dgm:prSet presAssocID="{30CF676B-8501-1441-93C7-FFFF74753EB8}" presName="rootComposite" presStyleCnt="0"/>
      <dgm:spPr/>
    </dgm:pt>
    <dgm:pt modelId="{8B9E9D31-388C-084E-91B9-82B4E5F4BB63}" type="pres">
      <dgm:prSet presAssocID="{30CF676B-8501-1441-93C7-FFFF74753EB8}" presName="rootText" presStyleLbl="node3" presStyleIdx="6" presStyleCnt="13">
        <dgm:presLayoutVars>
          <dgm:chPref val="3"/>
        </dgm:presLayoutVars>
      </dgm:prSet>
      <dgm:spPr/>
    </dgm:pt>
    <dgm:pt modelId="{2041DDAB-3A20-C641-9FBB-6A9A77762CD4}" type="pres">
      <dgm:prSet presAssocID="{30CF676B-8501-1441-93C7-FFFF74753EB8}" presName="rootConnector" presStyleLbl="node3" presStyleIdx="6" presStyleCnt="13"/>
      <dgm:spPr/>
    </dgm:pt>
    <dgm:pt modelId="{984AB743-958D-3E48-A47F-2B12CD6D1236}" type="pres">
      <dgm:prSet presAssocID="{30CF676B-8501-1441-93C7-FFFF74753EB8}" presName="hierChild4" presStyleCnt="0"/>
      <dgm:spPr/>
    </dgm:pt>
    <dgm:pt modelId="{DA623325-72C3-1C43-9F21-B4FC01E4D34F}" type="pres">
      <dgm:prSet presAssocID="{45E49147-61A2-A94C-B4BA-4E98670AD220}" presName="Name37" presStyleLbl="parChTrans1D4" presStyleIdx="23" presStyleCnt="27"/>
      <dgm:spPr/>
    </dgm:pt>
    <dgm:pt modelId="{D1ACAC93-8EBE-0849-99B6-F910A3E0B5E2}" type="pres">
      <dgm:prSet presAssocID="{E388A33D-493E-1842-979F-678578039501}" presName="hierRoot2" presStyleCnt="0">
        <dgm:presLayoutVars>
          <dgm:hierBranch val="init"/>
        </dgm:presLayoutVars>
      </dgm:prSet>
      <dgm:spPr/>
    </dgm:pt>
    <dgm:pt modelId="{02B5515E-4D95-CD43-AC94-C36CB38C3945}" type="pres">
      <dgm:prSet presAssocID="{E388A33D-493E-1842-979F-678578039501}" presName="rootComposite" presStyleCnt="0"/>
      <dgm:spPr/>
    </dgm:pt>
    <dgm:pt modelId="{93C48A4E-3E4B-D841-AEC5-85F8B95190FB}" type="pres">
      <dgm:prSet presAssocID="{E388A33D-493E-1842-979F-678578039501}" presName="rootText" presStyleLbl="node4" presStyleIdx="23" presStyleCnt="27">
        <dgm:presLayoutVars>
          <dgm:chPref val="3"/>
        </dgm:presLayoutVars>
      </dgm:prSet>
      <dgm:spPr/>
    </dgm:pt>
    <dgm:pt modelId="{7DF2B886-3ED1-0A4C-9BCE-FAFA8D53DE68}" type="pres">
      <dgm:prSet presAssocID="{E388A33D-493E-1842-979F-678578039501}" presName="rootConnector" presStyleLbl="node4" presStyleIdx="23" presStyleCnt="27"/>
      <dgm:spPr/>
    </dgm:pt>
    <dgm:pt modelId="{85D04F31-4FD8-D148-AF5E-13AFA364DF4E}" type="pres">
      <dgm:prSet presAssocID="{E388A33D-493E-1842-979F-678578039501}" presName="hierChild4" presStyleCnt="0"/>
      <dgm:spPr/>
    </dgm:pt>
    <dgm:pt modelId="{41C4F1A3-BC14-D449-B404-6A2A8978103E}" type="pres">
      <dgm:prSet presAssocID="{E388A33D-493E-1842-979F-678578039501}" presName="hierChild5" presStyleCnt="0"/>
      <dgm:spPr/>
    </dgm:pt>
    <dgm:pt modelId="{C198966C-F865-C94C-A077-D89A245C1CC7}" type="pres">
      <dgm:prSet presAssocID="{8A4A2646-91E2-8F43-BE97-346F4D6E0D77}" presName="Name37" presStyleLbl="parChTrans1D4" presStyleIdx="24" presStyleCnt="27"/>
      <dgm:spPr/>
    </dgm:pt>
    <dgm:pt modelId="{31725DC4-A9C6-4B45-B69B-BB9B58C78727}" type="pres">
      <dgm:prSet presAssocID="{F815AD71-4DB0-BB46-9C47-870C242FD950}" presName="hierRoot2" presStyleCnt="0">
        <dgm:presLayoutVars>
          <dgm:hierBranch val="init"/>
        </dgm:presLayoutVars>
      </dgm:prSet>
      <dgm:spPr/>
    </dgm:pt>
    <dgm:pt modelId="{6325024F-12E7-374E-99A3-D6B9AAE86606}" type="pres">
      <dgm:prSet presAssocID="{F815AD71-4DB0-BB46-9C47-870C242FD950}" presName="rootComposite" presStyleCnt="0"/>
      <dgm:spPr/>
    </dgm:pt>
    <dgm:pt modelId="{26E8E39B-DDF0-F346-AF2F-490F39E08E5F}" type="pres">
      <dgm:prSet presAssocID="{F815AD71-4DB0-BB46-9C47-870C242FD950}" presName="rootText" presStyleLbl="node4" presStyleIdx="24" presStyleCnt="27">
        <dgm:presLayoutVars>
          <dgm:chPref val="3"/>
        </dgm:presLayoutVars>
      </dgm:prSet>
      <dgm:spPr/>
    </dgm:pt>
    <dgm:pt modelId="{2FF7768E-D966-704C-AAD5-FDAD334DAC80}" type="pres">
      <dgm:prSet presAssocID="{F815AD71-4DB0-BB46-9C47-870C242FD950}" presName="rootConnector" presStyleLbl="node4" presStyleIdx="24" presStyleCnt="27"/>
      <dgm:spPr/>
    </dgm:pt>
    <dgm:pt modelId="{DD82CE12-E6F1-D444-80F5-462E3593D71D}" type="pres">
      <dgm:prSet presAssocID="{F815AD71-4DB0-BB46-9C47-870C242FD950}" presName="hierChild4" presStyleCnt="0"/>
      <dgm:spPr/>
    </dgm:pt>
    <dgm:pt modelId="{8F802A37-0940-CA43-A448-27CE2BBB4A49}" type="pres">
      <dgm:prSet presAssocID="{F815AD71-4DB0-BB46-9C47-870C242FD950}" presName="hierChild5" presStyleCnt="0"/>
      <dgm:spPr/>
    </dgm:pt>
    <dgm:pt modelId="{48BE9E78-5A04-734A-A359-68A7EA5EA293}" type="pres">
      <dgm:prSet presAssocID="{30CF676B-8501-1441-93C7-FFFF74753EB8}" presName="hierChild5" presStyleCnt="0"/>
      <dgm:spPr/>
    </dgm:pt>
    <dgm:pt modelId="{4D8E92B5-8C00-4946-A014-302880932245}" type="pres">
      <dgm:prSet presAssocID="{8F8B8268-B022-E744-A789-0CE2EC0BE9D6}" presName="Name37" presStyleLbl="parChTrans1D3" presStyleIdx="7" presStyleCnt="13"/>
      <dgm:spPr/>
    </dgm:pt>
    <dgm:pt modelId="{DACD9B8A-4EBB-7240-8D73-C1E54BF672F4}" type="pres">
      <dgm:prSet presAssocID="{FAF88B4B-CED5-9345-AEB7-FB676F101ED6}" presName="hierRoot2" presStyleCnt="0">
        <dgm:presLayoutVars>
          <dgm:hierBranch val="init"/>
        </dgm:presLayoutVars>
      </dgm:prSet>
      <dgm:spPr/>
    </dgm:pt>
    <dgm:pt modelId="{CA86D4C7-8CD9-5F4F-B854-D6D063AEF81B}" type="pres">
      <dgm:prSet presAssocID="{FAF88B4B-CED5-9345-AEB7-FB676F101ED6}" presName="rootComposite" presStyleCnt="0"/>
      <dgm:spPr/>
    </dgm:pt>
    <dgm:pt modelId="{7E9C6DE0-31A5-8948-AF50-49F321317A52}" type="pres">
      <dgm:prSet presAssocID="{FAF88B4B-CED5-9345-AEB7-FB676F101ED6}" presName="rootText" presStyleLbl="node3" presStyleIdx="7" presStyleCnt="13">
        <dgm:presLayoutVars>
          <dgm:chPref val="3"/>
        </dgm:presLayoutVars>
      </dgm:prSet>
      <dgm:spPr/>
    </dgm:pt>
    <dgm:pt modelId="{F33B6EA8-DA46-154A-9D68-F8F78BD00810}" type="pres">
      <dgm:prSet presAssocID="{FAF88B4B-CED5-9345-AEB7-FB676F101ED6}" presName="rootConnector" presStyleLbl="node3" presStyleIdx="7" presStyleCnt="13"/>
      <dgm:spPr/>
    </dgm:pt>
    <dgm:pt modelId="{544C27E3-156E-104A-8AAC-4FDDDACE7D04}" type="pres">
      <dgm:prSet presAssocID="{FAF88B4B-CED5-9345-AEB7-FB676F101ED6}" presName="hierChild4" presStyleCnt="0"/>
      <dgm:spPr/>
    </dgm:pt>
    <dgm:pt modelId="{A999A660-04E8-684C-96E6-739B7F8DD723}" type="pres">
      <dgm:prSet presAssocID="{E50CC857-8826-F54D-AFEA-8AF32A2222D6}" presName="Name37" presStyleLbl="parChTrans1D4" presStyleIdx="25" presStyleCnt="27"/>
      <dgm:spPr/>
    </dgm:pt>
    <dgm:pt modelId="{13592BF4-722A-A548-A978-F453698C9024}" type="pres">
      <dgm:prSet presAssocID="{84A50906-DDEF-CC4B-A13D-7B819A07253A}" presName="hierRoot2" presStyleCnt="0">
        <dgm:presLayoutVars>
          <dgm:hierBranch val="init"/>
        </dgm:presLayoutVars>
      </dgm:prSet>
      <dgm:spPr/>
    </dgm:pt>
    <dgm:pt modelId="{33707321-6FF4-AC4A-B676-2BAADB6F37CE}" type="pres">
      <dgm:prSet presAssocID="{84A50906-DDEF-CC4B-A13D-7B819A07253A}" presName="rootComposite" presStyleCnt="0"/>
      <dgm:spPr/>
    </dgm:pt>
    <dgm:pt modelId="{E1B26259-F614-1C4B-AF77-296F5EDCDFB6}" type="pres">
      <dgm:prSet presAssocID="{84A50906-DDEF-CC4B-A13D-7B819A07253A}" presName="rootText" presStyleLbl="node4" presStyleIdx="25" presStyleCnt="27">
        <dgm:presLayoutVars>
          <dgm:chPref val="3"/>
        </dgm:presLayoutVars>
      </dgm:prSet>
      <dgm:spPr/>
    </dgm:pt>
    <dgm:pt modelId="{9EF9715D-2964-DF4F-B500-586991D34248}" type="pres">
      <dgm:prSet presAssocID="{84A50906-DDEF-CC4B-A13D-7B819A07253A}" presName="rootConnector" presStyleLbl="node4" presStyleIdx="25" presStyleCnt="27"/>
      <dgm:spPr/>
    </dgm:pt>
    <dgm:pt modelId="{F7631E63-9622-A44F-82A8-5C78B605EE1C}" type="pres">
      <dgm:prSet presAssocID="{84A50906-DDEF-CC4B-A13D-7B819A07253A}" presName="hierChild4" presStyleCnt="0"/>
      <dgm:spPr/>
    </dgm:pt>
    <dgm:pt modelId="{EC863BE4-6620-E441-9060-35116302DF76}" type="pres">
      <dgm:prSet presAssocID="{84A50906-DDEF-CC4B-A13D-7B819A07253A}" presName="hierChild5" presStyleCnt="0"/>
      <dgm:spPr/>
    </dgm:pt>
    <dgm:pt modelId="{48F5038E-8DB2-B04D-B556-F9A3ABC31FAD}" type="pres">
      <dgm:prSet presAssocID="{C5E4CAC2-94B2-F549-B5CF-BCCB18865E53}" presName="Name37" presStyleLbl="parChTrans1D4" presStyleIdx="26" presStyleCnt="27"/>
      <dgm:spPr/>
    </dgm:pt>
    <dgm:pt modelId="{0B5C5060-1427-874F-96C3-71E71B5462C0}" type="pres">
      <dgm:prSet presAssocID="{A100047F-DDBE-C14D-84E4-A5F7345E0C5B}" presName="hierRoot2" presStyleCnt="0">
        <dgm:presLayoutVars>
          <dgm:hierBranch val="init"/>
        </dgm:presLayoutVars>
      </dgm:prSet>
      <dgm:spPr/>
    </dgm:pt>
    <dgm:pt modelId="{800CB704-C306-1948-AA85-5309BB7F7855}" type="pres">
      <dgm:prSet presAssocID="{A100047F-DDBE-C14D-84E4-A5F7345E0C5B}" presName="rootComposite" presStyleCnt="0"/>
      <dgm:spPr/>
    </dgm:pt>
    <dgm:pt modelId="{5EF6006F-53FD-BC46-B938-CEC6682BD594}" type="pres">
      <dgm:prSet presAssocID="{A100047F-DDBE-C14D-84E4-A5F7345E0C5B}" presName="rootText" presStyleLbl="node4" presStyleIdx="26" presStyleCnt="27">
        <dgm:presLayoutVars>
          <dgm:chPref val="3"/>
        </dgm:presLayoutVars>
      </dgm:prSet>
      <dgm:spPr/>
    </dgm:pt>
    <dgm:pt modelId="{001BBED4-CE74-A847-8732-96E288057528}" type="pres">
      <dgm:prSet presAssocID="{A100047F-DDBE-C14D-84E4-A5F7345E0C5B}" presName="rootConnector" presStyleLbl="node4" presStyleIdx="26" presStyleCnt="27"/>
      <dgm:spPr/>
    </dgm:pt>
    <dgm:pt modelId="{6394A1A4-68CD-4F46-B9A4-2F8F5439A205}" type="pres">
      <dgm:prSet presAssocID="{A100047F-DDBE-C14D-84E4-A5F7345E0C5B}" presName="hierChild4" presStyleCnt="0"/>
      <dgm:spPr/>
    </dgm:pt>
    <dgm:pt modelId="{03D565B7-EBE6-A041-9155-027218774252}" type="pres">
      <dgm:prSet presAssocID="{A100047F-DDBE-C14D-84E4-A5F7345E0C5B}" presName="hierChild5" presStyleCnt="0"/>
      <dgm:spPr/>
    </dgm:pt>
    <dgm:pt modelId="{268F7EFA-F05C-0C4F-98F4-EB6F2973E76B}" type="pres">
      <dgm:prSet presAssocID="{FAF88B4B-CED5-9345-AEB7-FB676F101ED6}" presName="hierChild5" presStyleCnt="0"/>
      <dgm:spPr/>
    </dgm:pt>
    <dgm:pt modelId="{353E17AF-8152-424D-8348-7E5930EF3C19}" type="pres">
      <dgm:prSet presAssocID="{D5D580FB-BB6A-A545-A5CC-D951DC886124}" presName="Name37" presStyleLbl="parChTrans1D3" presStyleIdx="8" presStyleCnt="13"/>
      <dgm:spPr/>
    </dgm:pt>
    <dgm:pt modelId="{EE8F59B1-EE1A-C54B-B462-5D16C8F22120}" type="pres">
      <dgm:prSet presAssocID="{CF9B250B-B382-C947-A254-A3ABBCC1F2B5}" presName="hierRoot2" presStyleCnt="0">
        <dgm:presLayoutVars>
          <dgm:hierBranch val="init"/>
        </dgm:presLayoutVars>
      </dgm:prSet>
      <dgm:spPr/>
    </dgm:pt>
    <dgm:pt modelId="{B4669CAC-F4A5-3A4E-92D3-D30FA74D1DFA}" type="pres">
      <dgm:prSet presAssocID="{CF9B250B-B382-C947-A254-A3ABBCC1F2B5}" presName="rootComposite" presStyleCnt="0"/>
      <dgm:spPr/>
    </dgm:pt>
    <dgm:pt modelId="{9DACBA98-4E65-4F4D-944E-924C3FACC727}" type="pres">
      <dgm:prSet presAssocID="{CF9B250B-B382-C947-A254-A3ABBCC1F2B5}" presName="rootText" presStyleLbl="node3" presStyleIdx="8" presStyleCnt="13">
        <dgm:presLayoutVars>
          <dgm:chPref val="3"/>
        </dgm:presLayoutVars>
      </dgm:prSet>
      <dgm:spPr/>
    </dgm:pt>
    <dgm:pt modelId="{E4107D24-B53D-F245-ADAA-D635514C9C88}" type="pres">
      <dgm:prSet presAssocID="{CF9B250B-B382-C947-A254-A3ABBCC1F2B5}" presName="rootConnector" presStyleLbl="node3" presStyleIdx="8" presStyleCnt="13"/>
      <dgm:spPr/>
    </dgm:pt>
    <dgm:pt modelId="{3680FCDC-0B3C-9741-83BE-C6EE4B43C7CB}" type="pres">
      <dgm:prSet presAssocID="{CF9B250B-B382-C947-A254-A3ABBCC1F2B5}" presName="hierChild4" presStyleCnt="0"/>
      <dgm:spPr/>
    </dgm:pt>
    <dgm:pt modelId="{0AC92C49-4153-3844-B18B-E58F72662CEF}" type="pres">
      <dgm:prSet presAssocID="{CF9B250B-B382-C947-A254-A3ABBCC1F2B5}" presName="hierChild5" presStyleCnt="0"/>
      <dgm:spPr/>
    </dgm:pt>
    <dgm:pt modelId="{280708C4-7800-A647-9E3E-51C73A0AE455}" type="pres">
      <dgm:prSet presAssocID="{4E997EC2-0240-7645-8B28-CA3E16DACFFE}" presName="hierChild5" presStyleCnt="0"/>
      <dgm:spPr/>
    </dgm:pt>
    <dgm:pt modelId="{48A5C45D-FA7A-694F-A8DB-E649D193B2B5}" type="pres">
      <dgm:prSet presAssocID="{A4BAB928-286F-A94D-B703-DA05299E57FD}" presName="Name37" presStyleLbl="parChTrans1D2" presStyleIdx="2" presStyleCnt="3"/>
      <dgm:spPr/>
    </dgm:pt>
    <dgm:pt modelId="{D4DAC037-DC24-2349-AF78-484B240B9123}" type="pres">
      <dgm:prSet presAssocID="{738004D6-93DD-D540-801F-5AC2442EAC1E}" presName="hierRoot2" presStyleCnt="0">
        <dgm:presLayoutVars>
          <dgm:hierBranch val="init"/>
        </dgm:presLayoutVars>
      </dgm:prSet>
      <dgm:spPr/>
    </dgm:pt>
    <dgm:pt modelId="{57C0F97C-4473-BF44-8310-25457DBE4B6E}" type="pres">
      <dgm:prSet presAssocID="{738004D6-93DD-D540-801F-5AC2442EAC1E}" presName="rootComposite" presStyleCnt="0"/>
      <dgm:spPr/>
    </dgm:pt>
    <dgm:pt modelId="{2B5A9E20-7691-7B48-A7C8-4CE8D4AA3000}" type="pres">
      <dgm:prSet presAssocID="{738004D6-93DD-D540-801F-5AC2442EAC1E}" presName="rootText" presStyleLbl="node2" presStyleIdx="2" presStyleCnt="3">
        <dgm:presLayoutVars>
          <dgm:chPref val="3"/>
        </dgm:presLayoutVars>
      </dgm:prSet>
      <dgm:spPr/>
    </dgm:pt>
    <dgm:pt modelId="{1AE819B0-40A1-9F4E-94A2-603F6D9A1FE8}" type="pres">
      <dgm:prSet presAssocID="{738004D6-93DD-D540-801F-5AC2442EAC1E}" presName="rootConnector" presStyleLbl="node2" presStyleIdx="2" presStyleCnt="3"/>
      <dgm:spPr/>
    </dgm:pt>
    <dgm:pt modelId="{F5DDF06D-4BFF-1E4D-A953-B3919A03135C}" type="pres">
      <dgm:prSet presAssocID="{738004D6-93DD-D540-801F-5AC2442EAC1E}" presName="hierChild4" presStyleCnt="0"/>
      <dgm:spPr/>
    </dgm:pt>
    <dgm:pt modelId="{49F1B88A-52EC-594D-8BC2-A74E79957056}" type="pres">
      <dgm:prSet presAssocID="{EB5A98C9-C896-8C4B-A6D2-851A60B28EB3}" presName="Name37" presStyleLbl="parChTrans1D3" presStyleIdx="9" presStyleCnt="13"/>
      <dgm:spPr/>
    </dgm:pt>
    <dgm:pt modelId="{5577D82D-BECC-CB4D-8097-A49FC0F4A184}" type="pres">
      <dgm:prSet presAssocID="{CB0408F7-9155-7E4C-A418-D63AB7EA894F}" presName="hierRoot2" presStyleCnt="0">
        <dgm:presLayoutVars>
          <dgm:hierBranch val="init"/>
        </dgm:presLayoutVars>
      </dgm:prSet>
      <dgm:spPr/>
    </dgm:pt>
    <dgm:pt modelId="{03886F2A-CC64-314F-8154-0B1271D4B4B8}" type="pres">
      <dgm:prSet presAssocID="{CB0408F7-9155-7E4C-A418-D63AB7EA894F}" presName="rootComposite" presStyleCnt="0"/>
      <dgm:spPr/>
    </dgm:pt>
    <dgm:pt modelId="{49B9CF30-96B6-734B-B11C-866B0B345D3F}" type="pres">
      <dgm:prSet presAssocID="{CB0408F7-9155-7E4C-A418-D63AB7EA894F}" presName="rootText" presStyleLbl="node3" presStyleIdx="9" presStyleCnt="13">
        <dgm:presLayoutVars>
          <dgm:chPref val="3"/>
        </dgm:presLayoutVars>
      </dgm:prSet>
      <dgm:spPr/>
    </dgm:pt>
    <dgm:pt modelId="{C1CCCCD1-E4BA-DD48-8426-EC3E3DB73D6E}" type="pres">
      <dgm:prSet presAssocID="{CB0408F7-9155-7E4C-A418-D63AB7EA894F}" presName="rootConnector" presStyleLbl="node3" presStyleIdx="9" presStyleCnt="13"/>
      <dgm:spPr/>
    </dgm:pt>
    <dgm:pt modelId="{64ABF04F-3084-CE40-859C-FA89B653748A}" type="pres">
      <dgm:prSet presAssocID="{CB0408F7-9155-7E4C-A418-D63AB7EA894F}" presName="hierChild4" presStyleCnt="0"/>
      <dgm:spPr/>
    </dgm:pt>
    <dgm:pt modelId="{7445063A-DA89-284E-9EF2-0F6981C7B22E}" type="pres">
      <dgm:prSet presAssocID="{CB0408F7-9155-7E4C-A418-D63AB7EA894F}" presName="hierChild5" presStyleCnt="0"/>
      <dgm:spPr/>
    </dgm:pt>
    <dgm:pt modelId="{9F1DDDC1-2917-5B4A-A9EB-2BAA8F696840}" type="pres">
      <dgm:prSet presAssocID="{62F68030-48A8-0B4F-BA26-3144B6246D5A}" presName="Name37" presStyleLbl="parChTrans1D3" presStyleIdx="10" presStyleCnt="13"/>
      <dgm:spPr/>
    </dgm:pt>
    <dgm:pt modelId="{2CAAFCDD-7FDF-694F-8BA8-31662BBE24A9}" type="pres">
      <dgm:prSet presAssocID="{C5BBD8D3-176B-CA4C-A0EF-0F036AA0AFA1}" presName="hierRoot2" presStyleCnt="0">
        <dgm:presLayoutVars>
          <dgm:hierBranch val="init"/>
        </dgm:presLayoutVars>
      </dgm:prSet>
      <dgm:spPr/>
    </dgm:pt>
    <dgm:pt modelId="{887B7B3E-4C65-D240-AE59-A81931F23A1A}" type="pres">
      <dgm:prSet presAssocID="{C5BBD8D3-176B-CA4C-A0EF-0F036AA0AFA1}" presName="rootComposite" presStyleCnt="0"/>
      <dgm:spPr/>
    </dgm:pt>
    <dgm:pt modelId="{07B68D2E-D1ED-7E44-90A4-54524E0E7CC5}" type="pres">
      <dgm:prSet presAssocID="{C5BBD8D3-176B-CA4C-A0EF-0F036AA0AFA1}" presName="rootText" presStyleLbl="node3" presStyleIdx="10" presStyleCnt="13">
        <dgm:presLayoutVars>
          <dgm:chPref val="3"/>
        </dgm:presLayoutVars>
      </dgm:prSet>
      <dgm:spPr/>
    </dgm:pt>
    <dgm:pt modelId="{38F524ED-05D5-0943-8930-1FBBCA66DB3C}" type="pres">
      <dgm:prSet presAssocID="{C5BBD8D3-176B-CA4C-A0EF-0F036AA0AFA1}" presName="rootConnector" presStyleLbl="node3" presStyleIdx="10" presStyleCnt="13"/>
      <dgm:spPr/>
    </dgm:pt>
    <dgm:pt modelId="{7B538B16-B8AA-A847-ACC9-20EA6F7700A4}" type="pres">
      <dgm:prSet presAssocID="{C5BBD8D3-176B-CA4C-A0EF-0F036AA0AFA1}" presName="hierChild4" presStyleCnt="0"/>
      <dgm:spPr/>
    </dgm:pt>
    <dgm:pt modelId="{83ED8019-1CD4-2146-9F61-16D121CE9DF4}" type="pres">
      <dgm:prSet presAssocID="{C5BBD8D3-176B-CA4C-A0EF-0F036AA0AFA1}" presName="hierChild5" presStyleCnt="0"/>
      <dgm:spPr/>
    </dgm:pt>
    <dgm:pt modelId="{8FBD981C-CD60-C840-9EFE-2C688F3FB80F}" type="pres">
      <dgm:prSet presAssocID="{1D00C7DC-3B2F-FD47-BB29-C99BAAD57570}" presName="Name37" presStyleLbl="parChTrans1D3" presStyleIdx="11" presStyleCnt="13"/>
      <dgm:spPr/>
    </dgm:pt>
    <dgm:pt modelId="{9B229E69-88A9-C047-B424-93E3CB8D2BC1}" type="pres">
      <dgm:prSet presAssocID="{4B084730-CE28-4F46-921D-C5AB521BF517}" presName="hierRoot2" presStyleCnt="0">
        <dgm:presLayoutVars>
          <dgm:hierBranch val="init"/>
        </dgm:presLayoutVars>
      </dgm:prSet>
      <dgm:spPr/>
    </dgm:pt>
    <dgm:pt modelId="{6C2267A1-37B5-214D-802E-17E0F348317B}" type="pres">
      <dgm:prSet presAssocID="{4B084730-CE28-4F46-921D-C5AB521BF517}" presName="rootComposite" presStyleCnt="0"/>
      <dgm:spPr/>
    </dgm:pt>
    <dgm:pt modelId="{BFC5E579-1379-CE4C-80EE-DB368CCEB221}" type="pres">
      <dgm:prSet presAssocID="{4B084730-CE28-4F46-921D-C5AB521BF517}" presName="rootText" presStyleLbl="node3" presStyleIdx="11" presStyleCnt="13">
        <dgm:presLayoutVars>
          <dgm:chPref val="3"/>
        </dgm:presLayoutVars>
      </dgm:prSet>
      <dgm:spPr/>
    </dgm:pt>
    <dgm:pt modelId="{D822EFFA-59EF-9646-8D37-3F8A7BE0552B}" type="pres">
      <dgm:prSet presAssocID="{4B084730-CE28-4F46-921D-C5AB521BF517}" presName="rootConnector" presStyleLbl="node3" presStyleIdx="11" presStyleCnt="13"/>
      <dgm:spPr/>
    </dgm:pt>
    <dgm:pt modelId="{35D5C21E-D8DB-2445-9F68-8F7663A726CA}" type="pres">
      <dgm:prSet presAssocID="{4B084730-CE28-4F46-921D-C5AB521BF517}" presName="hierChild4" presStyleCnt="0"/>
      <dgm:spPr/>
    </dgm:pt>
    <dgm:pt modelId="{0CE87F64-31A7-9F4C-A5F8-A3235AF67AEA}" type="pres">
      <dgm:prSet presAssocID="{4B084730-CE28-4F46-921D-C5AB521BF517}" presName="hierChild5" presStyleCnt="0"/>
      <dgm:spPr/>
    </dgm:pt>
    <dgm:pt modelId="{6DB59606-7A89-6948-8FA0-0DEBE0761189}" type="pres">
      <dgm:prSet presAssocID="{638C197C-AD2C-714F-AE97-09E75EB84A54}" presName="Name37" presStyleLbl="parChTrans1D3" presStyleIdx="12" presStyleCnt="13"/>
      <dgm:spPr/>
    </dgm:pt>
    <dgm:pt modelId="{E370AE00-53B3-C14D-B30E-32B3C280350C}" type="pres">
      <dgm:prSet presAssocID="{746E347A-8761-6B4F-87D7-5BC56C3A3F20}" presName="hierRoot2" presStyleCnt="0">
        <dgm:presLayoutVars>
          <dgm:hierBranch val="init"/>
        </dgm:presLayoutVars>
      </dgm:prSet>
      <dgm:spPr/>
    </dgm:pt>
    <dgm:pt modelId="{767807AA-7D98-BB4E-B471-92385F0E5702}" type="pres">
      <dgm:prSet presAssocID="{746E347A-8761-6B4F-87D7-5BC56C3A3F20}" presName="rootComposite" presStyleCnt="0"/>
      <dgm:spPr/>
    </dgm:pt>
    <dgm:pt modelId="{AD455DEE-6613-FE40-AD88-12896E03D427}" type="pres">
      <dgm:prSet presAssocID="{746E347A-8761-6B4F-87D7-5BC56C3A3F20}" presName="rootText" presStyleLbl="node3" presStyleIdx="12" presStyleCnt="13">
        <dgm:presLayoutVars>
          <dgm:chPref val="3"/>
        </dgm:presLayoutVars>
      </dgm:prSet>
      <dgm:spPr/>
    </dgm:pt>
    <dgm:pt modelId="{A53568B9-D7CE-E141-BCCB-CDD413001F27}" type="pres">
      <dgm:prSet presAssocID="{746E347A-8761-6B4F-87D7-5BC56C3A3F20}" presName="rootConnector" presStyleLbl="node3" presStyleIdx="12" presStyleCnt="13"/>
      <dgm:spPr/>
    </dgm:pt>
    <dgm:pt modelId="{A2EBC236-ABF7-D548-B6CA-60854E84A4C1}" type="pres">
      <dgm:prSet presAssocID="{746E347A-8761-6B4F-87D7-5BC56C3A3F20}" presName="hierChild4" presStyleCnt="0"/>
      <dgm:spPr/>
    </dgm:pt>
    <dgm:pt modelId="{05A816AE-D128-F246-9199-6620C433802F}" type="pres">
      <dgm:prSet presAssocID="{746E347A-8761-6B4F-87D7-5BC56C3A3F20}" presName="hierChild5" presStyleCnt="0"/>
      <dgm:spPr/>
    </dgm:pt>
    <dgm:pt modelId="{26A1FF3C-4CBC-5443-9F9C-A08973D77995}" type="pres">
      <dgm:prSet presAssocID="{738004D6-93DD-D540-801F-5AC2442EAC1E}" presName="hierChild5" presStyleCnt="0"/>
      <dgm:spPr/>
    </dgm:pt>
    <dgm:pt modelId="{DD5A21D6-5BE2-5149-A3DF-421815E95FE4}" type="pres">
      <dgm:prSet presAssocID="{1CFC2C0E-711C-1649-A020-FE7531568C34}" presName="hierChild3" presStyleCnt="0"/>
      <dgm:spPr/>
    </dgm:pt>
  </dgm:ptLst>
  <dgm:cxnLst>
    <dgm:cxn modelId="{25BB2201-2901-364E-9551-D8166F4E33F1}" type="presOf" srcId="{D5202434-024A-8E49-BF52-91ED0E990C1A}" destId="{7C30F8CA-7E7F-DF49-B9E6-CCF5753D3BFA}" srcOrd="0" destOrd="0" presId="urn:microsoft.com/office/officeart/2005/8/layout/orgChart1"/>
    <dgm:cxn modelId="{299D7201-3CC1-A642-8758-2D5303BFBFF1}" type="presOf" srcId="{9F54FD89-1C0C-1344-BFFD-C930942B8847}" destId="{E26EB954-5FD0-4F4A-93F3-FBE94854524B}" srcOrd="1" destOrd="0" presId="urn:microsoft.com/office/officeart/2005/8/layout/orgChart1"/>
    <dgm:cxn modelId="{FE97DA01-5206-2B4C-AF79-F351D24AB00A}" type="presOf" srcId="{72AF88CE-6289-6246-B540-C527E66F8714}" destId="{D0986CC7-78DD-0144-8357-E1F0881F9DDA}" srcOrd="0" destOrd="0" presId="urn:microsoft.com/office/officeart/2005/8/layout/orgChart1"/>
    <dgm:cxn modelId="{1E631602-A841-9A4B-ABEE-26EB0DAEB684}" type="presOf" srcId="{0E34738C-5D4C-D948-B45F-BE8F08ADFB99}" destId="{5B205E3E-0E41-1240-AA19-B05EC69972E0}" srcOrd="0" destOrd="0" presId="urn:microsoft.com/office/officeart/2005/8/layout/orgChart1"/>
    <dgm:cxn modelId="{BA5A4003-DC38-A14A-A7F5-3AF2DBDDEA87}" type="presOf" srcId="{6A46F96A-6676-A14A-8F19-685E3CA00599}" destId="{56024DAD-E9A3-564C-BE2D-BB98408DE966}" srcOrd="0" destOrd="0" presId="urn:microsoft.com/office/officeart/2005/8/layout/orgChart1"/>
    <dgm:cxn modelId="{96C18903-D91B-9A44-AB56-CAD7F2B50141}" type="presOf" srcId="{C3930E5F-D699-C94D-820F-ADFF1CC6C5CC}" destId="{01D2E547-F7DF-D749-9738-A677F67E542B}" srcOrd="1" destOrd="0" presId="urn:microsoft.com/office/officeart/2005/8/layout/orgChart1"/>
    <dgm:cxn modelId="{3C6AA004-6CF9-034D-8F59-D9F88255B77C}" type="presOf" srcId="{1CFC2C0E-711C-1649-A020-FE7531568C34}" destId="{1B5C8B25-A03E-EB4F-A47B-F0B15F690149}" srcOrd="1" destOrd="0" presId="urn:microsoft.com/office/officeart/2005/8/layout/orgChart1"/>
    <dgm:cxn modelId="{42943205-3213-4E4F-9464-1E52893F53FE}" srcId="{4E997EC2-0240-7645-8B28-CA3E16DACFFE}" destId="{CF9B250B-B382-C947-A254-A3ABBCC1F2B5}" srcOrd="5" destOrd="0" parTransId="{D5D580FB-BB6A-A545-A5CC-D951DC886124}" sibTransId="{CB774BE4-0608-3E42-9F90-E28347E0AF70}"/>
    <dgm:cxn modelId="{AF147105-A1C7-8F42-AE06-3B8AAE73C277}" type="presOf" srcId="{03CAAEA8-3CF3-E549-8BFB-3802B8EA650C}" destId="{136FA81D-7217-BF4C-92EC-AEEEB8D24FB5}" srcOrd="1" destOrd="0" presId="urn:microsoft.com/office/officeart/2005/8/layout/orgChart1"/>
    <dgm:cxn modelId="{60E5D605-F215-4322-8614-C896B6A0A065}" type="presOf" srcId="{738004D6-93DD-D540-801F-5AC2442EAC1E}" destId="{1AE819B0-40A1-9F4E-94A2-603F6D9A1FE8}" srcOrd="1" destOrd="0" presId="urn:microsoft.com/office/officeart/2005/8/layout/orgChart1"/>
    <dgm:cxn modelId="{EA91FA06-D578-A24D-9636-8A0B56773BAA}" srcId="{B109AC79-6F31-BF4F-9EE5-609B066E13C7}" destId="{BEA5E827-23C5-DE4C-92B7-12E1FD8B3319}" srcOrd="2" destOrd="0" parTransId="{C2B34316-0A40-E24B-A51A-3D4B22324178}" sibTransId="{9D7D8199-A426-2542-B7C5-C3837571EA3B}"/>
    <dgm:cxn modelId="{CF84450A-535B-44DC-8957-DBAA31473720}" type="presOf" srcId="{0987FCA8-FA49-4059-84EA-58DEA46A0F9B}" destId="{33A77547-1E5D-4CE4-B494-CF8F82C07B86}" srcOrd="0" destOrd="0" presId="urn:microsoft.com/office/officeart/2005/8/layout/orgChart1"/>
    <dgm:cxn modelId="{0716330B-9546-E74C-9225-22C650DCE851}" srcId="{30CF676B-8501-1441-93C7-FFFF74753EB8}" destId="{F815AD71-4DB0-BB46-9C47-870C242FD950}" srcOrd="1" destOrd="0" parTransId="{8A4A2646-91E2-8F43-BE97-346F4D6E0D77}" sibTransId="{0FAB2A03-6C2E-434A-BA49-CDF765354125}"/>
    <dgm:cxn modelId="{88BC2D0C-ADCD-844B-9F1B-2D5C7A6D2DB2}" type="presOf" srcId="{9F809CCC-2B20-2C46-972A-52FCE35C3D35}" destId="{DC62BAB9-5391-584B-A550-87553A0FAFAF}" srcOrd="1" destOrd="0" presId="urn:microsoft.com/office/officeart/2005/8/layout/orgChart1"/>
    <dgm:cxn modelId="{DC28760E-15E4-F645-A9C3-5BCF24A24D9B}" srcId="{D2DA373B-E9F1-044E-96DE-55DA1B1864A0}" destId="{C1A2F2D0-0B6D-EE44-951E-FF8738F88AED}" srcOrd="1" destOrd="0" parTransId="{F37A4B7B-2525-5C45-9EC7-14EAAEA4B47C}" sibTransId="{B6AD88CD-597B-934B-90F4-316FF3CF5A87}"/>
    <dgm:cxn modelId="{447F760E-7F69-CA43-AB19-22E2D27AB6C5}" srcId="{735F74D7-8E1F-F241-8327-D9F75FA930C9}" destId="{51CB4246-4500-0440-AE02-BBB4E9DD37AD}" srcOrd="1" destOrd="0" parTransId="{FE7FE73F-E47C-344F-AA17-B7322F10E66A}" sibTransId="{878B3442-6666-534E-B990-48519DB6F108}"/>
    <dgm:cxn modelId="{62DEA10F-8802-6842-9696-19706DF8C38A}" type="presOf" srcId="{72AF88CE-6289-6246-B540-C527E66F8714}" destId="{32524A04-2742-954F-A18E-6456B8B9CD20}" srcOrd="1" destOrd="0" presId="urn:microsoft.com/office/officeart/2005/8/layout/orgChart1"/>
    <dgm:cxn modelId="{E74C1711-7785-AF4E-A047-EA802A4A8BB7}" type="presOf" srcId="{F239D585-33FB-2440-B456-90681C49E57F}" destId="{3C09CF8D-79B5-7F43-9DC0-50ADC7940796}" srcOrd="0" destOrd="0" presId="urn:microsoft.com/office/officeart/2005/8/layout/orgChart1"/>
    <dgm:cxn modelId="{BFCAD212-9714-BF4A-B7A1-A95874649684}" type="presOf" srcId="{8F8B8268-B022-E744-A789-0CE2EC0BE9D6}" destId="{4D8E92B5-8C00-4946-A014-302880932245}" srcOrd="0" destOrd="0" presId="urn:microsoft.com/office/officeart/2005/8/layout/orgChart1"/>
    <dgm:cxn modelId="{355A1313-24CC-8944-A70A-D0EC2AAF24F1}" srcId="{FAF88B4B-CED5-9345-AEB7-FB676F101ED6}" destId="{84A50906-DDEF-CC4B-A13D-7B819A07253A}" srcOrd="0" destOrd="0" parTransId="{E50CC857-8826-F54D-AFEA-8AF32A2222D6}" sibTransId="{3D8BD71B-F24F-574A-B46A-00F2CFE58742}"/>
    <dgm:cxn modelId="{CD78B114-4223-A542-8FF2-C181E1E3D9B9}" srcId="{EEE092B9-F4B7-6947-8118-DAEF404449BE}" destId="{3CF37877-EC47-484F-B7AE-39348581D895}" srcOrd="1" destOrd="0" parTransId="{FFCBE6E6-F8F5-034C-89F2-571610101127}" sibTransId="{2DEC8457-3E37-5441-BF51-A8C0BCFF89E8}"/>
    <dgm:cxn modelId="{AC868515-8EE4-9847-9566-56E8289F7754}" type="presOf" srcId="{30CF676B-8501-1441-93C7-FFFF74753EB8}" destId="{2041DDAB-3A20-C641-9FBB-6A9A77762CD4}" srcOrd="1" destOrd="0" presId="urn:microsoft.com/office/officeart/2005/8/layout/orgChart1"/>
    <dgm:cxn modelId="{7E3C3617-AEF2-8A46-A6F1-19650226844C}" type="presOf" srcId="{7078C448-FB25-4146-8E6C-45DC59E80F4E}" destId="{2666266A-4A84-2242-BA2A-3AE61F5513D9}" srcOrd="1" destOrd="0" presId="urn:microsoft.com/office/officeart/2005/8/layout/orgChart1"/>
    <dgm:cxn modelId="{6F12C417-38D3-EA49-BCA7-7A998DD60700}" type="presOf" srcId="{45E49147-61A2-A94C-B4BA-4E98670AD220}" destId="{DA623325-72C3-1C43-9F21-B4FC01E4D34F}" srcOrd="0" destOrd="0" presId="urn:microsoft.com/office/officeart/2005/8/layout/orgChart1"/>
    <dgm:cxn modelId="{F84A1518-D2AE-604D-9B0D-4BC28C51AD3C}" type="presOf" srcId="{37818346-E67A-1642-8395-F2FB83E3F771}" destId="{2500BE07-48B3-0E46-A048-EB60E0775E79}" srcOrd="1" destOrd="0" presId="urn:microsoft.com/office/officeart/2005/8/layout/orgChart1"/>
    <dgm:cxn modelId="{E739A71C-7108-A040-837D-9B7D38BEDB4A}" type="presOf" srcId="{51CB4246-4500-0440-AE02-BBB4E9DD37AD}" destId="{3A705394-64C3-BA47-8492-0FA43E29B65F}" srcOrd="1" destOrd="0" presId="urn:microsoft.com/office/officeart/2005/8/layout/orgChart1"/>
    <dgm:cxn modelId="{B0E61F1D-7CF2-2B4F-A0D2-AAA5635738BB}" srcId="{76EE3BB6-8F61-224D-9F3D-769C8AECFBF1}" destId="{72AF88CE-6289-6246-B540-C527E66F8714}" srcOrd="0" destOrd="0" parTransId="{750D3322-492C-AB43-AF22-A54ED6BD37AB}" sibTransId="{D7EA82A1-D4BD-7947-8262-D8060505E66B}"/>
    <dgm:cxn modelId="{8B353C1D-AEAC-FE4B-9FA6-E5A5DEF3EE7E}" type="presOf" srcId="{A4C1EFA6-10DE-504C-9F3E-F949CEFC72AE}" destId="{C0E05C83-F6E3-644D-8422-2BDE3A057BAC}" srcOrd="1" destOrd="0" presId="urn:microsoft.com/office/officeart/2005/8/layout/orgChart1"/>
    <dgm:cxn modelId="{6DB65D20-556C-0347-A2B0-12D0CD0BBFA0}" type="presOf" srcId="{0415AC6A-2A8B-FD4D-84F9-C6A3921FF75E}" destId="{B388C43A-690D-B440-B292-6DE8798D259A}" srcOrd="0" destOrd="0" presId="urn:microsoft.com/office/officeart/2005/8/layout/orgChart1"/>
    <dgm:cxn modelId="{20E52322-7EA9-3144-B333-A5813B544036}" type="presOf" srcId="{7078C448-FB25-4146-8E6C-45DC59E80F4E}" destId="{40C8238A-4DB9-0D44-9910-3FC4755F7DC2}" srcOrd="0" destOrd="0" presId="urn:microsoft.com/office/officeart/2005/8/layout/orgChart1"/>
    <dgm:cxn modelId="{EFE6D123-7D44-EE46-A644-6DA5BAB2FCF3}" srcId="{0E34738C-5D4C-D948-B45F-BE8F08ADFB99}" destId="{A4C1EFA6-10DE-504C-9F3E-F949CEFC72AE}" srcOrd="3" destOrd="0" parTransId="{37A4FAAE-D1FC-494A-B531-7C439D773E5E}" sibTransId="{6E00229D-382D-6948-A0FD-1389D117ED51}"/>
    <dgm:cxn modelId="{8D2AD124-C867-4C27-BA47-A32D00D5876D}" type="presOf" srcId="{746E347A-8761-6B4F-87D7-5BC56C3A3F20}" destId="{A53568B9-D7CE-E141-BCCB-CDD413001F27}" srcOrd="1" destOrd="0" presId="urn:microsoft.com/office/officeart/2005/8/layout/orgChart1"/>
    <dgm:cxn modelId="{5E385026-3F80-FE4D-AFF3-784841587DB8}" type="presOf" srcId="{C5E4CAC2-94B2-F549-B5CF-BCCB18865E53}" destId="{48F5038E-8DB2-B04D-B556-F9A3ABC31FAD}" srcOrd="0" destOrd="0" presId="urn:microsoft.com/office/officeart/2005/8/layout/orgChart1"/>
    <dgm:cxn modelId="{1373DC27-73D3-4F90-83FD-AB7EFCB2FE25}" type="presOf" srcId="{DA378243-88F2-4790-AD48-7D380371E271}" destId="{0673E77D-A14D-4C19-9C2A-85E7B3AFAFB7}" srcOrd="1" destOrd="0" presId="urn:microsoft.com/office/officeart/2005/8/layout/orgChart1"/>
    <dgm:cxn modelId="{40238A29-0B0D-4C4E-A819-D84EA1698B98}" type="presOf" srcId="{929408C2-A2E2-314B-A35F-8AA6BDF931DF}" destId="{FB0C6BED-8557-F944-AD42-6D42FF368A4C}" srcOrd="0" destOrd="0" presId="urn:microsoft.com/office/officeart/2005/8/layout/orgChart1"/>
    <dgm:cxn modelId="{9AD3B72A-F609-5342-AC18-F852A1CA1450}" type="presOf" srcId="{C46E5A9B-453C-6449-BF8B-7EB178F473F2}" destId="{30F8CCB7-94EA-074C-95BD-0D84C2C29A25}" srcOrd="0" destOrd="0" presId="urn:microsoft.com/office/officeart/2005/8/layout/orgChart1"/>
    <dgm:cxn modelId="{EC79EF2A-12F4-3942-88DC-37724AA938FC}" type="presOf" srcId="{BBA4BE8B-DF9A-0D48-BDC4-E62554155E81}" destId="{994505FA-B42C-C44B-94E9-59799C425BD5}" srcOrd="1" destOrd="0" presId="urn:microsoft.com/office/officeart/2005/8/layout/orgChart1"/>
    <dgm:cxn modelId="{F76C3F2D-4842-854D-B74C-335595746061}" srcId="{738004D6-93DD-D540-801F-5AC2442EAC1E}" destId="{4B084730-CE28-4F46-921D-C5AB521BF517}" srcOrd="2" destOrd="0" parTransId="{1D00C7DC-3B2F-FD47-BB29-C99BAAD57570}" sibTransId="{D484CA44-14D8-1247-B608-E8FF58E911D4}"/>
    <dgm:cxn modelId="{EAD7062E-1200-A34F-8B5A-DFC50E6F0C8D}" type="presOf" srcId="{3CF37877-EC47-484F-B7AE-39348581D895}" destId="{52845DCC-9763-0647-94DD-65A2A68AC9BD}" srcOrd="0" destOrd="0" presId="urn:microsoft.com/office/officeart/2005/8/layout/orgChart1"/>
    <dgm:cxn modelId="{37BEEB2E-261F-2F4A-A057-6B58342CDE9F}" type="presOf" srcId="{D2DA373B-E9F1-044E-96DE-55DA1B1864A0}" destId="{1F4149CE-0184-C142-BB2F-E1FDAB284AE0}" srcOrd="0" destOrd="0" presId="urn:microsoft.com/office/officeart/2005/8/layout/orgChart1"/>
    <dgm:cxn modelId="{EA40212F-DB46-0C41-8324-0DC27D50D527}" srcId="{1CFC2C0E-711C-1649-A020-FE7531568C34}" destId="{4E997EC2-0240-7645-8B28-CA3E16DACFFE}" srcOrd="1" destOrd="0" parTransId="{93DF773C-E638-8E49-84D0-E97969549456}" sibTransId="{043F304E-68DE-5540-B88D-688FFEC44C00}"/>
    <dgm:cxn modelId="{C71D5E2F-4EA9-4AE1-B768-1C30A8E3E565}" type="presOf" srcId="{4B084730-CE28-4F46-921D-C5AB521BF517}" destId="{BFC5E579-1379-CE4C-80EE-DB368CCEB221}" srcOrd="0" destOrd="0" presId="urn:microsoft.com/office/officeart/2005/8/layout/orgChart1"/>
    <dgm:cxn modelId="{A195E530-62B4-5B49-BD01-7193B9A6B055}" srcId="{3CF37877-EC47-484F-B7AE-39348581D895}" destId="{7C886D19-F1CC-2148-B6A1-5554C69ED314}" srcOrd="1" destOrd="0" parTransId="{28B3B4CD-31C0-7642-B6E9-997E980EE949}" sibTransId="{DCAA1112-9EC1-E44C-964C-FE62C4BD478B}"/>
    <dgm:cxn modelId="{0901ED34-ECF0-544D-861F-F2172CD19BBA}" type="presOf" srcId="{EEE092B9-F4B7-6947-8118-DAEF404449BE}" destId="{9291D191-0F1E-6E4E-BC8E-068D6326E1A9}" srcOrd="0" destOrd="0" presId="urn:microsoft.com/office/officeart/2005/8/layout/orgChart1"/>
    <dgm:cxn modelId="{B65DFB35-5E58-2B42-B311-1162E300ACB6}" srcId="{4E997EC2-0240-7645-8B28-CA3E16DACFFE}" destId="{EEE092B9-F4B7-6947-8118-DAEF404449BE}" srcOrd="2" destOrd="0" parTransId="{716C481C-56F4-AD49-A282-A570397A0A4E}" sibTransId="{D35121A2-ACC2-034D-A82E-12FB3086EE16}"/>
    <dgm:cxn modelId="{225D9A36-070F-5A40-B993-D20F5B6AAEE9}" type="presOf" srcId="{84A50906-DDEF-CC4B-A13D-7B819A07253A}" destId="{E1B26259-F614-1C4B-AF77-296F5EDCDFB6}" srcOrd="0" destOrd="0" presId="urn:microsoft.com/office/officeart/2005/8/layout/orgChart1"/>
    <dgm:cxn modelId="{335A0F37-ED40-314A-A7C6-0DAB1F51F0AD}" type="presOf" srcId="{CF81FB1F-CBBB-4E42-9D6D-77D3FADE7E49}" destId="{3ADF0FF7-D068-3A4D-97EE-F61E31095228}" srcOrd="0" destOrd="0" presId="urn:microsoft.com/office/officeart/2005/8/layout/orgChart1"/>
    <dgm:cxn modelId="{942C2238-59F1-D44E-9EBB-33D8BCC7B18B}" type="presOf" srcId="{7AE561B8-1AF0-9F44-A6BC-4A8B99408E4E}" destId="{5DBAAA1B-E674-CC43-B53E-CC099EE49637}" srcOrd="1" destOrd="0" presId="urn:microsoft.com/office/officeart/2005/8/layout/orgChart1"/>
    <dgm:cxn modelId="{942C0839-EA64-44E5-8506-D9894CDCAE2B}" type="presOf" srcId="{C5BBD8D3-176B-CA4C-A0EF-0F036AA0AFA1}" destId="{38F524ED-05D5-0943-8930-1FBBCA66DB3C}" srcOrd="1" destOrd="0" presId="urn:microsoft.com/office/officeart/2005/8/layout/orgChart1"/>
    <dgm:cxn modelId="{A11E723A-4AD9-4FB1-9AE3-A6EDE6348460}" type="presOf" srcId="{A4BAB928-286F-A94D-B703-DA05299E57FD}" destId="{48A5C45D-FA7A-694F-A8DB-E649D193B2B5}" srcOrd="0" destOrd="0" presId="urn:microsoft.com/office/officeart/2005/8/layout/orgChart1"/>
    <dgm:cxn modelId="{6CF63A3C-98E0-3546-BA1B-80D25014E3BC}" srcId="{B109AC79-6F31-BF4F-9EE5-609B066E13C7}" destId="{9F809CCC-2B20-2C46-972A-52FCE35C3D35}" srcOrd="0" destOrd="0" parTransId="{B4EF279A-1E0B-654A-97F7-20E5C961099D}" sibTransId="{845EEE2E-FD55-DF42-A4ED-6CBFDCA14DA2}"/>
    <dgm:cxn modelId="{36C0413C-6291-4044-BBA5-6441F119FFD5}" type="presOf" srcId="{0FBD3E63-D736-8D4D-9C24-126C94E5A671}" destId="{CCA504DD-8905-B348-8E25-94D75A112F3B}" srcOrd="0" destOrd="0" presId="urn:microsoft.com/office/officeart/2005/8/layout/orgChart1"/>
    <dgm:cxn modelId="{D9255E3E-C6A7-9741-9DFE-2E9198670BBB}" type="presOf" srcId="{37818346-E67A-1642-8395-F2FB83E3F771}" destId="{E4C8E5C4-1943-7C4F-99E8-5C3CB83E582E}" srcOrd="0" destOrd="0" presId="urn:microsoft.com/office/officeart/2005/8/layout/orgChart1"/>
    <dgm:cxn modelId="{1177663E-2BD2-CE47-8A78-B1E31DD054FF}" type="presOf" srcId="{D5D580FB-BB6A-A545-A5CC-D951DC886124}" destId="{353E17AF-8152-424D-8348-7E5930EF3C19}" srcOrd="0" destOrd="0" presId="urn:microsoft.com/office/officeart/2005/8/layout/orgChart1"/>
    <dgm:cxn modelId="{64647A40-B8AF-384D-B9F4-A71DD79ACFF4}" type="presOf" srcId="{C2B34316-0A40-E24B-A51A-3D4B22324178}" destId="{AA61711A-4CD1-7C4B-87A6-EAD94D46FC19}" srcOrd="0" destOrd="0" presId="urn:microsoft.com/office/officeart/2005/8/layout/orgChart1"/>
    <dgm:cxn modelId="{1A1FC441-5F20-A84E-A08A-4CC14954030D}" srcId="{0E34738C-5D4C-D948-B45F-BE8F08ADFB99}" destId="{1EC1D273-9374-D941-99F6-8AFBA0E965DA}" srcOrd="0" destOrd="0" parTransId="{929408C2-A2E2-314B-A35F-8AA6BDF931DF}" sibTransId="{C98DA4C5-D83A-4845-AF47-0659A2A0C76B}"/>
    <dgm:cxn modelId="{699F084D-F1B2-2B43-9EF1-364321FDCB7C}" type="presOf" srcId="{C1A2F2D0-0B6D-EE44-951E-FF8738F88AED}" destId="{6EB0D392-8FC5-6742-881E-6527DD390AE5}" srcOrd="1" destOrd="0" presId="urn:microsoft.com/office/officeart/2005/8/layout/orgChart1"/>
    <dgm:cxn modelId="{C9FCBF4D-ABFB-5148-813A-BB3FF32EFB1E}" type="presOf" srcId="{72EF2AE3-11D4-3F4C-86B4-81FA7EA44508}" destId="{8986F8FA-7D54-0C46-92C8-FB1ABA118202}" srcOrd="0" destOrd="0" presId="urn:microsoft.com/office/officeart/2005/8/layout/orgChart1"/>
    <dgm:cxn modelId="{41239B4F-6386-E64C-B22F-A6A5C3C5F6E2}" type="presOf" srcId="{1EC1D273-9374-D941-99F6-8AFBA0E965DA}" destId="{26839704-F6F4-384D-8853-34E5800C3A4D}" srcOrd="0" destOrd="0" presId="urn:microsoft.com/office/officeart/2005/8/layout/orgChart1"/>
    <dgm:cxn modelId="{0E977C50-E0B2-6F43-AC30-99E8A2DD6246}" type="presOf" srcId="{735F74D7-8E1F-F241-8327-D9F75FA930C9}" destId="{24E30F5B-8CA3-3243-A462-C5761CDA15DB}" srcOrd="0" destOrd="0" presId="urn:microsoft.com/office/officeart/2005/8/layout/orgChart1"/>
    <dgm:cxn modelId="{63C65551-7854-4C26-A310-D352A1171AA6}" type="presOf" srcId="{638C197C-AD2C-714F-AE97-09E75EB84A54}" destId="{6DB59606-7A89-6948-8FA0-0DEBE0761189}" srcOrd="0" destOrd="0" presId="urn:microsoft.com/office/officeart/2005/8/layout/orgChart1"/>
    <dgm:cxn modelId="{58189A52-CC1E-1B4A-BD10-3177A71A3858}" type="presOf" srcId="{CF9B250B-B382-C947-A254-A3ABBCC1F2B5}" destId="{E4107D24-B53D-F245-ADAA-D635514C9C88}" srcOrd="1" destOrd="0" presId="urn:microsoft.com/office/officeart/2005/8/layout/orgChart1"/>
    <dgm:cxn modelId="{9B00A752-A45A-BE44-9C0A-6E1F73224371}" type="presOf" srcId="{BEA5E827-23C5-DE4C-92B7-12E1FD8B3319}" destId="{68171E10-71F3-7640-8B35-60AE59549E32}" srcOrd="0" destOrd="0" presId="urn:microsoft.com/office/officeart/2005/8/layout/orgChart1"/>
    <dgm:cxn modelId="{2646A852-EAAA-E74A-911E-769F5376E775}" srcId="{0E34738C-5D4C-D948-B45F-BE8F08ADFB99}" destId="{37818346-E67A-1642-8395-F2FB83E3F771}" srcOrd="1" destOrd="0" parTransId="{46A86692-E42E-324C-8B3C-274AE08B8641}" sibTransId="{92217AB8-A418-C745-BB5C-6A9E73254DDB}"/>
    <dgm:cxn modelId="{78133153-3535-A344-A7B1-FE10271A09F8}" type="presOf" srcId="{FFCBE6E6-F8F5-034C-89F2-571610101127}" destId="{B493F438-B93E-A84A-8B7F-10E31B4997F7}" srcOrd="0" destOrd="0" presId="urn:microsoft.com/office/officeart/2005/8/layout/orgChart1"/>
    <dgm:cxn modelId="{643BBA53-090D-AE4E-BAD7-729335474D31}" type="presOf" srcId="{EEE092B9-F4B7-6947-8118-DAEF404449BE}" destId="{0B77862D-C4BE-BC4A-BA1A-8B2D529561F2}" srcOrd="1" destOrd="0" presId="urn:microsoft.com/office/officeart/2005/8/layout/orgChart1"/>
    <dgm:cxn modelId="{251CD354-A4AF-430E-A1B3-695D36DDE89B}" type="presOf" srcId="{62F68030-48A8-0B4F-BA26-3144B6246D5A}" destId="{9F1DDDC1-2917-5B4A-A9EB-2BAA8F696840}" srcOrd="0" destOrd="0" presId="urn:microsoft.com/office/officeart/2005/8/layout/orgChart1"/>
    <dgm:cxn modelId="{58CAEF56-1A64-4946-9AA9-37F9988BD403}" type="presOf" srcId="{FD0E0488-DE94-3046-927A-3171FBF60070}" destId="{59892B02-7415-FC4A-8843-F9621672FFFA}" srcOrd="0" destOrd="0" presId="urn:microsoft.com/office/officeart/2005/8/layout/orgChart1"/>
    <dgm:cxn modelId="{388F6358-C8C5-934D-A455-32011807D072}" type="presOf" srcId="{93DF773C-E638-8E49-84D0-E97969549456}" destId="{746FCEC8-57D3-3343-80FE-927E30660BE9}" srcOrd="0" destOrd="0" presId="urn:microsoft.com/office/officeart/2005/8/layout/orgChart1"/>
    <dgm:cxn modelId="{B61B5E59-0E00-254D-8312-40629F5F000C}" srcId="{D2DA373B-E9F1-044E-96DE-55DA1B1864A0}" destId="{735F74D7-8E1F-F241-8327-D9F75FA930C9}" srcOrd="0" destOrd="0" parTransId="{D41F5612-1239-F34D-A226-50E98153D4D6}" sibTransId="{985EB340-9032-0843-AA39-2E9791241386}"/>
    <dgm:cxn modelId="{B8965E59-E015-FD46-81D5-83BCF9273C82}" srcId="{738004D6-93DD-D540-801F-5AC2442EAC1E}" destId="{CB0408F7-9155-7E4C-A418-D63AB7EA894F}" srcOrd="0" destOrd="0" parTransId="{EB5A98C9-C896-8C4B-A6D2-851A60B28EB3}" sibTransId="{1AA0B162-82A1-BD4D-9A3A-16FDD796660B}"/>
    <dgm:cxn modelId="{F877495C-2AF0-7D4F-9296-87AED8102B5F}" type="presOf" srcId="{84A50906-DDEF-CC4B-A13D-7B819A07253A}" destId="{9EF9715D-2964-DF4F-B500-586991D34248}" srcOrd="1" destOrd="0" presId="urn:microsoft.com/office/officeart/2005/8/layout/orgChart1"/>
    <dgm:cxn modelId="{220E725D-7A2D-2647-BAAC-0D025A60C11C}" srcId="{738004D6-93DD-D540-801F-5AC2442EAC1E}" destId="{C5BBD8D3-176B-CA4C-A0EF-0F036AA0AFA1}" srcOrd="1" destOrd="0" parTransId="{62F68030-48A8-0B4F-BA26-3144B6246D5A}" sibTransId="{97C30A81-C81A-7546-83BF-AADE0C805CFB}"/>
    <dgm:cxn modelId="{991DC95D-41E1-C441-B3B3-E47C6017CBEA}" srcId="{7AE561B8-1AF0-9F44-A6BC-4A8B99408E4E}" destId="{C3930E5F-D699-C94D-820F-ADFF1CC6C5CC}" srcOrd="0" destOrd="0" parTransId="{6693A3D4-3D29-A54F-8068-19CB2AE1B262}" sibTransId="{2D8C28D0-5874-3D47-B72C-CDFAF2C8436E}"/>
    <dgm:cxn modelId="{875A6265-07CA-AA49-977C-D1B0DCE3B3C2}" type="presOf" srcId="{A4C1EFA6-10DE-504C-9F3E-F949CEFC72AE}" destId="{3F653414-8A6B-E043-BE6E-EF9D2E2C913D}" srcOrd="0" destOrd="0" presId="urn:microsoft.com/office/officeart/2005/8/layout/orgChart1"/>
    <dgm:cxn modelId="{FFAE7965-5EB6-FE48-BA49-2E2550BB6F29}" srcId="{FD0E0488-DE94-3046-927A-3171FBF60070}" destId="{1CFC2C0E-711C-1649-A020-FE7531568C34}" srcOrd="0" destOrd="0" parTransId="{CDEA80AF-55BA-F249-8F8B-F2F652824CB3}" sibTransId="{D7791DF0-B098-D64C-A262-3A6F91D1D1B1}"/>
    <dgm:cxn modelId="{70DAD965-AEE1-2C4E-937A-D6C9D11589FE}" srcId="{3CF37877-EC47-484F-B7AE-39348581D895}" destId="{03CAAEA8-3CF3-E549-8BFB-3802B8EA650C}" srcOrd="0" destOrd="0" parTransId="{D5202434-024A-8E49-BF52-91ED0E990C1A}" sibTransId="{31C37885-4D1B-5543-AE41-0CD2D0B5F75F}"/>
    <dgm:cxn modelId="{A9BA3568-68E5-1048-BF21-4029D38DF0E9}" srcId="{4E997EC2-0240-7645-8B28-CA3E16DACFFE}" destId="{30CF676B-8501-1441-93C7-FFFF74753EB8}" srcOrd="3" destOrd="0" parTransId="{0C23F769-9B1A-5D4B-8E5A-90C56D065A0C}" sibTransId="{CF4A6BCC-7F26-164E-B737-FC0B274A8DE5}"/>
    <dgm:cxn modelId="{E1985A68-0BD8-5A45-89DC-C603DD60584D}" srcId="{30CF676B-8501-1441-93C7-FFFF74753EB8}" destId="{E388A33D-493E-1842-979F-678578039501}" srcOrd="0" destOrd="0" parTransId="{45E49147-61A2-A94C-B4BA-4E98670AD220}" sibTransId="{8CF96A29-936C-1246-919A-67186F3B8F29}"/>
    <dgm:cxn modelId="{04D29468-409A-664F-9772-2358DB5096E8}" type="presOf" srcId="{735F74D7-8E1F-F241-8327-D9F75FA930C9}" destId="{0E887178-3D43-8441-BE62-3E9DAA664492}" srcOrd="1" destOrd="0" presId="urn:microsoft.com/office/officeart/2005/8/layout/orgChart1"/>
    <dgm:cxn modelId="{874E446B-5122-8143-AFA8-A325A7BE9DCD}" type="presOf" srcId="{A100047F-DDBE-C14D-84E4-A5F7345E0C5B}" destId="{5EF6006F-53FD-BC46-B938-CEC6682BD594}" srcOrd="0" destOrd="0" presId="urn:microsoft.com/office/officeart/2005/8/layout/orgChart1"/>
    <dgm:cxn modelId="{6016E16C-3D6E-5740-8C0C-3031A2CAF9B6}" srcId="{B109AC79-6F31-BF4F-9EE5-609B066E13C7}" destId="{BBA4BE8B-DF9A-0D48-BDC4-E62554155E81}" srcOrd="3" destOrd="0" parTransId="{1739DFE5-B058-A24C-9B76-B7AB0098F8FC}" sibTransId="{79B9A56E-2BC4-E145-A390-9A03209AF184}"/>
    <dgm:cxn modelId="{69A87F6D-DD18-A140-981B-EC0228E3EF4E}" type="presOf" srcId="{B29E4909-EFB9-B14A-ABA4-3171ACBA9CC0}" destId="{98451061-80E9-6048-A22A-8EE77C19EF1A}" srcOrd="0" destOrd="0" presId="urn:microsoft.com/office/officeart/2005/8/layout/orgChart1"/>
    <dgm:cxn modelId="{4B19506F-8F2B-004A-A82F-B060EC52E231}" type="presOf" srcId="{F815AD71-4DB0-BB46-9C47-870C242FD950}" destId="{2FF7768E-D966-704C-AAD5-FDAD334DAC80}" srcOrd="1" destOrd="0" presId="urn:microsoft.com/office/officeart/2005/8/layout/orgChart1"/>
    <dgm:cxn modelId="{CB288173-5BE1-304C-B22C-88319AD22DC1}" type="presOf" srcId="{552CAF91-1517-9040-9439-8F6DF3EC29FA}" destId="{6EFF59FD-50A8-7C49-A87A-8C210307254E}" srcOrd="1" destOrd="0" presId="urn:microsoft.com/office/officeart/2005/8/layout/orgChart1"/>
    <dgm:cxn modelId="{8CE78873-EF04-7E4C-AB85-ECF86DD3A314}" type="presOf" srcId="{B4EF279A-1E0B-654A-97F7-20E5C961099D}" destId="{AACB647F-5B56-3D44-A604-358EAF656F91}" srcOrd="0" destOrd="0" presId="urn:microsoft.com/office/officeart/2005/8/layout/orgChart1"/>
    <dgm:cxn modelId="{659C5374-5513-D840-A9C1-D0991E6BC9E0}" type="presOf" srcId="{30CF676B-8501-1441-93C7-FFFF74753EB8}" destId="{8B9E9D31-388C-084E-91B9-82B4E5F4BB63}" srcOrd="0" destOrd="0" presId="urn:microsoft.com/office/officeart/2005/8/layout/orgChart1"/>
    <dgm:cxn modelId="{40F5D375-4E39-9445-BE2C-0A588954A973}" type="presOf" srcId="{20403E54-03AC-E142-9AE6-43F40BECC6EB}" destId="{43B32375-ECB5-2B40-8F95-7382051A21A0}" srcOrd="0" destOrd="0" presId="urn:microsoft.com/office/officeart/2005/8/layout/orgChart1"/>
    <dgm:cxn modelId="{10047779-E735-AA44-AC59-5A7A02EA4E6D}" type="presOf" srcId="{C1A2F2D0-0B6D-EE44-951E-FF8738F88AED}" destId="{01A862DD-7E52-D741-A579-2383D34EB153}" srcOrd="0" destOrd="0" presId="urn:microsoft.com/office/officeart/2005/8/layout/orgChart1"/>
    <dgm:cxn modelId="{0B8BE879-C2E9-E249-A0BB-6B6CEE6F21AB}" type="presOf" srcId="{1739DFE5-B058-A24C-9B76-B7AB0098F8FC}" destId="{125563E9-015E-6342-8D9F-8D10E182CD7A}" srcOrd="0" destOrd="0" presId="urn:microsoft.com/office/officeart/2005/8/layout/orgChart1"/>
    <dgm:cxn modelId="{2C3A7C7B-62BE-BF48-AAE7-5F7F132F6454}" type="presOf" srcId="{E388A33D-493E-1842-979F-678578039501}" destId="{93C48A4E-3E4B-D841-AEC5-85F8B95190FB}" srcOrd="0" destOrd="0" presId="urn:microsoft.com/office/officeart/2005/8/layout/orgChart1"/>
    <dgm:cxn modelId="{2006A27C-55DA-8C44-9A51-0892EA65921F}" type="presOf" srcId="{A100047F-DDBE-C14D-84E4-A5F7345E0C5B}" destId="{001BBED4-CE74-A847-8732-96E288057528}" srcOrd="1" destOrd="0" presId="urn:microsoft.com/office/officeart/2005/8/layout/orgChart1"/>
    <dgm:cxn modelId="{43A4F27D-7EF3-6946-940D-B703952B750F}" type="presOf" srcId="{C46E5A9B-453C-6449-BF8B-7EB178F473F2}" destId="{77B7B5AB-98AF-6B4D-A67F-1E3406AF4AA2}" srcOrd="1" destOrd="0" presId="urn:microsoft.com/office/officeart/2005/8/layout/orgChart1"/>
    <dgm:cxn modelId="{AE06977F-F956-3746-BE9D-E1B55D837F35}" srcId="{735F74D7-8E1F-F241-8327-D9F75FA930C9}" destId="{36313D55-0E64-A34E-B932-03DB90A46E85}" srcOrd="0" destOrd="0" parTransId="{0415AC6A-2A8B-FD4D-84F9-C6A3921FF75E}" sibTransId="{71D12BCF-E9BF-3740-9410-4B2645F1DB41}"/>
    <dgm:cxn modelId="{9A165D81-3EBD-8240-A597-F80AEA8872E1}" type="presOf" srcId="{92132629-56FC-564F-9CD3-8666C4D05B30}" destId="{4273241E-7F0F-0F48-AF0F-A3581E454832}" srcOrd="0" destOrd="0" presId="urn:microsoft.com/office/officeart/2005/8/layout/orgChart1"/>
    <dgm:cxn modelId="{C82F4082-A5DF-4E42-8D9F-6C1259F0B60A}" type="presOf" srcId="{D7D8F293-5E81-574D-AECE-08F8A6EFF1AB}" destId="{FA7FDDB2-9831-2245-8F21-A812E303B5A6}" srcOrd="0" destOrd="0" presId="urn:microsoft.com/office/officeart/2005/8/layout/orgChart1"/>
    <dgm:cxn modelId="{717DD582-2ED8-9040-8C75-A0EE545E0CF3}" type="presOf" srcId="{7B2C2E20-3242-7A4A-A189-2E8AC3F2EA23}" destId="{C7B2A539-5BFE-104C-B139-65223C40AC45}" srcOrd="0" destOrd="0" presId="urn:microsoft.com/office/officeart/2005/8/layout/orgChart1"/>
    <dgm:cxn modelId="{03FC6285-C232-824B-9136-114B5C90056B}" type="presOf" srcId="{7C886D19-F1CC-2148-B6A1-5554C69ED314}" destId="{0010159F-C7F4-B642-8027-1E683A3EC459}" srcOrd="0" destOrd="0" presId="urn:microsoft.com/office/officeart/2005/8/layout/orgChart1"/>
    <dgm:cxn modelId="{95A4B186-7A67-C149-AD5B-2D726A646471}" type="presOf" srcId="{FE7FE73F-E47C-344F-AA17-B7322F10E66A}" destId="{D91FA19E-63E6-F54B-AA6A-6C27196E7202}" srcOrd="0" destOrd="0" presId="urn:microsoft.com/office/officeart/2005/8/layout/orgChart1"/>
    <dgm:cxn modelId="{5BB8A987-1603-904D-A86A-D051FDD15A38}" srcId="{1CFC2C0E-711C-1649-A020-FE7531568C34}" destId="{76EE3BB6-8F61-224D-9F3D-769C8AECFBF1}" srcOrd="0" destOrd="0" parTransId="{69F98362-638F-E842-8074-88A30E8CCEA2}" sibTransId="{80EC22B0-0B7A-7D4F-A1C0-3F209AF6A85F}"/>
    <dgm:cxn modelId="{BD376288-270B-D54A-B7A4-3FF01F0ECA20}" type="presOf" srcId="{E50CC857-8826-F54D-AFEA-8AF32A2222D6}" destId="{A999A660-04E8-684C-96E6-739B7F8DD723}" srcOrd="0" destOrd="0" presId="urn:microsoft.com/office/officeart/2005/8/layout/orgChart1"/>
    <dgm:cxn modelId="{B8D3DB88-1F8D-784C-A54B-D641B08E2EE0}" type="presOf" srcId="{0E34738C-5D4C-D948-B45F-BE8F08ADFB99}" destId="{BF6BE2BC-3DBB-AB4F-BD1E-0988D992C2D0}" srcOrd="1" destOrd="0" presId="urn:microsoft.com/office/officeart/2005/8/layout/orgChart1"/>
    <dgm:cxn modelId="{186EB689-9A44-DD4D-813F-246894597956}" type="presOf" srcId="{8A4A2646-91E2-8F43-BE97-346F4D6E0D77}" destId="{C198966C-F865-C94C-A077-D89A245C1CC7}" srcOrd="0" destOrd="0" presId="urn:microsoft.com/office/officeart/2005/8/layout/orgChart1"/>
    <dgm:cxn modelId="{9F1FBE89-6A9D-DC48-AA39-0C8212CD64DD}" type="presOf" srcId="{51CB4246-4500-0440-AE02-BBB4E9DD37AD}" destId="{8347376B-422E-684F-B3A7-92C0F9A7CAC3}" srcOrd="0" destOrd="0" presId="urn:microsoft.com/office/officeart/2005/8/layout/orgChart1"/>
    <dgm:cxn modelId="{8779478A-7FD0-4DE3-AB59-9AC0823C002E}" type="presOf" srcId="{EB5A98C9-C896-8C4B-A6D2-851A60B28EB3}" destId="{49F1B88A-52EC-594D-8BC2-A74E79957056}" srcOrd="0" destOrd="0" presId="urn:microsoft.com/office/officeart/2005/8/layout/orgChart1"/>
    <dgm:cxn modelId="{B0E53F8B-E035-434C-A99B-76BE78FCAA49}" type="presOf" srcId="{36313D55-0E64-A34E-B932-03DB90A46E85}" destId="{7E27CCAC-C7B4-5C42-9F65-8B4B2D0829DE}" srcOrd="0" destOrd="0" presId="urn:microsoft.com/office/officeart/2005/8/layout/orgChart1"/>
    <dgm:cxn modelId="{55E9618B-2F11-9E47-AB54-C873A75DD851}" type="presOf" srcId="{0C23F769-9B1A-5D4B-8E5A-90C56D065A0C}" destId="{C83DB0D5-FF5F-154F-8D8C-20E0D6FECB4B}" srcOrd="0" destOrd="0" presId="urn:microsoft.com/office/officeart/2005/8/layout/orgChart1"/>
    <dgm:cxn modelId="{AA357A8B-0F93-CC4F-A6BC-0D2DC52A0660}" srcId="{0E34738C-5D4C-D948-B45F-BE8F08ADFB99}" destId="{552CAF91-1517-9040-9439-8F6DF3EC29FA}" srcOrd="2" destOrd="0" parTransId="{AA35D548-96BD-E045-A5C9-EC5C9EE29DAD}" sibTransId="{D15BAF10-C0D0-3045-B4E2-CB7226F12C86}"/>
    <dgm:cxn modelId="{64CBCD8C-08AE-314F-9677-9DD7647DFB30}" type="presOf" srcId="{C3930E5F-D699-C94D-820F-ADFF1CC6C5CC}" destId="{BE4CC1B9-A5F4-2641-B5F4-3201806DC1C1}" srcOrd="0" destOrd="0" presId="urn:microsoft.com/office/officeart/2005/8/layout/orgChart1"/>
    <dgm:cxn modelId="{38870B8D-9BC2-0441-906E-231A55946C3B}" type="presOf" srcId="{37A4FAAE-D1FC-494A-B531-7C439D773E5E}" destId="{DB86F629-F86E-384D-965C-6062E912F4DD}" srcOrd="0" destOrd="0" presId="urn:microsoft.com/office/officeart/2005/8/layout/orgChart1"/>
    <dgm:cxn modelId="{82E4608D-DD46-384F-9EE9-8E80E39EBEF8}" srcId="{76EE3BB6-8F61-224D-9F3D-769C8AECFBF1}" destId="{9F54FD89-1C0C-1344-BFFD-C930942B8847}" srcOrd="1" destOrd="0" parTransId="{47F457E6-20ED-674D-8EAE-F88745068992}" sibTransId="{79AA2FE8-AAFD-FC4E-B8F9-8355695EDF36}"/>
    <dgm:cxn modelId="{4CCE878D-0F79-2C4E-ADF8-43D9281A7BD3}" type="presOf" srcId="{F815AD71-4DB0-BB46-9C47-870C242FD950}" destId="{26E8E39B-DDF0-F346-AF2F-490F39E08E5F}" srcOrd="0" destOrd="0" presId="urn:microsoft.com/office/officeart/2005/8/layout/orgChart1"/>
    <dgm:cxn modelId="{72AAB894-67FB-409C-9F1F-D7740E4B1010}" type="presOf" srcId="{CB0408F7-9155-7E4C-A418-D63AB7EA894F}" destId="{C1CCCCD1-E4BA-DD48-8426-EC3E3DB73D6E}" srcOrd="1" destOrd="0" presId="urn:microsoft.com/office/officeart/2005/8/layout/orgChart1"/>
    <dgm:cxn modelId="{D5364E95-1EAB-6E4C-997C-C2CFE9C3825F}" type="presOf" srcId="{CF9B250B-B382-C947-A254-A3ABBCC1F2B5}" destId="{9DACBA98-4E65-4F4D-944E-924C3FACC727}" srcOrd="0" destOrd="0" presId="urn:microsoft.com/office/officeart/2005/8/layout/orgChart1"/>
    <dgm:cxn modelId="{30965B96-D9B0-1443-BEC9-68335FA61D3A}" srcId="{4E997EC2-0240-7645-8B28-CA3E16DACFFE}" destId="{D2DA373B-E9F1-044E-96DE-55DA1B1864A0}" srcOrd="0" destOrd="0" parTransId="{6A46F96A-6676-A14A-8F19-685E3CA00599}" sibTransId="{6AA89C66-C203-0A40-A264-7687470EF00B}"/>
    <dgm:cxn modelId="{EE498D96-A75F-D445-8985-40320460EE8F}" type="presOf" srcId="{9F809CCC-2B20-2C46-972A-52FCE35C3D35}" destId="{198B8D83-17E0-5449-955B-58A625226518}" srcOrd="0" destOrd="0" presId="urn:microsoft.com/office/officeart/2005/8/layout/orgChart1"/>
    <dgm:cxn modelId="{68DF6497-052A-154E-BF64-7AC2DC6CA837}" srcId="{C1A2F2D0-0B6D-EE44-951E-FF8738F88AED}" destId="{7078C448-FB25-4146-8E6C-45DC59E80F4E}" srcOrd="3" destOrd="0" parTransId="{8E59B47E-A011-5E4E-B184-B244503F4396}" sibTransId="{79D9D3B3-B29F-2247-BDCC-9DDFA429D1CD}"/>
    <dgm:cxn modelId="{986D6898-01AC-3C4D-8145-3C4CC9ACF774}" type="presOf" srcId="{4E997EC2-0240-7645-8B28-CA3E16DACFFE}" destId="{43799488-CC90-F540-ADF2-5A28BDE35004}" srcOrd="0" destOrd="0" presId="urn:microsoft.com/office/officeart/2005/8/layout/orgChart1"/>
    <dgm:cxn modelId="{F93C0D99-C3CE-0A4F-A493-92E41F86A7BA}" type="presOf" srcId="{28B3B4CD-31C0-7642-B6E9-997E980EE949}" destId="{2DEB0A15-AF77-A343-AFEF-F0B467BDC45F}" srcOrd="0" destOrd="0" presId="urn:microsoft.com/office/officeart/2005/8/layout/orgChart1"/>
    <dgm:cxn modelId="{56E29B9A-212C-1242-BF93-E8F020D377E7}" type="presOf" srcId="{B109AC79-6F31-BF4F-9EE5-609B066E13C7}" destId="{B013804A-2DD3-9A4E-8D23-4CBCE09B513A}" srcOrd="0" destOrd="0" presId="urn:microsoft.com/office/officeart/2005/8/layout/orgChart1"/>
    <dgm:cxn modelId="{DCC7319E-5F7C-C34F-905F-CF50CF2E23B8}" type="presOf" srcId="{8E59B47E-A011-5E4E-B184-B244503F4396}" destId="{84781989-AE97-DA44-AB52-0EF4F205DD31}" srcOrd="0" destOrd="0" presId="urn:microsoft.com/office/officeart/2005/8/layout/orgChart1"/>
    <dgm:cxn modelId="{B6D2659F-9303-8140-8710-5D044E5D90CC}" type="presOf" srcId="{76EE3BB6-8F61-224D-9F3D-769C8AECFBF1}" destId="{F9C52EA0-83CE-7249-825D-7FFBD3EB50C1}" srcOrd="1" destOrd="0" presId="urn:microsoft.com/office/officeart/2005/8/layout/orgChart1"/>
    <dgm:cxn modelId="{20E8E5A0-69E1-5342-8551-3BA5B6E92A57}" type="presOf" srcId="{FAF88B4B-CED5-9345-AEB7-FB676F101ED6}" destId="{F33B6EA8-DA46-154A-9D68-F8F78BD00810}" srcOrd="1" destOrd="0" presId="urn:microsoft.com/office/officeart/2005/8/layout/orgChart1"/>
    <dgm:cxn modelId="{FF8E4CA1-734A-E042-9AE6-7A2164E20821}" type="presOf" srcId="{7B2C2E20-3242-7A4A-A189-2E8AC3F2EA23}" destId="{8FA9A14C-0316-DE4E-93EA-0A36A03FB8AA}" srcOrd="1" destOrd="0" presId="urn:microsoft.com/office/officeart/2005/8/layout/orgChart1"/>
    <dgm:cxn modelId="{64EE03A4-C92F-6148-9356-B0D9D6A880EE}" type="presOf" srcId="{AA35D548-96BD-E045-A5C9-EC5C9EE29DAD}" destId="{79BD4B35-2693-5145-A7DE-41405AEB1ACC}" srcOrd="0" destOrd="0" presId="urn:microsoft.com/office/officeart/2005/8/layout/orgChart1"/>
    <dgm:cxn modelId="{122970A4-9164-7F48-8F75-9A893CD00C80}" type="presOf" srcId="{9F54FD89-1C0C-1344-BFFD-C930942B8847}" destId="{C6D4A0F0-C0F4-4649-B015-6B5BC24A86A0}" srcOrd="0" destOrd="0" presId="urn:microsoft.com/office/officeart/2005/8/layout/orgChart1"/>
    <dgm:cxn modelId="{6F72A8A7-B565-0D41-B7F8-BB3511C4F15A}" srcId="{C1A2F2D0-0B6D-EE44-951E-FF8738F88AED}" destId="{D7D8F293-5E81-574D-AECE-08F8A6EFF1AB}" srcOrd="2" destOrd="0" parTransId="{92132629-56FC-564F-9CD3-8666C4D05B30}" sibTransId="{B8E7B25C-9FC7-9141-89E9-8F4F7C705113}"/>
    <dgm:cxn modelId="{70C12DA8-2924-B64F-9F2D-CB20231BB7A1}" type="presOf" srcId="{552CAF91-1517-9040-9439-8F6DF3EC29FA}" destId="{98C67D4F-5863-784B-AFA2-AB9A64B61B9D}" srcOrd="0" destOrd="0" presId="urn:microsoft.com/office/officeart/2005/8/layout/orgChart1"/>
    <dgm:cxn modelId="{FB67BBA8-CF31-674C-89C3-73E15F629B83}" type="presOf" srcId="{FAF88B4B-CED5-9345-AEB7-FB676F101ED6}" destId="{7E9C6DE0-31A5-8948-AF50-49F321317A52}" srcOrd="0" destOrd="0" presId="urn:microsoft.com/office/officeart/2005/8/layout/orgChart1"/>
    <dgm:cxn modelId="{062132AF-A193-7244-8149-8F46E633E5E8}" type="presOf" srcId="{D41F5612-1239-F34D-A226-50E98153D4D6}" destId="{14F47AC9-659B-684C-9351-15161DD2DDA7}" srcOrd="0" destOrd="0" presId="urn:microsoft.com/office/officeart/2005/8/layout/orgChart1"/>
    <dgm:cxn modelId="{E31CA0AF-2C12-8545-8641-89AFF4677BD5}" type="presOf" srcId="{BEA5E827-23C5-DE4C-92B7-12E1FD8B3319}" destId="{1D306BF5-8B63-B244-A0A4-459634F94F1E}" srcOrd="1" destOrd="0" presId="urn:microsoft.com/office/officeart/2005/8/layout/orgChart1"/>
    <dgm:cxn modelId="{53C168B1-CDAC-D242-9D01-1F99FCCE45C4}" type="presOf" srcId="{4E997EC2-0240-7645-8B28-CA3E16DACFFE}" destId="{E44924C6-969A-074D-A493-FA5CC9715D81}" srcOrd="1" destOrd="0" presId="urn:microsoft.com/office/officeart/2005/8/layout/orgChart1"/>
    <dgm:cxn modelId="{32C50EB2-F4F2-9944-B6D5-EDE9257F5A38}" type="presOf" srcId="{F8105612-A1CF-274C-A742-F306F9AD2571}" destId="{09228C61-3D97-EE4F-9D6A-100E4994046F}" srcOrd="0" destOrd="0" presId="urn:microsoft.com/office/officeart/2005/8/layout/orgChart1"/>
    <dgm:cxn modelId="{DBDBBBB3-B86A-114D-93FB-42782810BE0B}" type="presOf" srcId="{6693A3D4-3D29-A54F-8068-19CB2AE1B262}" destId="{EB43E229-C203-3F43-87C4-47881275A9C0}" srcOrd="0" destOrd="0" presId="urn:microsoft.com/office/officeart/2005/8/layout/orgChart1"/>
    <dgm:cxn modelId="{C235D7B6-F9AB-C540-99B9-88FDBE24DDC9}" type="presOf" srcId="{750D3322-492C-AB43-AF22-A54ED6BD37AB}" destId="{68DBB9E7-E669-3646-A61A-9FF6EA645F87}" srcOrd="0" destOrd="0" presId="urn:microsoft.com/office/officeart/2005/8/layout/orgChart1"/>
    <dgm:cxn modelId="{FC7149B8-640B-4913-99E9-920D4F45824C}" type="presOf" srcId="{C5BBD8D3-176B-CA4C-A0EF-0F036AA0AFA1}" destId="{07B68D2E-D1ED-7E44-90A4-54524E0E7CC5}" srcOrd="0" destOrd="0" presId="urn:microsoft.com/office/officeart/2005/8/layout/orgChart1"/>
    <dgm:cxn modelId="{3E0ABBB8-8F47-AE4A-BC9B-E8458F255ED9}" type="presOf" srcId="{D7D8F293-5E81-574D-AECE-08F8A6EFF1AB}" destId="{3A5D18E5-B955-404A-AAFE-B28948D0CBA3}" srcOrd="1" destOrd="0" presId="urn:microsoft.com/office/officeart/2005/8/layout/orgChart1"/>
    <dgm:cxn modelId="{05F988BB-6CD4-5044-9E01-CA7795414B47}" type="presOf" srcId="{0FBD3E63-D736-8D4D-9C24-126C94E5A671}" destId="{820DA71C-47B1-8A47-AEEE-9DF4430CC48E}" srcOrd="1" destOrd="0" presId="urn:microsoft.com/office/officeart/2005/8/layout/orgChart1"/>
    <dgm:cxn modelId="{A2EC7EBC-079C-924E-8147-F24EDE39F75A}" type="presOf" srcId="{76EE3BB6-8F61-224D-9F3D-769C8AECFBF1}" destId="{30F79803-1546-044D-8AB4-92809AF51FE1}" srcOrd="0" destOrd="0" presId="urn:microsoft.com/office/officeart/2005/8/layout/orgChart1"/>
    <dgm:cxn modelId="{0E95D3C2-9A78-4011-8476-713FC6E26594}" type="presOf" srcId="{CB0408F7-9155-7E4C-A418-D63AB7EA894F}" destId="{49B9CF30-96B6-734B-B11C-866B0B345D3F}" srcOrd="0" destOrd="0" presId="urn:microsoft.com/office/officeart/2005/8/layout/orgChart1"/>
    <dgm:cxn modelId="{2284AFC5-C6CC-F249-B268-BC166346FED8}" type="presOf" srcId="{1CFC2C0E-711C-1649-A020-FE7531568C34}" destId="{622B032D-E3F0-6643-AD09-8F7AD61670BD}" srcOrd="0" destOrd="0" presId="urn:microsoft.com/office/officeart/2005/8/layout/orgChart1"/>
    <dgm:cxn modelId="{F950FCC5-5097-9D45-A81F-9AB4350E4EF2}" type="presOf" srcId="{E388A33D-493E-1842-979F-678578039501}" destId="{7DF2B886-3ED1-0A4C-9BCE-FAFA8D53DE68}" srcOrd="1" destOrd="0" presId="urn:microsoft.com/office/officeart/2005/8/layout/orgChart1"/>
    <dgm:cxn modelId="{B2476AC6-7BE6-5E4F-B145-68CD7DADC86F}" type="presOf" srcId="{716C481C-56F4-AD49-A282-A570397A0A4E}" destId="{5533FBF3-B2BA-1E45-B9D8-E2A3B1BF60B2}" srcOrd="0" destOrd="0" presId="urn:microsoft.com/office/officeart/2005/8/layout/orgChart1"/>
    <dgm:cxn modelId="{43473FC7-8270-1043-A450-86D453695313}" type="presOf" srcId="{7AE561B8-1AF0-9F44-A6BC-4A8B99408E4E}" destId="{E72D27C1-A3C4-204E-8336-25558001064D}" srcOrd="0" destOrd="0" presId="urn:microsoft.com/office/officeart/2005/8/layout/orgChart1"/>
    <dgm:cxn modelId="{2362C0C7-8B99-3046-9511-8D3E7756784A}" srcId="{4E997EC2-0240-7645-8B28-CA3E16DACFFE}" destId="{B109AC79-6F31-BF4F-9EE5-609B066E13C7}" srcOrd="1" destOrd="0" parTransId="{B29E4909-EFB9-B14A-ABA4-3171ACBA9CC0}" sibTransId="{30EB6BD6-6517-EB45-B58C-F1DE72FBFF76}"/>
    <dgm:cxn modelId="{862999C8-8761-4149-868B-649072E650B7}" type="presOf" srcId="{1D00C7DC-3B2F-FD47-BB29-C99BAAD57570}" destId="{8FBD981C-CD60-C840-9EFE-2C688F3FB80F}" srcOrd="0" destOrd="0" presId="urn:microsoft.com/office/officeart/2005/8/layout/orgChart1"/>
    <dgm:cxn modelId="{449430CC-622D-9E44-98FF-C02A7CA44B67}" srcId="{4E997EC2-0240-7645-8B28-CA3E16DACFFE}" destId="{FAF88B4B-CED5-9345-AEB7-FB676F101ED6}" srcOrd="4" destOrd="0" parTransId="{8F8B8268-B022-E744-A789-0CE2EC0BE9D6}" sibTransId="{0F23557D-E83A-1B47-ADC5-748DA5D15EDD}"/>
    <dgm:cxn modelId="{EF74A3CC-CD13-F849-9987-741764B77EF8}" srcId="{738004D6-93DD-D540-801F-5AC2442EAC1E}" destId="{746E347A-8761-6B4F-87D7-5BC56C3A3F20}" srcOrd="3" destOrd="0" parTransId="{638C197C-AD2C-714F-AE97-09E75EB84A54}" sibTransId="{86C2BF98-A666-834D-87AC-435A130E1B8D}"/>
    <dgm:cxn modelId="{6F7657CF-5086-6243-87B0-7AB2BD8797DE}" type="presOf" srcId="{46A86692-E42E-324C-8B3C-274AE08B8641}" destId="{DC9FE0E5-285A-D543-A776-537EA58FCAA4}" srcOrd="0" destOrd="0" presId="urn:microsoft.com/office/officeart/2005/8/layout/orgChart1"/>
    <dgm:cxn modelId="{4CA44AD0-5034-1D49-AA99-876DB400EECE}" srcId="{B109AC79-6F31-BF4F-9EE5-609B066E13C7}" destId="{7B2C2E20-3242-7A4A-A189-2E8AC3F2EA23}" srcOrd="1" destOrd="0" parTransId="{20403E54-03AC-E142-9AE6-43F40BECC6EB}" sibTransId="{06521C20-F122-A74E-AC13-052BA2CE290E}"/>
    <dgm:cxn modelId="{3B16E6D3-2A91-5449-B731-194B16C46DAF}" type="presOf" srcId="{47F457E6-20ED-674D-8EAE-F88745068992}" destId="{F6C149DB-BDAD-E449-888F-1BDCB630B09A}" srcOrd="0" destOrd="0" presId="urn:microsoft.com/office/officeart/2005/8/layout/orgChart1"/>
    <dgm:cxn modelId="{32DA17D4-76CA-4FDC-8387-D13EDD35D9C3}" type="presOf" srcId="{DA378243-88F2-4790-AD48-7D380371E271}" destId="{70D1B9A4-A6EC-41F1-8360-F2DC5AC6DD02}" srcOrd="0" destOrd="0" presId="urn:microsoft.com/office/officeart/2005/8/layout/orgChart1"/>
    <dgm:cxn modelId="{C78BADD7-8B06-0C4D-BF35-5DEF98671279}" type="presOf" srcId="{340D5C8A-291B-A645-93B5-4EE08E4667F1}" destId="{12C667F0-8FEE-A347-ADB7-45521EBF11FA}" srcOrd="0" destOrd="0" presId="urn:microsoft.com/office/officeart/2005/8/layout/orgChart1"/>
    <dgm:cxn modelId="{1D4D44D8-8160-764E-BC5E-D193ADFBB84F}" type="presOf" srcId="{03CAAEA8-3CF3-E549-8BFB-3802B8EA650C}" destId="{ACD5416D-B2FD-894F-A0C8-046D233752F2}" srcOrd="0" destOrd="0" presId="urn:microsoft.com/office/officeart/2005/8/layout/orgChart1"/>
    <dgm:cxn modelId="{2673D3D9-A6AD-4659-9603-D35C2B88E4D3}" type="presOf" srcId="{738004D6-93DD-D540-801F-5AC2442EAC1E}" destId="{2B5A9E20-7691-7B48-A7C8-4CE8D4AA3000}" srcOrd="0" destOrd="0" presId="urn:microsoft.com/office/officeart/2005/8/layout/orgChart1"/>
    <dgm:cxn modelId="{2E55E3DE-6F45-124D-9F63-B98465BA87C9}" type="presOf" srcId="{F37A4B7B-2525-5C45-9EC7-14EAAEA4B47C}" destId="{4FBCFAA5-DBF6-B24A-B881-CE6D3A0BB277}" srcOrd="0" destOrd="0" presId="urn:microsoft.com/office/officeart/2005/8/layout/orgChart1"/>
    <dgm:cxn modelId="{D00ABCE1-5D74-4416-AFF1-A9E5133AD5A1}" type="presOf" srcId="{4B084730-CE28-4F46-921D-C5AB521BF517}" destId="{D822EFFA-59EF-9646-8D37-3F8A7BE0552B}" srcOrd="1" destOrd="0" presId="urn:microsoft.com/office/officeart/2005/8/layout/orgChart1"/>
    <dgm:cxn modelId="{39270DE2-8642-4D1E-A850-46F69F43B270}" type="presOf" srcId="{746E347A-8761-6B4F-87D7-5BC56C3A3F20}" destId="{AD455DEE-6613-FE40-AD88-12896E03D427}" srcOrd="0" destOrd="0" presId="urn:microsoft.com/office/officeart/2005/8/layout/orgChart1"/>
    <dgm:cxn modelId="{8FAF61E2-A2EB-474B-851D-1E2BAB847A05}" type="presOf" srcId="{F239D585-33FB-2440-B456-90681C49E57F}" destId="{C1433810-8DC7-4241-BE75-F7A7BD28A53F}" srcOrd="1" destOrd="0" presId="urn:microsoft.com/office/officeart/2005/8/layout/orgChart1"/>
    <dgm:cxn modelId="{B3D89AE3-6B9D-1B46-B3DC-589A18B87CF0}" type="presOf" srcId="{B109AC79-6F31-BF4F-9EE5-609B066E13C7}" destId="{594B844A-1936-3E4C-B5F9-A728E48ED17D}" srcOrd="1" destOrd="0" presId="urn:microsoft.com/office/officeart/2005/8/layout/orgChart1"/>
    <dgm:cxn modelId="{60FE06E5-B5BC-1D45-B008-F62BFE5C92FD}" type="presOf" srcId="{7C886D19-F1CC-2148-B6A1-5554C69ED314}" destId="{30B1B69C-268F-7149-A906-2309DA77D013}" srcOrd="1" destOrd="0" presId="urn:microsoft.com/office/officeart/2005/8/layout/orgChart1"/>
    <dgm:cxn modelId="{2F292BE6-8A75-EB42-8357-4CC43005F987}" type="presOf" srcId="{12D9C747-B051-3444-9231-E4402C3A2AC9}" destId="{C2438870-3DCB-5C49-8E35-BD695E16658E}" srcOrd="0" destOrd="0" presId="urn:microsoft.com/office/officeart/2005/8/layout/orgChart1"/>
    <dgm:cxn modelId="{E4A095E7-866F-3146-B87C-962808A65FD3}" srcId="{C1A2F2D0-0B6D-EE44-951E-FF8738F88AED}" destId="{C46E5A9B-453C-6449-BF8B-7EB178F473F2}" srcOrd="1" destOrd="0" parTransId="{72EF2AE3-11D4-3F4C-86B4-81FA7EA44508}" sibTransId="{078C079C-D003-6844-96D0-DF9982358B9C}"/>
    <dgm:cxn modelId="{F3A2B2E7-3AC7-5446-A2BE-58D33EE47370}" type="presOf" srcId="{3CF37877-EC47-484F-B7AE-39348581D895}" destId="{E5B93621-A601-2D4D-AF0A-EBA8487E8E7B}" srcOrd="1" destOrd="0" presId="urn:microsoft.com/office/officeart/2005/8/layout/orgChart1"/>
    <dgm:cxn modelId="{7DD5D1E9-1CF0-184A-943B-5610E33C46FE}" type="presOf" srcId="{1EC1D273-9374-D941-99F6-8AFBA0E965DA}" destId="{8CF736E2-D1F5-E44E-ACF3-B6A9C6C179B6}" srcOrd="1" destOrd="0" presId="urn:microsoft.com/office/officeart/2005/8/layout/orgChart1"/>
    <dgm:cxn modelId="{428E55EA-D955-6A43-A413-8EB22909128D}" type="presOf" srcId="{BBA4BE8B-DF9A-0D48-BDC4-E62554155E81}" destId="{33713908-469A-9445-8F31-25F098D11DA5}" srcOrd="0" destOrd="0" presId="urn:microsoft.com/office/officeart/2005/8/layout/orgChart1"/>
    <dgm:cxn modelId="{46AB44EE-ECA9-864D-80BA-655AE7BACA00}" srcId="{FAF88B4B-CED5-9345-AEB7-FB676F101ED6}" destId="{A100047F-DDBE-C14D-84E4-A5F7345E0C5B}" srcOrd="1" destOrd="0" parTransId="{C5E4CAC2-94B2-F549-B5CF-BCCB18865E53}" sibTransId="{D73B2AF6-3B71-C543-95D2-76F8A6821F35}"/>
    <dgm:cxn modelId="{BECB6AEE-B396-254A-B803-2D01381A48E4}" srcId="{C1A2F2D0-0B6D-EE44-951E-FF8738F88AED}" destId="{0FBD3E63-D736-8D4D-9C24-126C94E5A671}" srcOrd="0" destOrd="0" parTransId="{340D5C8A-291B-A645-93B5-4EE08E4667F1}" sibTransId="{FFC58B30-0CD7-3642-B525-396129A3E6BF}"/>
    <dgm:cxn modelId="{E335D9F1-7056-A54C-8DD4-34371F29D6E6}" type="presOf" srcId="{69F98362-638F-E842-8074-88A30E8CCEA2}" destId="{D84BEB5D-8EFB-4D42-8A7B-5CDA87879E63}" srcOrd="0" destOrd="0" presId="urn:microsoft.com/office/officeart/2005/8/layout/orgChart1"/>
    <dgm:cxn modelId="{26EF40F2-FC1E-4AE8-B998-B51836D40D3F}" srcId="{735F74D7-8E1F-F241-8327-D9F75FA930C9}" destId="{DA378243-88F2-4790-AD48-7D380371E271}" srcOrd="2" destOrd="0" parTransId="{0987FCA8-FA49-4059-84EA-58DEA46A0F9B}" sibTransId="{5CAA4548-20BF-4124-9208-E29FD9BCC368}"/>
    <dgm:cxn modelId="{E8E678F2-3444-3347-8983-AB3754FDBA1C}" srcId="{EEE092B9-F4B7-6947-8118-DAEF404449BE}" destId="{7AE561B8-1AF0-9F44-A6BC-4A8B99408E4E}" srcOrd="0" destOrd="0" parTransId="{12D9C747-B051-3444-9231-E4402C3A2AC9}" sibTransId="{BCCA2B8B-7DB2-D14E-8150-87094882CDAB}"/>
    <dgm:cxn modelId="{C59404F3-09B7-6643-959C-AEA4B36EC477}" srcId="{7AE561B8-1AF0-9F44-A6BC-4A8B99408E4E}" destId="{F239D585-33FB-2440-B456-90681C49E57F}" srcOrd="1" destOrd="0" parTransId="{CF81FB1F-CBBB-4E42-9D6D-77D3FADE7E49}" sibTransId="{396655DB-425A-B740-99E3-B1D3285C4CAE}"/>
    <dgm:cxn modelId="{4E091BF3-CA61-6446-BC78-F152F7678448}" type="presOf" srcId="{D2DA373B-E9F1-044E-96DE-55DA1B1864A0}" destId="{4ED0FCE4-CB8A-BB45-B6AA-3908A2FEF4AB}" srcOrd="1" destOrd="0" presId="urn:microsoft.com/office/officeart/2005/8/layout/orgChart1"/>
    <dgm:cxn modelId="{CCDECEF6-0604-9947-8524-B6207961338A}" srcId="{1CFC2C0E-711C-1649-A020-FE7531568C34}" destId="{738004D6-93DD-D540-801F-5AC2442EAC1E}" srcOrd="2" destOrd="0" parTransId="{A4BAB928-286F-A94D-B703-DA05299E57FD}" sibTransId="{D93FCFB8-ACDE-E648-B16D-7AC33E56AD1B}"/>
    <dgm:cxn modelId="{6FF144FA-55D2-084D-BFFC-E668DA311EF0}" type="presOf" srcId="{36313D55-0E64-A34E-B932-03DB90A46E85}" destId="{472D8FC8-2356-D34A-9D8E-13AA7B159289}" srcOrd="1" destOrd="0" presId="urn:microsoft.com/office/officeart/2005/8/layout/orgChart1"/>
    <dgm:cxn modelId="{156FD6FD-5FFB-AB48-A404-5BF46C18324C}" srcId="{76EE3BB6-8F61-224D-9F3D-769C8AECFBF1}" destId="{0E34738C-5D4C-D948-B45F-BE8F08ADFB99}" srcOrd="2" destOrd="0" parTransId="{F8105612-A1CF-274C-A742-F306F9AD2571}" sibTransId="{A31F3B45-C8B2-4C4D-892E-21FE7653DAEE}"/>
    <dgm:cxn modelId="{D009F23A-F0B7-B443-9ACD-CC0EE6892A22}" type="presParOf" srcId="{59892B02-7415-FC4A-8843-F9621672FFFA}" destId="{62168B7A-8512-934E-8DF7-52A3588FF0FD}" srcOrd="0" destOrd="0" presId="urn:microsoft.com/office/officeart/2005/8/layout/orgChart1"/>
    <dgm:cxn modelId="{6995180E-EE2E-A94C-A7FB-85F4FC7FFD38}" type="presParOf" srcId="{62168B7A-8512-934E-8DF7-52A3588FF0FD}" destId="{6C544A65-4AF0-9845-B30D-DF9AC30D12DE}" srcOrd="0" destOrd="0" presId="urn:microsoft.com/office/officeart/2005/8/layout/orgChart1"/>
    <dgm:cxn modelId="{1D14A8B7-0142-7340-8CF5-FE4949EA62A9}" type="presParOf" srcId="{6C544A65-4AF0-9845-B30D-DF9AC30D12DE}" destId="{622B032D-E3F0-6643-AD09-8F7AD61670BD}" srcOrd="0" destOrd="0" presId="urn:microsoft.com/office/officeart/2005/8/layout/orgChart1"/>
    <dgm:cxn modelId="{F472BAC6-37D1-AB47-99DD-4C89F6C02AFE}" type="presParOf" srcId="{6C544A65-4AF0-9845-B30D-DF9AC30D12DE}" destId="{1B5C8B25-A03E-EB4F-A47B-F0B15F690149}" srcOrd="1" destOrd="0" presId="urn:microsoft.com/office/officeart/2005/8/layout/orgChart1"/>
    <dgm:cxn modelId="{FEF5C861-12F1-B64E-81FD-2FF38806CFE5}" type="presParOf" srcId="{62168B7A-8512-934E-8DF7-52A3588FF0FD}" destId="{E5B6AF7D-D52C-DC47-8414-4D64CF94B5DF}" srcOrd="1" destOrd="0" presId="urn:microsoft.com/office/officeart/2005/8/layout/orgChart1"/>
    <dgm:cxn modelId="{5E59C078-B495-7C47-BFBC-2CB5CB837D0B}" type="presParOf" srcId="{E5B6AF7D-D52C-DC47-8414-4D64CF94B5DF}" destId="{D84BEB5D-8EFB-4D42-8A7B-5CDA87879E63}" srcOrd="0" destOrd="0" presId="urn:microsoft.com/office/officeart/2005/8/layout/orgChart1"/>
    <dgm:cxn modelId="{3A3307CC-6404-F84C-BF80-07673E363921}" type="presParOf" srcId="{E5B6AF7D-D52C-DC47-8414-4D64CF94B5DF}" destId="{68631484-B39F-7149-A507-029A1C475BAB}" srcOrd="1" destOrd="0" presId="urn:microsoft.com/office/officeart/2005/8/layout/orgChart1"/>
    <dgm:cxn modelId="{21F61474-AE69-F94B-8501-AFF70CA2F5F7}" type="presParOf" srcId="{68631484-B39F-7149-A507-029A1C475BAB}" destId="{5CCD701B-8E6C-F644-B92A-2E7373EBA6D8}" srcOrd="0" destOrd="0" presId="urn:microsoft.com/office/officeart/2005/8/layout/orgChart1"/>
    <dgm:cxn modelId="{226960BB-075B-7848-A4B8-802EE4D784D7}" type="presParOf" srcId="{5CCD701B-8E6C-F644-B92A-2E7373EBA6D8}" destId="{30F79803-1546-044D-8AB4-92809AF51FE1}" srcOrd="0" destOrd="0" presId="urn:microsoft.com/office/officeart/2005/8/layout/orgChart1"/>
    <dgm:cxn modelId="{97B34AF7-16B9-E44F-BEAE-A86266D3EA23}" type="presParOf" srcId="{5CCD701B-8E6C-F644-B92A-2E7373EBA6D8}" destId="{F9C52EA0-83CE-7249-825D-7FFBD3EB50C1}" srcOrd="1" destOrd="0" presId="urn:microsoft.com/office/officeart/2005/8/layout/orgChart1"/>
    <dgm:cxn modelId="{E9371B53-1F86-9245-98ED-3C301A3F12CA}" type="presParOf" srcId="{68631484-B39F-7149-A507-029A1C475BAB}" destId="{27D1CB89-8729-3543-BDD0-0093AD66AB4F}" srcOrd="1" destOrd="0" presId="urn:microsoft.com/office/officeart/2005/8/layout/orgChart1"/>
    <dgm:cxn modelId="{31000AB3-BFB9-D244-961C-909DA2958DE8}" type="presParOf" srcId="{27D1CB89-8729-3543-BDD0-0093AD66AB4F}" destId="{68DBB9E7-E669-3646-A61A-9FF6EA645F87}" srcOrd="0" destOrd="0" presId="urn:microsoft.com/office/officeart/2005/8/layout/orgChart1"/>
    <dgm:cxn modelId="{F52912C7-E064-3B48-BC00-CA3CED73DC64}" type="presParOf" srcId="{27D1CB89-8729-3543-BDD0-0093AD66AB4F}" destId="{7694F1AC-3C48-454C-86BF-084DECFA513C}" srcOrd="1" destOrd="0" presId="urn:microsoft.com/office/officeart/2005/8/layout/orgChart1"/>
    <dgm:cxn modelId="{9A90F62F-420A-374E-8533-CB98EFB0E546}" type="presParOf" srcId="{7694F1AC-3C48-454C-86BF-084DECFA513C}" destId="{F7098BEA-437F-644C-BF72-0E606B5EB6F3}" srcOrd="0" destOrd="0" presId="urn:microsoft.com/office/officeart/2005/8/layout/orgChart1"/>
    <dgm:cxn modelId="{51D0185F-98FE-7248-8FC2-B93B739B31A9}" type="presParOf" srcId="{F7098BEA-437F-644C-BF72-0E606B5EB6F3}" destId="{D0986CC7-78DD-0144-8357-E1F0881F9DDA}" srcOrd="0" destOrd="0" presId="urn:microsoft.com/office/officeart/2005/8/layout/orgChart1"/>
    <dgm:cxn modelId="{9C05DDD8-B8C8-C943-9453-3B979CF09EC2}" type="presParOf" srcId="{F7098BEA-437F-644C-BF72-0E606B5EB6F3}" destId="{32524A04-2742-954F-A18E-6456B8B9CD20}" srcOrd="1" destOrd="0" presId="urn:microsoft.com/office/officeart/2005/8/layout/orgChart1"/>
    <dgm:cxn modelId="{0F14751C-EC14-0E45-99CA-22D9EB912F9B}" type="presParOf" srcId="{7694F1AC-3C48-454C-86BF-084DECFA513C}" destId="{D03B04E6-4A17-644F-B7A8-667A66E3AED6}" srcOrd="1" destOrd="0" presId="urn:microsoft.com/office/officeart/2005/8/layout/orgChart1"/>
    <dgm:cxn modelId="{F4DBC250-7610-4F41-861B-35BF3335AE24}" type="presParOf" srcId="{7694F1AC-3C48-454C-86BF-084DECFA513C}" destId="{AA58B608-113A-6E48-AC8B-27BF5294A104}" srcOrd="2" destOrd="0" presId="urn:microsoft.com/office/officeart/2005/8/layout/orgChart1"/>
    <dgm:cxn modelId="{8D777824-696B-FC42-B3E6-A45A0FC57758}" type="presParOf" srcId="{27D1CB89-8729-3543-BDD0-0093AD66AB4F}" destId="{F6C149DB-BDAD-E449-888F-1BDCB630B09A}" srcOrd="2" destOrd="0" presId="urn:microsoft.com/office/officeart/2005/8/layout/orgChart1"/>
    <dgm:cxn modelId="{14211A8A-8276-8849-9E82-FB0898B90A8B}" type="presParOf" srcId="{27D1CB89-8729-3543-BDD0-0093AD66AB4F}" destId="{72328997-8415-2041-BB4C-07988292D0B0}" srcOrd="3" destOrd="0" presId="urn:microsoft.com/office/officeart/2005/8/layout/orgChart1"/>
    <dgm:cxn modelId="{BACE2232-0F5A-674F-90F9-0517FDF6F373}" type="presParOf" srcId="{72328997-8415-2041-BB4C-07988292D0B0}" destId="{452B776F-E183-054B-878D-0C4E9B083699}" srcOrd="0" destOrd="0" presId="urn:microsoft.com/office/officeart/2005/8/layout/orgChart1"/>
    <dgm:cxn modelId="{037D0B3C-E85D-0D47-84E3-BC509886F78E}" type="presParOf" srcId="{452B776F-E183-054B-878D-0C4E9B083699}" destId="{C6D4A0F0-C0F4-4649-B015-6B5BC24A86A0}" srcOrd="0" destOrd="0" presId="urn:microsoft.com/office/officeart/2005/8/layout/orgChart1"/>
    <dgm:cxn modelId="{002320F2-91A8-B840-B280-FF2E99917E25}" type="presParOf" srcId="{452B776F-E183-054B-878D-0C4E9B083699}" destId="{E26EB954-5FD0-4F4A-93F3-FBE94854524B}" srcOrd="1" destOrd="0" presId="urn:microsoft.com/office/officeart/2005/8/layout/orgChart1"/>
    <dgm:cxn modelId="{BCF48DAA-9EDB-BD4B-966C-DCE28B4393E8}" type="presParOf" srcId="{72328997-8415-2041-BB4C-07988292D0B0}" destId="{01FFD5DE-4C97-8A48-9DC6-C19AB78D96D5}" srcOrd="1" destOrd="0" presId="urn:microsoft.com/office/officeart/2005/8/layout/orgChart1"/>
    <dgm:cxn modelId="{262629F4-B19C-E343-8F39-3A9AD72D7E2F}" type="presParOf" srcId="{72328997-8415-2041-BB4C-07988292D0B0}" destId="{085990C7-4A64-ED4B-ADC2-E19C87241D81}" srcOrd="2" destOrd="0" presId="urn:microsoft.com/office/officeart/2005/8/layout/orgChart1"/>
    <dgm:cxn modelId="{3E8FBE18-10CD-FC4C-973B-30764BA39B0E}" type="presParOf" srcId="{27D1CB89-8729-3543-BDD0-0093AD66AB4F}" destId="{09228C61-3D97-EE4F-9D6A-100E4994046F}" srcOrd="4" destOrd="0" presId="urn:microsoft.com/office/officeart/2005/8/layout/orgChart1"/>
    <dgm:cxn modelId="{60DD6158-9CED-7142-AF56-9C6175F44101}" type="presParOf" srcId="{27D1CB89-8729-3543-BDD0-0093AD66AB4F}" destId="{5D8E29CA-E4FE-924E-B5D4-AC6D6926C954}" srcOrd="5" destOrd="0" presId="urn:microsoft.com/office/officeart/2005/8/layout/orgChart1"/>
    <dgm:cxn modelId="{999F2EF3-5B99-1F4E-9841-944610760EED}" type="presParOf" srcId="{5D8E29CA-E4FE-924E-B5D4-AC6D6926C954}" destId="{7832D6A8-5A21-4543-9452-5A9FAFEC39D4}" srcOrd="0" destOrd="0" presId="urn:microsoft.com/office/officeart/2005/8/layout/orgChart1"/>
    <dgm:cxn modelId="{DB7762B8-A0CD-5444-BBE3-ABAB0F1FFA3A}" type="presParOf" srcId="{7832D6A8-5A21-4543-9452-5A9FAFEC39D4}" destId="{5B205E3E-0E41-1240-AA19-B05EC69972E0}" srcOrd="0" destOrd="0" presId="urn:microsoft.com/office/officeart/2005/8/layout/orgChart1"/>
    <dgm:cxn modelId="{42AF98E5-CA71-1F4F-92CA-AE5BF6D2A940}" type="presParOf" srcId="{7832D6A8-5A21-4543-9452-5A9FAFEC39D4}" destId="{BF6BE2BC-3DBB-AB4F-BD1E-0988D992C2D0}" srcOrd="1" destOrd="0" presId="urn:microsoft.com/office/officeart/2005/8/layout/orgChart1"/>
    <dgm:cxn modelId="{0413BBA4-2720-A445-BF93-6736A569853A}" type="presParOf" srcId="{5D8E29CA-E4FE-924E-B5D4-AC6D6926C954}" destId="{9C6419FF-05C9-8D4E-A8EF-948D1D16063B}" srcOrd="1" destOrd="0" presId="urn:microsoft.com/office/officeart/2005/8/layout/orgChart1"/>
    <dgm:cxn modelId="{E4E03FF6-F54A-BC49-A011-37D0A0B6E69A}" type="presParOf" srcId="{9C6419FF-05C9-8D4E-A8EF-948D1D16063B}" destId="{FB0C6BED-8557-F944-AD42-6D42FF368A4C}" srcOrd="0" destOrd="0" presId="urn:microsoft.com/office/officeart/2005/8/layout/orgChart1"/>
    <dgm:cxn modelId="{7374D55F-6EEA-E34A-B3FB-E9782057356F}" type="presParOf" srcId="{9C6419FF-05C9-8D4E-A8EF-948D1D16063B}" destId="{7A96F3CE-679D-3640-A790-41DAF05B0610}" srcOrd="1" destOrd="0" presId="urn:microsoft.com/office/officeart/2005/8/layout/orgChart1"/>
    <dgm:cxn modelId="{A9313997-1A73-6C4E-AD87-1B166C21CBF3}" type="presParOf" srcId="{7A96F3CE-679D-3640-A790-41DAF05B0610}" destId="{29C03473-AD09-0A44-8179-A82B2FC9545A}" srcOrd="0" destOrd="0" presId="urn:microsoft.com/office/officeart/2005/8/layout/orgChart1"/>
    <dgm:cxn modelId="{AF2F666A-0158-CE4F-B303-0CAC7D7FACB4}" type="presParOf" srcId="{29C03473-AD09-0A44-8179-A82B2FC9545A}" destId="{26839704-F6F4-384D-8853-34E5800C3A4D}" srcOrd="0" destOrd="0" presId="urn:microsoft.com/office/officeart/2005/8/layout/orgChart1"/>
    <dgm:cxn modelId="{F4896E92-FC20-904C-91F9-0536C9319AC9}" type="presParOf" srcId="{29C03473-AD09-0A44-8179-A82B2FC9545A}" destId="{8CF736E2-D1F5-E44E-ACF3-B6A9C6C179B6}" srcOrd="1" destOrd="0" presId="urn:microsoft.com/office/officeart/2005/8/layout/orgChart1"/>
    <dgm:cxn modelId="{547CC16C-B3C7-A947-9C49-3FF703885EA9}" type="presParOf" srcId="{7A96F3CE-679D-3640-A790-41DAF05B0610}" destId="{FCCB17EC-DEED-5C4A-A0F2-68AC817C1455}" srcOrd="1" destOrd="0" presId="urn:microsoft.com/office/officeart/2005/8/layout/orgChart1"/>
    <dgm:cxn modelId="{BEF4E76C-C08A-9F46-AA9A-C69CA3D0C165}" type="presParOf" srcId="{7A96F3CE-679D-3640-A790-41DAF05B0610}" destId="{5A6E2076-DE2C-194A-A368-8AD5CBC168DF}" srcOrd="2" destOrd="0" presId="urn:microsoft.com/office/officeart/2005/8/layout/orgChart1"/>
    <dgm:cxn modelId="{38094882-BFCF-9F4F-8BA7-6AF96499D154}" type="presParOf" srcId="{9C6419FF-05C9-8D4E-A8EF-948D1D16063B}" destId="{DC9FE0E5-285A-D543-A776-537EA58FCAA4}" srcOrd="2" destOrd="0" presId="urn:microsoft.com/office/officeart/2005/8/layout/orgChart1"/>
    <dgm:cxn modelId="{D8608E9A-2BB0-394F-A78C-5AD5989F95E7}" type="presParOf" srcId="{9C6419FF-05C9-8D4E-A8EF-948D1D16063B}" destId="{89741777-E197-8540-B83D-F45DBCC1B8AE}" srcOrd="3" destOrd="0" presId="urn:microsoft.com/office/officeart/2005/8/layout/orgChart1"/>
    <dgm:cxn modelId="{E594F5D3-11D1-824C-87E6-2D3127DF4402}" type="presParOf" srcId="{89741777-E197-8540-B83D-F45DBCC1B8AE}" destId="{2D506E64-5E79-3C43-ABBA-53ADC5149790}" srcOrd="0" destOrd="0" presId="urn:microsoft.com/office/officeart/2005/8/layout/orgChart1"/>
    <dgm:cxn modelId="{D87E6015-EC59-6840-9CC3-ECD32AB74FC6}" type="presParOf" srcId="{2D506E64-5E79-3C43-ABBA-53ADC5149790}" destId="{E4C8E5C4-1943-7C4F-99E8-5C3CB83E582E}" srcOrd="0" destOrd="0" presId="urn:microsoft.com/office/officeart/2005/8/layout/orgChart1"/>
    <dgm:cxn modelId="{A4BBE3E3-95D8-F441-AAB9-A2D56FD723E2}" type="presParOf" srcId="{2D506E64-5E79-3C43-ABBA-53ADC5149790}" destId="{2500BE07-48B3-0E46-A048-EB60E0775E79}" srcOrd="1" destOrd="0" presId="urn:microsoft.com/office/officeart/2005/8/layout/orgChart1"/>
    <dgm:cxn modelId="{57B2AB23-2235-C943-AC3D-61F20F1C5163}" type="presParOf" srcId="{89741777-E197-8540-B83D-F45DBCC1B8AE}" destId="{550A28D3-0F65-AD4A-8D17-39F14F7BDCD9}" srcOrd="1" destOrd="0" presId="urn:microsoft.com/office/officeart/2005/8/layout/orgChart1"/>
    <dgm:cxn modelId="{D0A166B5-AEC9-F845-8FB9-7128CC77233C}" type="presParOf" srcId="{89741777-E197-8540-B83D-F45DBCC1B8AE}" destId="{FC4C607A-6A2A-F040-953E-DCE2E70A1DC2}" srcOrd="2" destOrd="0" presId="urn:microsoft.com/office/officeart/2005/8/layout/orgChart1"/>
    <dgm:cxn modelId="{F6BAE979-978D-A041-9DBB-B06129A3ACC1}" type="presParOf" srcId="{9C6419FF-05C9-8D4E-A8EF-948D1D16063B}" destId="{79BD4B35-2693-5145-A7DE-41405AEB1ACC}" srcOrd="4" destOrd="0" presId="urn:microsoft.com/office/officeart/2005/8/layout/orgChart1"/>
    <dgm:cxn modelId="{7A7649B7-B0F0-9641-A00B-D635CA0A686D}" type="presParOf" srcId="{9C6419FF-05C9-8D4E-A8EF-948D1D16063B}" destId="{1012AFCA-8A1C-8145-A2A5-5B89E1D90D75}" srcOrd="5" destOrd="0" presId="urn:microsoft.com/office/officeart/2005/8/layout/orgChart1"/>
    <dgm:cxn modelId="{AF67D61E-E593-DC45-833D-B86BAA212E74}" type="presParOf" srcId="{1012AFCA-8A1C-8145-A2A5-5B89E1D90D75}" destId="{F69DF317-ECB3-E84A-A060-D708E6AB1E9D}" srcOrd="0" destOrd="0" presId="urn:microsoft.com/office/officeart/2005/8/layout/orgChart1"/>
    <dgm:cxn modelId="{8BBFCBC2-95B1-CE48-9E02-02F20D5451EE}" type="presParOf" srcId="{F69DF317-ECB3-E84A-A060-D708E6AB1E9D}" destId="{98C67D4F-5863-784B-AFA2-AB9A64B61B9D}" srcOrd="0" destOrd="0" presId="urn:microsoft.com/office/officeart/2005/8/layout/orgChart1"/>
    <dgm:cxn modelId="{F26C55F0-BAE6-F444-BCF6-7699F274F2F7}" type="presParOf" srcId="{F69DF317-ECB3-E84A-A060-D708E6AB1E9D}" destId="{6EFF59FD-50A8-7C49-A87A-8C210307254E}" srcOrd="1" destOrd="0" presId="urn:microsoft.com/office/officeart/2005/8/layout/orgChart1"/>
    <dgm:cxn modelId="{52AD3E70-50E9-654E-A5C8-E40F6D9ADE80}" type="presParOf" srcId="{1012AFCA-8A1C-8145-A2A5-5B89E1D90D75}" destId="{4617509F-4BA6-2D4E-9AAC-C8A2EE97291F}" srcOrd="1" destOrd="0" presId="urn:microsoft.com/office/officeart/2005/8/layout/orgChart1"/>
    <dgm:cxn modelId="{3488A834-4CA4-224A-8402-AD3458073BB7}" type="presParOf" srcId="{1012AFCA-8A1C-8145-A2A5-5B89E1D90D75}" destId="{C53559DC-01A4-C549-86DE-F70ED86599F4}" srcOrd="2" destOrd="0" presId="urn:microsoft.com/office/officeart/2005/8/layout/orgChart1"/>
    <dgm:cxn modelId="{7DEF913A-16D9-8748-8153-FB35DDDD191B}" type="presParOf" srcId="{9C6419FF-05C9-8D4E-A8EF-948D1D16063B}" destId="{DB86F629-F86E-384D-965C-6062E912F4DD}" srcOrd="6" destOrd="0" presId="urn:microsoft.com/office/officeart/2005/8/layout/orgChart1"/>
    <dgm:cxn modelId="{204EE777-6293-034B-97D6-763D03AF7334}" type="presParOf" srcId="{9C6419FF-05C9-8D4E-A8EF-948D1D16063B}" destId="{E0F365F6-8E2B-C546-AE39-E74FE52D4708}" srcOrd="7" destOrd="0" presId="urn:microsoft.com/office/officeart/2005/8/layout/orgChart1"/>
    <dgm:cxn modelId="{2853D969-056E-2C45-B753-664488243C56}" type="presParOf" srcId="{E0F365F6-8E2B-C546-AE39-E74FE52D4708}" destId="{4EF2226C-D67B-AA40-8F1B-CD531A5FFAD9}" srcOrd="0" destOrd="0" presId="urn:microsoft.com/office/officeart/2005/8/layout/orgChart1"/>
    <dgm:cxn modelId="{F3CBD31E-3B10-2A4A-877B-460D2EB34706}" type="presParOf" srcId="{4EF2226C-D67B-AA40-8F1B-CD531A5FFAD9}" destId="{3F653414-8A6B-E043-BE6E-EF9D2E2C913D}" srcOrd="0" destOrd="0" presId="urn:microsoft.com/office/officeart/2005/8/layout/orgChart1"/>
    <dgm:cxn modelId="{599BEC2F-6805-EA41-8410-3DC2B0F903D5}" type="presParOf" srcId="{4EF2226C-D67B-AA40-8F1B-CD531A5FFAD9}" destId="{C0E05C83-F6E3-644D-8422-2BDE3A057BAC}" srcOrd="1" destOrd="0" presId="urn:microsoft.com/office/officeart/2005/8/layout/orgChart1"/>
    <dgm:cxn modelId="{0B54C55A-078A-7D4D-8139-A8AAAB480AE0}" type="presParOf" srcId="{E0F365F6-8E2B-C546-AE39-E74FE52D4708}" destId="{C9E2C625-C4BD-0B4F-982C-A9B21E30835F}" srcOrd="1" destOrd="0" presId="urn:microsoft.com/office/officeart/2005/8/layout/orgChart1"/>
    <dgm:cxn modelId="{3032D87A-31D6-C544-B6D4-F9870148F254}" type="presParOf" srcId="{E0F365F6-8E2B-C546-AE39-E74FE52D4708}" destId="{6D3012FD-75CB-5344-A2C5-195CF3F8533D}" srcOrd="2" destOrd="0" presId="urn:microsoft.com/office/officeart/2005/8/layout/orgChart1"/>
    <dgm:cxn modelId="{CA375B48-42F5-8947-992C-25FF2BA1A777}" type="presParOf" srcId="{5D8E29CA-E4FE-924E-B5D4-AC6D6926C954}" destId="{0B180439-E9F0-D443-ABF1-58D5BB5A3183}" srcOrd="2" destOrd="0" presId="urn:microsoft.com/office/officeart/2005/8/layout/orgChart1"/>
    <dgm:cxn modelId="{6881A88D-2DF6-1145-A722-4FC6E31A9E89}" type="presParOf" srcId="{68631484-B39F-7149-A507-029A1C475BAB}" destId="{291EDA8C-3259-1C46-BD83-37E594089233}" srcOrd="2" destOrd="0" presId="urn:microsoft.com/office/officeart/2005/8/layout/orgChart1"/>
    <dgm:cxn modelId="{FF997FAD-D284-244C-8CED-B7A1738A815D}" type="presParOf" srcId="{E5B6AF7D-D52C-DC47-8414-4D64CF94B5DF}" destId="{746FCEC8-57D3-3343-80FE-927E30660BE9}" srcOrd="2" destOrd="0" presId="urn:microsoft.com/office/officeart/2005/8/layout/orgChart1"/>
    <dgm:cxn modelId="{1D4B591F-0EEF-4F40-A26B-134CAD63367E}" type="presParOf" srcId="{E5B6AF7D-D52C-DC47-8414-4D64CF94B5DF}" destId="{1079F7DE-3B6F-2D48-8015-5CAEBE7B2111}" srcOrd="3" destOrd="0" presId="urn:microsoft.com/office/officeart/2005/8/layout/orgChart1"/>
    <dgm:cxn modelId="{2A3117F1-A89F-4649-93FE-A69F2A562E48}" type="presParOf" srcId="{1079F7DE-3B6F-2D48-8015-5CAEBE7B2111}" destId="{20A83231-D8B6-0945-8F32-31906C7BB76F}" srcOrd="0" destOrd="0" presId="urn:microsoft.com/office/officeart/2005/8/layout/orgChart1"/>
    <dgm:cxn modelId="{38A405F4-6782-784D-B356-3A99FAAA0D51}" type="presParOf" srcId="{20A83231-D8B6-0945-8F32-31906C7BB76F}" destId="{43799488-CC90-F540-ADF2-5A28BDE35004}" srcOrd="0" destOrd="0" presId="urn:microsoft.com/office/officeart/2005/8/layout/orgChart1"/>
    <dgm:cxn modelId="{8BB9BE5B-9E26-8942-92C4-4A88C37C69E2}" type="presParOf" srcId="{20A83231-D8B6-0945-8F32-31906C7BB76F}" destId="{E44924C6-969A-074D-A493-FA5CC9715D81}" srcOrd="1" destOrd="0" presId="urn:microsoft.com/office/officeart/2005/8/layout/orgChart1"/>
    <dgm:cxn modelId="{029C8235-B131-6944-9716-997216C5FF96}" type="presParOf" srcId="{1079F7DE-3B6F-2D48-8015-5CAEBE7B2111}" destId="{D8853180-40D2-AE4E-BD18-DAAEBC7A2CE2}" srcOrd="1" destOrd="0" presId="urn:microsoft.com/office/officeart/2005/8/layout/orgChart1"/>
    <dgm:cxn modelId="{18FB3AFB-EB20-1B4B-9B54-DD2539F0FB6B}" type="presParOf" srcId="{D8853180-40D2-AE4E-BD18-DAAEBC7A2CE2}" destId="{56024DAD-E9A3-564C-BE2D-BB98408DE966}" srcOrd="0" destOrd="0" presId="urn:microsoft.com/office/officeart/2005/8/layout/orgChart1"/>
    <dgm:cxn modelId="{41C2D1EC-DEA1-4845-A034-8CCCF5E214F0}" type="presParOf" srcId="{D8853180-40D2-AE4E-BD18-DAAEBC7A2CE2}" destId="{7ADCBC5E-A404-3C49-94D3-19FD4A7BEED6}" srcOrd="1" destOrd="0" presId="urn:microsoft.com/office/officeart/2005/8/layout/orgChart1"/>
    <dgm:cxn modelId="{311C3763-364C-FA42-B4FF-5767BCE609C6}" type="presParOf" srcId="{7ADCBC5E-A404-3C49-94D3-19FD4A7BEED6}" destId="{836AFF7A-AADD-154C-95D4-23CDACA73EFC}" srcOrd="0" destOrd="0" presId="urn:microsoft.com/office/officeart/2005/8/layout/orgChart1"/>
    <dgm:cxn modelId="{4439D437-C20B-5B4C-B89E-B89CAC84E2BB}" type="presParOf" srcId="{836AFF7A-AADD-154C-95D4-23CDACA73EFC}" destId="{1F4149CE-0184-C142-BB2F-E1FDAB284AE0}" srcOrd="0" destOrd="0" presId="urn:microsoft.com/office/officeart/2005/8/layout/orgChart1"/>
    <dgm:cxn modelId="{E342141F-FAC3-5046-9677-E1EB087FCFD4}" type="presParOf" srcId="{836AFF7A-AADD-154C-95D4-23CDACA73EFC}" destId="{4ED0FCE4-CB8A-BB45-B6AA-3908A2FEF4AB}" srcOrd="1" destOrd="0" presId="urn:microsoft.com/office/officeart/2005/8/layout/orgChart1"/>
    <dgm:cxn modelId="{6BA679DB-6DFF-674D-B7F4-FD93D58415A0}" type="presParOf" srcId="{7ADCBC5E-A404-3C49-94D3-19FD4A7BEED6}" destId="{64A12129-8834-FD43-8886-A69F12E5024A}" srcOrd="1" destOrd="0" presId="urn:microsoft.com/office/officeart/2005/8/layout/orgChart1"/>
    <dgm:cxn modelId="{295D4FB8-950D-1A40-8D57-1EC3F5AF6EB1}" type="presParOf" srcId="{64A12129-8834-FD43-8886-A69F12E5024A}" destId="{14F47AC9-659B-684C-9351-15161DD2DDA7}" srcOrd="0" destOrd="0" presId="urn:microsoft.com/office/officeart/2005/8/layout/orgChart1"/>
    <dgm:cxn modelId="{ACDE3BFA-095F-4F43-9D7E-ECAE75336C57}" type="presParOf" srcId="{64A12129-8834-FD43-8886-A69F12E5024A}" destId="{C93FC809-DF57-5E4F-A1FC-B2DE5B255BB1}" srcOrd="1" destOrd="0" presId="urn:microsoft.com/office/officeart/2005/8/layout/orgChart1"/>
    <dgm:cxn modelId="{ABDB0864-0DF0-D84F-89AA-F0F33FBBFF6C}" type="presParOf" srcId="{C93FC809-DF57-5E4F-A1FC-B2DE5B255BB1}" destId="{9D423230-A4D2-324C-BAA3-B49A54834295}" srcOrd="0" destOrd="0" presId="urn:microsoft.com/office/officeart/2005/8/layout/orgChart1"/>
    <dgm:cxn modelId="{6E9F6AA6-2662-4A47-A20E-7BDC860D2D4D}" type="presParOf" srcId="{9D423230-A4D2-324C-BAA3-B49A54834295}" destId="{24E30F5B-8CA3-3243-A462-C5761CDA15DB}" srcOrd="0" destOrd="0" presId="urn:microsoft.com/office/officeart/2005/8/layout/orgChart1"/>
    <dgm:cxn modelId="{C191C2D0-D3BB-6340-A184-FE75BECDBC8B}" type="presParOf" srcId="{9D423230-A4D2-324C-BAA3-B49A54834295}" destId="{0E887178-3D43-8441-BE62-3E9DAA664492}" srcOrd="1" destOrd="0" presId="urn:microsoft.com/office/officeart/2005/8/layout/orgChart1"/>
    <dgm:cxn modelId="{207BDBFD-CC15-1D44-9321-629F25CDB21D}" type="presParOf" srcId="{C93FC809-DF57-5E4F-A1FC-B2DE5B255BB1}" destId="{7D46C289-B326-9F42-88BF-16BDA0484C1D}" srcOrd="1" destOrd="0" presId="urn:microsoft.com/office/officeart/2005/8/layout/orgChart1"/>
    <dgm:cxn modelId="{A1C6F5C8-21C9-F848-9279-4F2E37AA2A4C}" type="presParOf" srcId="{7D46C289-B326-9F42-88BF-16BDA0484C1D}" destId="{B388C43A-690D-B440-B292-6DE8798D259A}" srcOrd="0" destOrd="0" presId="urn:microsoft.com/office/officeart/2005/8/layout/orgChart1"/>
    <dgm:cxn modelId="{F3065871-65A8-6B44-882C-E7F2496A185A}" type="presParOf" srcId="{7D46C289-B326-9F42-88BF-16BDA0484C1D}" destId="{6BD1E1B7-51A3-3A45-ADA4-B257788B91B6}" srcOrd="1" destOrd="0" presId="urn:microsoft.com/office/officeart/2005/8/layout/orgChart1"/>
    <dgm:cxn modelId="{4D98CEE8-60B8-7144-8801-D0701A57F5A5}" type="presParOf" srcId="{6BD1E1B7-51A3-3A45-ADA4-B257788B91B6}" destId="{16F5745D-D5AF-1B4C-9C59-5DCA2EDB85D8}" srcOrd="0" destOrd="0" presId="urn:microsoft.com/office/officeart/2005/8/layout/orgChart1"/>
    <dgm:cxn modelId="{D5EF0BF0-901D-7F47-89D1-4AD7702EB418}" type="presParOf" srcId="{16F5745D-D5AF-1B4C-9C59-5DCA2EDB85D8}" destId="{7E27CCAC-C7B4-5C42-9F65-8B4B2D0829DE}" srcOrd="0" destOrd="0" presId="urn:microsoft.com/office/officeart/2005/8/layout/orgChart1"/>
    <dgm:cxn modelId="{FB12087F-C41F-2145-BD3B-4B25C40B75B1}" type="presParOf" srcId="{16F5745D-D5AF-1B4C-9C59-5DCA2EDB85D8}" destId="{472D8FC8-2356-D34A-9D8E-13AA7B159289}" srcOrd="1" destOrd="0" presId="urn:microsoft.com/office/officeart/2005/8/layout/orgChart1"/>
    <dgm:cxn modelId="{94534EF2-2AC9-C347-8046-189A7A16538C}" type="presParOf" srcId="{6BD1E1B7-51A3-3A45-ADA4-B257788B91B6}" destId="{0048EB7D-E220-564B-83CA-9A443318416D}" srcOrd="1" destOrd="0" presId="urn:microsoft.com/office/officeart/2005/8/layout/orgChart1"/>
    <dgm:cxn modelId="{B1A18A0E-ABA5-EF4A-BD6C-1AD80F0524EF}" type="presParOf" srcId="{6BD1E1B7-51A3-3A45-ADA4-B257788B91B6}" destId="{BBF7F0DB-5A68-0C42-BEE8-337636E5AC1E}" srcOrd="2" destOrd="0" presId="urn:microsoft.com/office/officeart/2005/8/layout/orgChart1"/>
    <dgm:cxn modelId="{7B187DC4-BC2B-D448-B2D2-37461A33443A}" type="presParOf" srcId="{7D46C289-B326-9F42-88BF-16BDA0484C1D}" destId="{D91FA19E-63E6-F54B-AA6A-6C27196E7202}" srcOrd="2" destOrd="0" presId="urn:microsoft.com/office/officeart/2005/8/layout/orgChart1"/>
    <dgm:cxn modelId="{E34F985A-31E8-5347-BE44-B24E1B1608E7}" type="presParOf" srcId="{7D46C289-B326-9F42-88BF-16BDA0484C1D}" destId="{B4895DB1-B1EC-2640-B373-7819FC8F272A}" srcOrd="3" destOrd="0" presId="urn:microsoft.com/office/officeart/2005/8/layout/orgChart1"/>
    <dgm:cxn modelId="{43E984F7-2C7F-2049-83E9-246E9B296AC6}" type="presParOf" srcId="{B4895DB1-B1EC-2640-B373-7819FC8F272A}" destId="{0D51EBA0-183E-4945-BDD1-E4DDE4902101}" srcOrd="0" destOrd="0" presId="urn:microsoft.com/office/officeart/2005/8/layout/orgChart1"/>
    <dgm:cxn modelId="{910ABDD5-173E-7941-95D9-4F0604D8C664}" type="presParOf" srcId="{0D51EBA0-183E-4945-BDD1-E4DDE4902101}" destId="{8347376B-422E-684F-B3A7-92C0F9A7CAC3}" srcOrd="0" destOrd="0" presId="urn:microsoft.com/office/officeart/2005/8/layout/orgChart1"/>
    <dgm:cxn modelId="{1DE42747-BE82-B14D-BE55-E1032C95F966}" type="presParOf" srcId="{0D51EBA0-183E-4945-BDD1-E4DDE4902101}" destId="{3A705394-64C3-BA47-8492-0FA43E29B65F}" srcOrd="1" destOrd="0" presId="urn:microsoft.com/office/officeart/2005/8/layout/orgChart1"/>
    <dgm:cxn modelId="{818B247D-D7B8-3B41-8435-CAA1C7940B73}" type="presParOf" srcId="{B4895DB1-B1EC-2640-B373-7819FC8F272A}" destId="{7189D48B-6260-884B-9F41-5D2D2C646E6C}" srcOrd="1" destOrd="0" presId="urn:microsoft.com/office/officeart/2005/8/layout/orgChart1"/>
    <dgm:cxn modelId="{3C810BF1-2164-E740-A8BC-839A86E6A856}" type="presParOf" srcId="{B4895DB1-B1EC-2640-B373-7819FC8F272A}" destId="{97B6169B-A54C-8F44-817E-108F3FA090A3}" srcOrd="2" destOrd="0" presId="urn:microsoft.com/office/officeart/2005/8/layout/orgChart1"/>
    <dgm:cxn modelId="{4789CAEE-FA51-4861-B3A5-C06C62F4ABC1}" type="presParOf" srcId="{7D46C289-B326-9F42-88BF-16BDA0484C1D}" destId="{33A77547-1E5D-4CE4-B494-CF8F82C07B86}" srcOrd="4" destOrd="0" presId="urn:microsoft.com/office/officeart/2005/8/layout/orgChart1"/>
    <dgm:cxn modelId="{734C0A6E-4E11-44A2-BD69-9CAEFBBB3AC6}" type="presParOf" srcId="{7D46C289-B326-9F42-88BF-16BDA0484C1D}" destId="{22CF8DDD-0B6D-4037-9459-5A37AA4D4F2E}" srcOrd="5" destOrd="0" presId="urn:microsoft.com/office/officeart/2005/8/layout/orgChart1"/>
    <dgm:cxn modelId="{94DB356B-3012-4982-9236-0C681D1A4093}" type="presParOf" srcId="{22CF8DDD-0B6D-4037-9459-5A37AA4D4F2E}" destId="{0570E6CA-7627-4C35-947D-8C31279BB75D}" srcOrd="0" destOrd="0" presId="urn:microsoft.com/office/officeart/2005/8/layout/orgChart1"/>
    <dgm:cxn modelId="{E2E27381-A66A-4B93-AB12-0EB24BA4A1A7}" type="presParOf" srcId="{0570E6CA-7627-4C35-947D-8C31279BB75D}" destId="{70D1B9A4-A6EC-41F1-8360-F2DC5AC6DD02}" srcOrd="0" destOrd="0" presId="urn:microsoft.com/office/officeart/2005/8/layout/orgChart1"/>
    <dgm:cxn modelId="{09B6016D-5D6B-466A-9C09-227275F517DB}" type="presParOf" srcId="{0570E6CA-7627-4C35-947D-8C31279BB75D}" destId="{0673E77D-A14D-4C19-9C2A-85E7B3AFAFB7}" srcOrd="1" destOrd="0" presId="urn:microsoft.com/office/officeart/2005/8/layout/orgChart1"/>
    <dgm:cxn modelId="{C44FA875-41CB-4603-B26D-A9AA35F215AC}" type="presParOf" srcId="{22CF8DDD-0B6D-4037-9459-5A37AA4D4F2E}" destId="{A00E4654-5B55-448A-8137-7CB704DF8C52}" srcOrd="1" destOrd="0" presId="urn:microsoft.com/office/officeart/2005/8/layout/orgChart1"/>
    <dgm:cxn modelId="{4B911D53-030F-46F7-BBEC-090CA9FB4C47}" type="presParOf" srcId="{22CF8DDD-0B6D-4037-9459-5A37AA4D4F2E}" destId="{E09AC97B-1942-4964-9E60-ED807330AACD}" srcOrd="2" destOrd="0" presId="urn:microsoft.com/office/officeart/2005/8/layout/orgChart1"/>
    <dgm:cxn modelId="{CD1C24B3-196F-0741-AE2B-3C1E4B88DE93}" type="presParOf" srcId="{C93FC809-DF57-5E4F-A1FC-B2DE5B255BB1}" destId="{8E487F01-4211-D846-A32D-A0DFCB541902}" srcOrd="2" destOrd="0" presId="urn:microsoft.com/office/officeart/2005/8/layout/orgChart1"/>
    <dgm:cxn modelId="{CFFC01A1-2081-D041-8B3A-E3BB5EC32873}" type="presParOf" srcId="{64A12129-8834-FD43-8886-A69F12E5024A}" destId="{4FBCFAA5-DBF6-B24A-B881-CE6D3A0BB277}" srcOrd="2" destOrd="0" presId="urn:microsoft.com/office/officeart/2005/8/layout/orgChart1"/>
    <dgm:cxn modelId="{77DEF1BD-1935-2748-AA46-A01820B4AD8B}" type="presParOf" srcId="{64A12129-8834-FD43-8886-A69F12E5024A}" destId="{8FE2DF95-FE49-9D40-A2D5-311DD190F2BF}" srcOrd="3" destOrd="0" presId="urn:microsoft.com/office/officeart/2005/8/layout/orgChart1"/>
    <dgm:cxn modelId="{BFB55EE4-7111-0849-86F0-C824A60B0584}" type="presParOf" srcId="{8FE2DF95-FE49-9D40-A2D5-311DD190F2BF}" destId="{921AEE3C-DEC7-3945-91CD-85F8C791D83F}" srcOrd="0" destOrd="0" presId="urn:microsoft.com/office/officeart/2005/8/layout/orgChart1"/>
    <dgm:cxn modelId="{DBDD19E1-3A35-764E-BFFE-D21C0F561AB7}" type="presParOf" srcId="{921AEE3C-DEC7-3945-91CD-85F8C791D83F}" destId="{01A862DD-7E52-D741-A579-2383D34EB153}" srcOrd="0" destOrd="0" presId="urn:microsoft.com/office/officeart/2005/8/layout/orgChart1"/>
    <dgm:cxn modelId="{894EA3A7-596A-AA47-8444-79D48A1C465C}" type="presParOf" srcId="{921AEE3C-DEC7-3945-91CD-85F8C791D83F}" destId="{6EB0D392-8FC5-6742-881E-6527DD390AE5}" srcOrd="1" destOrd="0" presId="urn:microsoft.com/office/officeart/2005/8/layout/orgChart1"/>
    <dgm:cxn modelId="{5F1CE03D-7461-CD41-890A-F9BAB15E7725}" type="presParOf" srcId="{8FE2DF95-FE49-9D40-A2D5-311DD190F2BF}" destId="{73CA2DEF-E78C-FF41-B2AF-B55C980F5E3D}" srcOrd="1" destOrd="0" presId="urn:microsoft.com/office/officeart/2005/8/layout/orgChart1"/>
    <dgm:cxn modelId="{4E3FB79B-B6C5-3B44-8E13-426AAE5F9CCB}" type="presParOf" srcId="{73CA2DEF-E78C-FF41-B2AF-B55C980F5E3D}" destId="{12C667F0-8FEE-A347-ADB7-45521EBF11FA}" srcOrd="0" destOrd="0" presId="urn:microsoft.com/office/officeart/2005/8/layout/orgChart1"/>
    <dgm:cxn modelId="{A9103153-11A0-7249-9B78-3FF6605A5635}" type="presParOf" srcId="{73CA2DEF-E78C-FF41-B2AF-B55C980F5E3D}" destId="{3BA3527D-D07C-D442-8E1A-37F75D0F5A54}" srcOrd="1" destOrd="0" presId="urn:microsoft.com/office/officeart/2005/8/layout/orgChart1"/>
    <dgm:cxn modelId="{D93FAD8C-BCA3-6149-AB73-B2AAB15D07F9}" type="presParOf" srcId="{3BA3527D-D07C-D442-8E1A-37F75D0F5A54}" destId="{B0D38647-4F91-0B4F-B5F8-395C2A90ABC0}" srcOrd="0" destOrd="0" presId="urn:microsoft.com/office/officeart/2005/8/layout/orgChart1"/>
    <dgm:cxn modelId="{8E89F137-5CA6-6648-BC33-FE95C8CAAAB0}" type="presParOf" srcId="{B0D38647-4F91-0B4F-B5F8-395C2A90ABC0}" destId="{CCA504DD-8905-B348-8E25-94D75A112F3B}" srcOrd="0" destOrd="0" presId="urn:microsoft.com/office/officeart/2005/8/layout/orgChart1"/>
    <dgm:cxn modelId="{A24B3FEF-5E86-0E49-8476-E92D66A58B25}" type="presParOf" srcId="{B0D38647-4F91-0B4F-B5F8-395C2A90ABC0}" destId="{820DA71C-47B1-8A47-AEEE-9DF4430CC48E}" srcOrd="1" destOrd="0" presId="urn:microsoft.com/office/officeart/2005/8/layout/orgChart1"/>
    <dgm:cxn modelId="{368E0B47-BB15-5B4B-B808-F749E92D8F42}" type="presParOf" srcId="{3BA3527D-D07C-D442-8E1A-37F75D0F5A54}" destId="{96315550-EEB4-8244-B75C-FFC8C7917DD0}" srcOrd="1" destOrd="0" presId="urn:microsoft.com/office/officeart/2005/8/layout/orgChart1"/>
    <dgm:cxn modelId="{9EBB32F3-9B5F-9C4A-ACA9-583CB8902030}" type="presParOf" srcId="{3BA3527D-D07C-D442-8E1A-37F75D0F5A54}" destId="{008E29DB-2CF2-6741-8589-C2B665F9633B}" srcOrd="2" destOrd="0" presId="urn:microsoft.com/office/officeart/2005/8/layout/orgChart1"/>
    <dgm:cxn modelId="{6E88A03D-7E68-5B46-AFB9-8BAE0822A805}" type="presParOf" srcId="{73CA2DEF-E78C-FF41-B2AF-B55C980F5E3D}" destId="{8986F8FA-7D54-0C46-92C8-FB1ABA118202}" srcOrd="2" destOrd="0" presId="urn:microsoft.com/office/officeart/2005/8/layout/orgChart1"/>
    <dgm:cxn modelId="{C98840B3-50CC-B049-B694-AFACD39A0FD2}" type="presParOf" srcId="{73CA2DEF-E78C-FF41-B2AF-B55C980F5E3D}" destId="{0D43F0B7-3FB2-2B47-AAA3-64C1A831D5D4}" srcOrd="3" destOrd="0" presId="urn:microsoft.com/office/officeart/2005/8/layout/orgChart1"/>
    <dgm:cxn modelId="{C9CAEE5A-758D-E24C-AA1E-8477625C4130}" type="presParOf" srcId="{0D43F0B7-3FB2-2B47-AAA3-64C1A831D5D4}" destId="{7929AFB5-E704-684F-A7E9-B639864CD3BB}" srcOrd="0" destOrd="0" presId="urn:microsoft.com/office/officeart/2005/8/layout/orgChart1"/>
    <dgm:cxn modelId="{703F54A8-0FF7-304D-849D-E6FFB4613888}" type="presParOf" srcId="{7929AFB5-E704-684F-A7E9-B639864CD3BB}" destId="{30F8CCB7-94EA-074C-95BD-0D84C2C29A25}" srcOrd="0" destOrd="0" presId="urn:microsoft.com/office/officeart/2005/8/layout/orgChart1"/>
    <dgm:cxn modelId="{438CE121-B171-104B-9F3B-CAC12E074762}" type="presParOf" srcId="{7929AFB5-E704-684F-A7E9-B639864CD3BB}" destId="{77B7B5AB-98AF-6B4D-A67F-1E3406AF4AA2}" srcOrd="1" destOrd="0" presId="urn:microsoft.com/office/officeart/2005/8/layout/orgChart1"/>
    <dgm:cxn modelId="{459BE4E9-CACF-D04C-9D20-FD2215CEF15F}" type="presParOf" srcId="{0D43F0B7-3FB2-2B47-AAA3-64C1A831D5D4}" destId="{08E07689-7D7B-864A-A5A7-E284ABA117B7}" srcOrd="1" destOrd="0" presId="urn:microsoft.com/office/officeart/2005/8/layout/orgChart1"/>
    <dgm:cxn modelId="{9086246D-116A-1047-BC6E-CB77CF591B8E}" type="presParOf" srcId="{0D43F0B7-3FB2-2B47-AAA3-64C1A831D5D4}" destId="{05C95E0C-7AC5-C744-B76C-4C9BF524024F}" srcOrd="2" destOrd="0" presId="urn:microsoft.com/office/officeart/2005/8/layout/orgChart1"/>
    <dgm:cxn modelId="{1FE7874A-6C96-9B48-BDFF-8799E14AB95A}" type="presParOf" srcId="{73CA2DEF-E78C-FF41-B2AF-B55C980F5E3D}" destId="{4273241E-7F0F-0F48-AF0F-A3581E454832}" srcOrd="4" destOrd="0" presId="urn:microsoft.com/office/officeart/2005/8/layout/orgChart1"/>
    <dgm:cxn modelId="{BEAB2643-7B6B-CA45-8B85-3FB2326EF356}" type="presParOf" srcId="{73CA2DEF-E78C-FF41-B2AF-B55C980F5E3D}" destId="{EEF4B4B7-B15B-D548-9850-EF4E50337BCD}" srcOrd="5" destOrd="0" presId="urn:microsoft.com/office/officeart/2005/8/layout/orgChart1"/>
    <dgm:cxn modelId="{7003A28A-98F7-FE4D-93BF-E4E268C7C82F}" type="presParOf" srcId="{EEF4B4B7-B15B-D548-9850-EF4E50337BCD}" destId="{DA22E239-A22C-0644-8130-894DECBDA79A}" srcOrd="0" destOrd="0" presId="urn:microsoft.com/office/officeart/2005/8/layout/orgChart1"/>
    <dgm:cxn modelId="{1D20975F-8D8C-6F4E-B8A0-9AB6A9BE0C03}" type="presParOf" srcId="{DA22E239-A22C-0644-8130-894DECBDA79A}" destId="{FA7FDDB2-9831-2245-8F21-A812E303B5A6}" srcOrd="0" destOrd="0" presId="urn:microsoft.com/office/officeart/2005/8/layout/orgChart1"/>
    <dgm:cxn modelId="{BE312C14-4210-9342-84B7-FDA0D6D7836B}" type="presParOf" srcId="{DA22E239-A22C-0644-8130-894DECBDA79A}" destId="{3A5D18E5-B955-404A-AAFE-B28948D0CBA3}" srcOrd="1" destOrd="0" presId="urn:microsoft.com/office/officeart/2005/8/layout/orgChart1"/>
    <dgm:cxn modelId="{347C2F36-B2FC-2044-9E4D-0C0428FD3741}" type="presParOf" srcId="{EEF4B4B7-B15B-D548-9850-EF4E50337BCD}" destId="{14C6BDA6-C5BB-BF42-AFB4-35B49BDA32A1}" srcOrd="1" destOrd="0" presId="urn:microsoft.com/office/officeart/2005/8/layout/orgChart1"/>
    <dgm:cxn modelId="{8F6555B9-AA4C-6B43-ABD7-D3B263FC7BAB}" type="presParOf" srcId="{EEF4B4B7-B15B-D548-9850-EF4E50337BCD}" destId="{4155BBF6-6A09-644B-A584-5AE0E669C12C}" srcOrd="2" destOrd="0" presId="urn:microsoft.com/office/officeart/2005/8/layout/orgChart1"/>
    <dgm:cxn modelId="{9A5FDFE4-42BA-4B4B-AB53-609749112141}" type="presParOf" srcId="{73CA2DEF-E78C-FF41-B2AF-B55C980F5E3D}" destId="{84781989-AE97-DA44-AB52-0EF4F205DD31}" srcOrd="6" destOrd="0" presId="urn:microsoft.com/office/officeart/2005/8/layout/orgChart1"/>
    <dgm:cxn modelId="{3EFDB77F-4DDF-2548-984F-5E805F98F992}" type="presParOf" srcId="{73CA2DEF-E78C-FF41-B2AF-B55C980F5E3D}" destId="{3749B7A6-4B34-AA4A-9FF6-D8D17BA8D269}" srcOrd="7" destOrd="0" presId="urn:microsoft.com/office/officeart/2005/8/layout/orgChart1"/>
    <dgm:cxn modelId="{ECF7BA3C-9C70-7A4E-A192-578905441856}" type="presParOf" srcId="{3749B7A6-4B34-AA4A-9FF6-D8D17BA8D269}" destId="{523C9C04-9BE9-A04F-A1AB-04C55FEDD1C9}" srcOrd="0" destOrd="0" presId="urn:microsoft.com/office/officeart/2005/8/layout/orgChart1"/>
    <dgm:cxn modelId="{407A26E6-F9B0-AB4F-BA33-E326ED1CF0F6}" type="presParOf" srcId="{523C9C04-9BE9-A04F-A1AB-04C55FEDD1C9}" destId="{40C8238A-4DB9-0D44-9910-3FC4755F7DC2}" srcOrd="0" destOrd="0" presId="urn:microsoft.com/office/officeart/2005/8/layout/orgChart1"/>
    <dgm:cxn modelId="{4031C046-845E-FA40-980B-5949F454F994}" type="presParOf" srcId="{523C9C04-9BE9-A04F-A1AB-04C55FEDD1C9}" destId="{2666266A-4A84-2242-BA2A-3AE61F5513D9}" srcOrd="1" destOrd="0" presId="urn:microsoft.com/office/officeart/2005/8/layout/orgChart1"/>
    <dgm:cxn modelId="{A39FEEAF-0E5D-CD4D-A731-C1B7B887A95F}" type="presParOf" srcId="{3749B7A6-4B34-AA4A-9FF6-D8D17BA8D269}" destId="{918E6464-216C-E749-8085-A3791102AD64}" srcOrd="1" destOrd="0" presId="urn:microsoft.com/office/officeart/2005/8/layout/orgChart1"/>
    <dgm:cxn modelId="{54986910-2F6C-9545-903F-2E9CE834E35E}" type="presParOf" srcId="{3749B7A6-4B34-AA4A-9FF6-D8D17BA8D269}" destId="{FB42F61E-85AB-3945-B353-D7D3BB6B0369}" srcOrd="2" destOrd="0" presId="urn:microsoft.com/office/officeart/2005/8/layout/orgChart1"/>
    <dgm:cxn modelId="{F429A47A-CEBD-8345-9F53-47C092EFB973}" type="presParOf" srcId="{8FE2DF95-FE49-9D40-A2D5-311DD190F2BF}" destId="{33214691-2DC8-1546-B667-B5E9369EF3BB}" srcOrd="2" destOrd="0" presId="urn:microsoft.com/office/officeart/2005/8/layout/orgChart1"/>
    <dgm:cxn modelId="{B408AB1D-380A-CB41-9059-C0DA1F0B9F24}" type="presParOf" srcId="{7ADCBC5E-A404-3C49-94D3-19FD4A7BEED6}" destId="{559350F5-0A8C-1048-9B13-B374BB0D3720}" srcOrd="2" destOrd="0" presId="urn:microsoft.com/office/officeart/2005/8/layout/orgChart1"/>
    <dgm:cxn modelId="{67172045-30B2-0444-97A5-53B8BFEDFE8C}" type="presParOf" srcId="{D8853180-40D2-AE4E-BD18-DAAEBC7A2CE2}" destId="{98451061-80E9-6048-A22A-8EE77C19EF1A}" srcOrd="2" destOrd="0" presId="urn:microsoft.com/office/officeart/2005/8/layout/orgChart1"/>
    <dgm:cxn modelId="{FCD879E8-CD19-3A4F-9052-FD4E2C436615}" type="presParOf" srcId="{D8853180-40D2-AE4E-BD18-DAAEBC7A2CE2}" destId="{CB2BDED2-0524-6242-BC82-CA80AF6DA3C8}" srcOrd="3" destOrd="0" presId="urn:microsoft.com/office/officeart/2005/8/layout/orgChart1"/>
    <dgm:cxn modelId="{B033C3BD-7F24-1846-94A8-31C9348504E6}" type="presParOf" srcId="{CB2BDED2-0524-6242-BC82-CA80AF6DA3C8}" destId="{2AF4D5BF-81A6-EA40-9F7F-6B45C2CFF21C}" srcOrd="0" destOrd="0" presId="urn:microsoft.com/office/officeart/2005/8/layout/orgChart1"/>
    <dgm:cxn modelId="{067EA917-B208-CB4B-94EC-763984DAFCAB}" type="presParOf" srcId="{2AF4D5BF-81A6-EA40-9F7F-6B45C2CFF21C}" destId="{B013804A-2DD3-9A4E-8D23-4CBCE09B513A}" srcOrd="0" destOrd="0" presId="urn:microsoft.com/office/officeart/2005/8/layout/orgChart1"/>
    <dgm:cxn modelId="{D0199FDE-19F2-7F41-A4E5-AD3E3203ECE7}" type="presParOf" srcId="{2AF4D5BF-81A6-EA40-9F7F-6B45C2CFF21C}" destId="{594B844A-1936-3E4C-B5F9-A728E48ED17D}" srcOrd="1" destOrd="0" presId="urn:microsoft.com/office/officeart/2005/8/layout/orgChart1"/>
    <dgm:cxn modelId="{0957E774-B2BF-1E43-B1DA-882298ECDD76}" type="presParOf" srcId="{CB2BDED2-0524-6242-BC82-CA80AF6DA3C8}" destId="{8AB7DDD8-CBCA-F748-9949-3C5B817D0FF4}" srcOrd="1" destOrd="0" presId="urn:microsoft.com/office/officeart/2005/8/layout/orgChart1"/>
    <dgm:cxn modelId="{B392EDFE-A344-3A42-A4BA-2BE9B74A3E06}" type="presParOf" srcId="{8AB7DDD8-CBCA-F748-9949-3C5B817D0FF4}" destId="{AACB647F-5B56-3D44-A604-358EAF656F91}" srcOrd="0" destOrd="0" presId="urn:microsoft.com/office/officeart/2005/8/layout/orgChart1"/>
    <dgm:cxn modelId="{B9EB9F03-DCE5-FC43-BAF5-90D00D86DA4C}" type="presParOf" srcId="{8AB7DDD8-CBCA-F748-9949-3C5B817D0FF4}" destId="{E70A7859-88A2-764E-ADD7-3322217D3791}" srcOrd="1" destOrd="0" presId="urn:microsoft.com/office/officeart/2005/8/layout/orgChart1"/>
    <dgm:cxn modelId="{AC876104-322B-F54D-8007-A1CA52BC280D}" type="presParOf" srcId="{E70A7859-88A2-764E-ADD7-3322217D3791}" destId="{16442BAC-CF4E-C243-9E12-22D1DC287745}" srcOrd="0" destOrd="0" presId="urn:microsoft.com/office/officeart/2005/8/layout/orgChart1"/>
    <dgm:cxn modelId="{0BBCDD75-91EC-E24A-B5E2-4C88828D6A1B}" type="presParOf" srcId="{16442BAC-CF4E-C243-9E12-22D1DC287745}" destId="{198B8D83-17E0-5449-955B-58A625226518}" srcOrd="0" destOrd="0" presId="urn:microsoft.com/office/officeart/2005/8/layout/orgChart1"/>
    <dgm:cxn modelId="{5AF1BBC6-B296-3A4F-A422-88FB40811637}" type="presParOf" srcId="{16442BAC-CF4E-C243-9E12-22D1DC287745}" destId="{DC62BAB9-5391-584B-A550-87553A0FAFAF}" srcOrd="1" destOrd="0" presId="urn:microsoft.com/office/officeart/2005/8/layout/orgChart1"/>
    <dgm:cxn modelId="{2AE3BEC6-DCE6-7D48-B052-5FA03962D948}" type="presParOf" srcId="{E70A7859-88A2-764E-ADD7-3322217D3791}" destId="{E2567BB9-C9F0-1546-A7F1-2FF1452118EE}" srcOrd="1" destOrd="0" presId="urn:microsoft.com/office/officeart/2005/8/layout/orgChart1"/>
    <dgm:cxn modelId="{1BFFA14E-4968-9D4C-88C2-98AB9C1A7AC9}" type="presParOf" srcId="{E70A7859-88A2-764E-ADD7-3322217D3791}" destId="{BA0F5F1E-CBAD-4342-877D-CB3A2D2DB58B}" srcOrd="2" destOrd="0" presId="urn:microsoft.com/office/officeart/2005/8/layout/orgChart1"/>
    <dgm:cxn modelId="{8CD261F0-CEC9-5648-A440-445D133937F9}" type="presParOf" srcId="{8AB7DDD8-CBCA-F748-9949-3C5B817D0FF4}" destId="{43B32375-ECB5-2B40-8F95-7382051A21A0}" srcOrd="2" destOrd="0" presId="urn:microsoft.com/office/officeart/2005/8/layout/orgChart1"/>
    <dgm:cxn modelId="{B63D0D63-2BCB-344A-927F-960793E5FD44}" type="presParOf" srcId="{8AB7DDD8-CBCA-F748-9949-3C5B817D0FF4}" destId="{99EF5587-3712-024F-8C52-F54CE21B0899}" srcOrd="3" destOrd="0" presId="urn:microsoft.com/office/officeart/2005/8/layout/orgChart1"/>
    <dgm:cxn modelId="{BE19EDB4-E7E1-CA47-A371-74CAA71DC08B}" type="presParOf" srcId="{99EF5587-3712-024F-8C52-F54CE21B0899}" destId="{0A3115EE-2B73-6449-81B7-A3E12DB4FCD6}" srcOrd="0" destOrd="0" presId="urn:microsoft.com/office/officeart/2005/8/layout/orgChart1"/>
    <dgm:cxn modelId="{69861900-309A-A543-A6EA-4D9AB4EE1CA3}" type="presParOf" srcId="{0A3115EE-2B73-6449-81B7-A3E12DB4FCD6}" destId="{C7B2A539-5BFE-104C-B139-65223C40AC45}" srcOrd="0" destOrd="0" presId="urn:microsoft.com/office/officeart/2005/8/layout/orgChart1"/>
    <dgm:cxn modelId="{1A048814-4DE2-0D4E-A7F4-6E0A765951FE}" type="presParOf" srcId="{0A3115EE-2B73-6449-81B7-A3E12DB4FCD6}" destId="{8FA9A14C-0316-DE4E-93EA-0A36A03FB8AA}" srcOrd="1" destOrd="0" presId="urn:microsoft.com/office/officeart/2005/8/layout/orgChart1"/>
    <dgm:cxn modelId="{55E8841B-0B4B-1F44-826C-923FC6CD0F5A}" type="presParOf" srcId="{99EF5587-3712-024F-8C52-F54CE21B0899}" destId="{7AE62D2C-9A4D-5548-8686-04954C0141E1}" srcOrd="1" destOrd="0" presId="urn:microsoft.com/office/officeart/2005/8/layout/orgChart1"/>
    <dgm:cxn modelId="{0A75CA78-4A7D-694F-A0F2-C90C08B310BB}" type="presParOf" srcId="{99EF5587-3712-024F-8C52-F54CE21B0899}" destId="{FC73FB31-5C6C-F146-8101-44D179C916BC}" srcOrd="2" destOrd="0" presId="urn:microsoft.com/office/officeart/2005/8/layout/orgChart1"/>
    <dgm:cxn modelId="{8F030AF9-D321-2A44-94AE-ED1F1161FFC0}" type="presParOf" srcId="{8AB7DDD8-CBCA-F748-9949-3C5B817D0FF4}" destId="{AA61711A-4CD1-7C4B-87A6-EAD94D46FC19}" srcOrd="4" destOrd="0" presId="urn:microsoft.com/office/officeart/2005/8/layout/orgChart1"/>
    <dgm:cxn modelId="{93D381DD-F8A5-5E4D-A9AF-CA76A275BDDD}" type="presParOf" srcId="{8AB7DDD8-CBCA-F748-9949-3C5B817D0FF4}" destId="{FAE30589-B4B3-4C4A-A2F3-C55EDD2C9442}" srcOrd="5" destOrd="0" presId="urn:microsoft.com/office/officeart/2005/8/layout/orgChart1"/>
    <dgm:cxn modelId="{337853D5-E87E-4148-85E8-11BCAE2869FA}" type="presParOf" srcId="{FAE30589-B4B3-4C4A-A2F3-C55EDD2C9442}" destId="{51E52FEA-D55D-D040-94D0-E7606CEC13A8}" srcOrd="0" destOrd="0" presId="urn:microsoft.com/office/officeart/2005/8/layout/orgChart1"/>
    <dgm:cxn modelId="{3831887A-3A4F-4448-9AAC-1102F5086C86}" type="presParOf" srcId="{51E52FEA-D55D-D040-94D0-E7606CEC13A8}" destId="{68171E10-71F3-7640-8B35-60AE59549E32}" srcOrd="0" destOrd="0" presId="urn:microsoft.com/office/officeart/2005/8/layout/orgChart1"/>
    <dgm:cxn modelId="{782E53ED-03FC-764E-963B-7AEFA1A6E19A}" type="presParOf" srcId="{51E52FEA-D55D-D040-94D0-E7606CEC13A8}" destId="{1D306BF5-8B63-B244-A0A4-459634F94F1E}" srcOrd="1" destOrd="0" presId="urn:microsoft.com/office/officeart/2005/8/layout/orgChart1"/>
    <dgm:cxn modelId="{C71B7CD3-7032-334F-A89D-81462094A0C6}" type="presParOf" srcId="{FAE30589-B4B3-4C4A-A2F3-C55EDD2C9442}" destId="{EDBED97B-C3A5-6741-8F82-8E2356A18546}" srcOrd="1" destOrd="0" presId="urn:microsoft.com/office/officeart/2005/8/layout/orgChart1"/>
    <dgm:cxn modelId="{D2B817C3-7D94-224C-8FAF-5F74795E34AB}" type="presParOf" srcId="{FAE30589-B4B3-4C4A-A2F3-C55EDD2C9442}" destId="{FB9EE2A8-17D3-9D40-B1CE-CFDF973DEE1A}" srcOrd="2" destOrd="0" presId="urn:microsoft.com/office/officeart/2005/8/layout/orgChart1"/>
    <dgm:cxn modelId="{DD4DDC66-66C2-BC41-81AA-F658BCEDAA90}" type="presParOf" srcId="{8AB7DDD8-CBCA-F748-9949-3C5B817D0FF4}" destId="{125563E9-015E-6342-8D9F-8D10E182CD7A}" srcOrd="6" destOrd="0" presId="urn:microsoft.com/office/officeart/2005/8/layout/orgChart1"/>
    <dgm:cxn modelId="{AD9CF7D6-C7F1-2443-B0DB-FC5394E96693}" type="presParOf" srcId="{8AB7DDD8-CBCA-F748-9949-3C5B817D0FF4}" destId="{AB0099D5-DC1A-154C-8DB0-EC3BDB4D3E4A}" srcOrd="7" destOrd="0" presId="urn:microsoft.com/office/officeart/2005/8/layout/orgChart1"/>
    <dgm:cxn modelId="{87484BC8-474A-2144-AE8D-713E2CF2D00F}" type="presParOf" srcId="{AB0099D5-DC1A-154C-8DB0-EC3BDB4D3E4A}" destId="{272AC355-C82C-9240-BB95-8E0F3CBA5C43}" srcOrd="0" destOrd="0" presId="urn:microsoft.com/office/officeart/2005/8/layout/orgChart1"/>
    <dgm:cxn modelId="{DB03B273-EEDC-4549-9A7B-6041E650C973}" type="presParOf" srcId="{272AC355-C82C-9240-BB95-8E0F3CBA5C43}" destId="{33713908-469A-9445-8F31-25F098D11DA5}" srcOrd="0" destOrd="0" presId="urn:microsoft.com/office/officeart/2005/8/layout/orgChart1"/>
    <dgm:cxn modelId="{BB01E3FC-9DFC-9E40-904E-C7ECE880BAA5}" type="presParOf" srcId="{272AC355-C82C-9240-BB95-8E0F3CBA5C43}" destId="{994505FA-B42C-C44B-94E9-59799C425BD5}" srcOrd="1" destOrd="0" presId="urn:microsoft.com/office/officeart/2005/8/layout/orgChart1"/>
    <dgm:cxn modelId="{95722A4C-E010-0841-B283-D8F33A17DDFB}" type="presParOf" srcId="{AB0099D5-DC1A-154C-8DB0-EC3BDB4D3E4A}" destId="{C7B13B21-6800-294A-BFCC-22ED092787F7}" srcOrd="1" destOrd="0" presId="urn:microsoft.com/office/officeart/2005/8/layout/orgChart1"/>
    <dgm:cxn modelId="{D120D957-A7E8-444E-B8B2-0DB5EC94277C}" type="presParOf" srcId="{AB0099D5-DC1A-154C-8DB0-EC3BDB4D3E4A}" destId="{D3EDA973-C514-FD44-A3F6-E5FEC66FFCA5}" srcOrd="2" destOrd="0" presId="urn:microsoft.com/office/officeart/2005/8/layout/orgChart1"/>
    <dgm:cxn modelId="{824B2FBE-5203-6E48-A5EA-3C5C7F20EF17}" type="presParOf" srcId="{CB2BDED2-0524-6242-BC82-CA80AF6DA3C8}" destId="{1937FE88-0433-4647-99D0-2548888078CB}" srcOrd="2" destOrd="0" presId="urn:microsoft.com/office/officeart/2005/8/layout/orgChart1"/>
    <dgm:cxn modelId="{315418B1-39B7-AC4B-8401-F6952B24DC09}" type="presParOf" srcId="{D8853180-40D2-AE4E-BD18-DAAEBC7A2CE2}" destId="{5533FBF3-B2BA-1E45-B9D8-E2A3B1BF60B2}" srcOrd="4" destOrd="0" presId="urn:microsoft.com/office/officeart/2005/8/layout/orgChart1"/>
    <dgm:cxn modelId="{E8222602-A10B-5C45-9366-DEC68BC5F349}" type="presParOf" srcId="{D8853180-40D2-AE4E-BD18-DAAEBC7A2CE2}" destId="{197A84E9-3F3C-4243-8910-90EE9B3F01CE}" srcOrd="5" destOrd="0" presId="urn:microsoft.com/office/officeart/2005/8/layout/orgChart1"/>
    <dgm:cxn modelId="{BCE1DE52-07F1-DB41-BC35-B8FAE5FF99E8}" type="presParOf" srcId="{197A84E9-3F3C-4243-8910-90EE9B3F01CE}" destId="{CEDEE8BF-37CA-294A-A441-CC931CFD635E}" srcOrd="0" destOrd="0" presId="urn:microsoft.com/office/officeart/2005/8/layout/orgChart1"/>
    <dgm:cxn modelId="{7643B2F9-1DE1-0C47-8FF2-AFFDEA768531}" type="presParOf" srcId="{CEDEE8BF-37CA-294A-A441-CC931CFD635E}" destId="{9291D191-0F1E-6E4E-BC8E-068D6326E1A9}" srcOrd="0" destOrd="0" presId="urn:microsoft.com/office/officeart/2005/8/layout/orgChart1"/>
    <dgm:cxn modelId="{136A32A7-8E34-FB40-8196-6371A3EAEAE4}" type="presParOf" srcId="{CEDEE8BF-37CA-294A-A441-CC931CFD635E}" destId="{0B77862D-C4BE-BC4A-BA1A-8B2D529561F2}" srcOrd="1" destOrd="0" presId="urn:microsoft.com/office/officeart/2005/8/layout/orgChart1"/>
    <dgm:cxn modelId="{9587C1FA-5FE1-114F-A214-517F66A98393}" type="presParOf" srcId="{197A84E9-3F3C-4243-8910-90EE9B3F01CE}" destId="{CB9983BC-2FF3-EC44-8B31-4F046057D61D}" srcOrd="1" destOrd="0" presId="urn:microsoft.com/office/officeart/2005/8/layout/orgChart1"/>
    <dgm:cxn modelId="{CC484F95-7946-2647-BB8A-82173FA4B439}" type="presParOf" srcId="{CB9983BC-2FF3-EC44-8B31-4F046057D61D}" destId="{C2438870-3DCB-5C49-8E35-BD695E16658E}" srcOrd="0" destOrd="0" presId="urn:microsoft.com/office/officeart/2005/8/layout/orgChart1"/>
    <dgm:cxn modelId="{78310495-103E-3E41-A465-95011F92C7C5}" type="presParOf" srcId="{CB9983BC-2FF3-EC44-8B31-4F046057D61D}" destId="{30934A79-F37F-9B45-8F7E-D163A06D96E6}" srcOrd="1" destOrd="0" presId="urn:microsoft.com/office/officeart/2005/8/layout/orgChart1"/>
    <dgm:cxn modelId="{CB423D48-2791-C448-8982-C045E240AD2A}" type="presParOf" srcId="{30934A79-F37F-9B45-8F7E-D163A06D96E6}" destId="{91AADD55-80BC-384D-A5FB-B2C1BDF2D7DA}" srcOrd="0" destOrd="0" presId="urn:microsoft.com/office/officeart/2005/8/layout/orgChart1"/>
    <dgm:cxn modelId="{1A9B2CC2-7CD5-C84E-B54A-67F761B51ACE}" type="presParOf" srcId="{91AADD55-80BC-384D-A5FB-B2C1BDF2D7DA}" destId="{E72D27C1-A3C4-204E-8336-25558001064D}" srcOrd="0" destOrd="0" presId="urn:microsoft.com/office/officeart/2005/8/layout/orgChart1"/>
    <dgm:cxn modelId="{DFC13D6B-AB0B-9549-B58B-ECDDFEAD8F3E}" type="presParOf" srcId="{91AADD55-80BC-384D-A5FB-B2C1BDF2D7DA}" destId="{5DBAAA1B-E674-CC43-B53E-CC099EE49637}" srcOrd="1" destOrd="0" presId="urn:microsoft.com/office/officeart/2005/8/layout/orgChart1"/>
    <dgm:cxn modelId="{E75E2CF9-32AF-7D4E-928C-5B4A819B77EF}" type="presParOf" srcId="{30934A79-F37F-9B45-8F7E-D163A06D96E6}" destId="{C5E258DD-B7F1-6C44-840E-81A697AA0729}" srcOrd="1" destOrd="0" presId="urn:microsoft.com/office/officeart/2005/8/layout/orgChart1"/>
    <dgm:cxn modelId="{A64FB842-04E3-174E-8698-3DCD292E325B}" type="presParOf" srcId="{C5E258DD-B7F1-6C44-840E-81A697AA0729}" destId="{EB43E229-C203-3F43-87C4-47881275A9C0}" srcOrd="0" destOrd="0" presId="urn:microsoft.com/office/officeart/2005/8/layout/orgChart1"/>
    <dgm:cxn modelId="{0C5C928F-F426-6F4F-9A43-702F8CD56577}" type="presParOf" srcId="{C5E258DD-B7F1-6C44-840E-81A697AA0729}" destId="{C65A1CA4-DAEC-FB4C-9F26-4367B8F983E2}" srcOrd="1" destOrd="0" presId="urn:microsoft.com/office/officeart/2005/8/layout/orgChart1"/>
    <dgm:cxn modelId="{09E2FE6A-6139-D84A-AD71-1AF80C77224A}" type="presParOf" srcId="{C65A1CA4-DAEC-FB4C-9F26-4367B8F983E2}" destId="{97861103-2676-9E4F-81FA-CF1EB6FED6A9}" srcOrd="0" destOrd="0" presId="urn:microsoft.com/office/officeart/2005/8/layout/orgChart1"/>
    <dgm:cxn modelId="{79D88ACD-0812-9B4F-BB39-5AF938CB89BF}" type="presParOf" srcId="{97861103-2676-9E4F-81FA-CF1EB6FED6A9}" destId="{BE4CC1B9-A5F4-2641-B5F4-3201806DC1C1}" srcOrd="0" destOrd="0" presId="urn:microsoft.com/office/officeart/2005/8/layout/orgChart1"/>
    <dgm:cxn modelId="{4E7FAD97-C0A4-9A4F-9E78-63DD882653B4}" type="presParOf" srcId="{97861103-2676-9E4F-81FA-CF1EB6FED6A9}" destId="{01D2E547-F7DF-D749-9738-A677F67E542B}" srcOrd="1" destOrd="0" presId="urn:microsoft.com/office/officeart/2005/8/layout/orgChart1"/>
    <dgm:cxn modelId="{09391BAD-D227-2349-8DE2-7CA6EA5BD3A0}" type="presParOf" srcId="{C65A1CA4-DAEC-FB4C-9F26-4367B8F983E2}" destId="{12A3F01C-46F4-B248-8638-240E469B9557}" srcOrd="1" destOrd="0" presId="urn:microsoft.com/office/officeart/2005/8/layout/orgChart1"/>
    <dgm:cxn modelId="{3E66E020-6484-9C43-AAC3-34FD347C367D}" type="presParOf" srcId="{C65A1CA4-DAEC-FB4C-9F26-4367B8F983E2}" destId="{B1001262-B887-B043-B404-775B8CA94D8E}" srcOrd="2" destOrd="0" presId="urn:microsoft.com/office/officeart/2005/8/layout/orgChart1"/>
    <dgm:cxn modelId="{44CEDD1D-9108-5F47-A252-2FE917B017F9}" type="presParOf" srcId="{C5E258DD-B7F1-6C44-840E-81A697AA0729}" destId="{3ADF0FF7-D068-3A4D-97EE-F61E31095228}" srcOrd="2" destOrd="0" presId="urn:microsoft.com/office/officeart/2005/8/layout/orgChart1"/>
    <dgm:cxn modelId="{1DAE7AA9-2DBD-AA4A-A1B3-0ABFD4D1DFE0}" type="presParOf" srcId="{C5E258DD-B7F1-6C44-840E-81A697AA0729}" destId="{C19BF9F6-9663-E04B-BA78-EAA031399EE6}" srcOrd="3" destOrd="0" presId="urn:microsoft.com/office/officeart/2005/8/layout/orgChart1"/>
    <dgm:cxn modelId="{F013C6B5-B770-DB48-BD22-95B9482337CB}" type="presParOf" srcId="{C19BF9F6-9663-E04B-BA78-EAA031399EE6}" destId="{B54BADA9-CA1A-3241-916D-19CD700442DE}" srcOrd="0" destOrd="0" presId="urn:microsoft.com/office/officeart/2005/8/layout/orgChart1"/>
    <dgm:cxn modelId="{6A5C9B74-7B64-994A-8C0C-4429FA8DFE13}" type="presParOf" srcId="{B54BADA9-CA1A-3241-916D-19CD700442DE}" destId="{3C09CF8D-79B5-7F43-9DC0-50ADC7940796}" srcOrd="0" destOrd="0" presId="urn:microsoft.com/office/officeart/2005/8/layout/orgChart1"/>
    <dgm:cxn modelId="{8BE1B0B9-219C-8A47-8B66-7AB32537F405}" type="presParOf" srcId="{B54BADA9-CA1A-3241-916D-19CD700442DE}" destId="{C1433810-8DC7-4241-BE75-F7A7BD28A53F}" srcOrd="1" destOrd="0" presId="urn:microsoft.com/office/officeart/2005/8/layout/orgChart1"/>
    <dgm:cxn modelId="{1935BC6C-DE66-C04A-99D6-6D031F6E0D36}" type="presParOf" srcId="{C19BF9F6-9663-E04B-BA78-EAA031399EE6}" destId="{2C13A1EE-7409-F744-829A-7B548963A26F}" srcOrd="1" destOrd="0" presId="urn:microsoft.com/office/officeart/2005/8/layout/orgChart1"/>
    <dgm:cxn modelId="{B810AFA7-6F34-3F43-959D-8BC0632FFDD6}" type="presParOf" srcId="{C19BF9F6-9663-E04B-BA78-EAA031399EE6}" destId="{20F047D1-A4DB-214A-951D-463151D68C41}" srcOrd="2" destOrd="0" presId="urn:microsoft.com/office/officeart/2005/8/layout/orgChart1"/>
    <dgm:cxn modelId="{8057574D-DB5B-4A4D-BD40-041B319010AB}" type="presParOf" srcId="{30934A79-F37F-9B45-8F7E-D163A06D96E6}" destId="{3FE64C2D-6420-2D45-9B05-9174C5F43613}" srcOrd="2" destOrd="0" presId="urn:microsoft.com/office/officeart/2005/8/layout/orgChart1"/>
    <dgm:cxn modelId="{58205BE6-BE60-F446-9FB3-7933F5C8FD9C}" type="presParOf" srcId="{CB9983BC-2FF3-EC44-8B31-4F046057D61D}" destId="{B493F438-B93E-A84A-8B7F-10E31B4997F7}" srcOrd="2" destOrd="0" presId="urn:microsoft.com/office/officeart/2005/8/layout/orgChart1"/>
    <dgm:cxn modelId="{AAE89314-9843-F345-A8E8-C0CCED533000}" type="presParOf" srcId="{CB9983BC-2FF3-EC44-8B31-4F046057D61D}" destId="{B99FA618-3BA2-634F-AB60-3542C5F182CF}" srcOrd="3" destOrd="0" presId="urn:microsoft.com/office/officeart/2005/8/layout/orgChart1"/>
    <dgm:cxn modelId="{E3757205-6C5C-6845-86FE-6A1030E7A2CE}" type="presParOf" srcId="{B99FA618-3BA2-634F-AB60-3542C5F182CF}" destId="{163AD53E-AAF3-0846-B5AB-F4CEB35A1FB1}" srcOrd="0" destOrd="0" presId="urn:microsoft.com/office/officeart/2005/8/layout/orgChart1"/>
    <dgm:cxn modelId="{DCA61530-C75B-0049-A488-D0D2D8717C15}" type="presParOf" srcId="{163AD53E-AAF3-0846-B5AB-F4CEB35A1FB1}" destId="{52845DCC-9763-0647-94DD-65A2A68AC9BD}" srcOrd="0" destOrd="0" presId="urn:microsoft.com/office/officeart/2005/8/layout/orgChart1"/>
    <dgm:cxn modelId="{6E50B643-4BF2-0243-9118-D56BAF633AF0}" type="presParOf" srcId="{163AD53E-AAF3-0846-B5AB-F4CEB35A1FB1}" destId="{E5B93621-A601-2D4D-AF0A-EBA8487E8E7B}" srcOrd="1" destOrd="0" presId="urn:microsoft.com/office/officeart/2005/8/layout/orgChart1"/>
    <dgm:cxn modelId="{B8755F1F-16CB-C64F-9D77-52876656F9D6}" type="presParOf" srcId="{B99FA618-3BA2-634F-AB60-3542C5F182CF}" destId="{C54D29EB-0C74-204B-A667-2D448BBE0834}" srcOrd="1" destOrd="0" presId="urn:microsoft.com/office/officeart/2005/8/layout/orgChart1"/>
    <dgm:cxn modelId="{2515823A-E416-024B-9DE6-878CE0CAB298}" type="presParOf" srcId="{C54D29EB-0C74-204B-A667-2D448BBE0834}" destId="{7C30F8CA-7E7F-DF49-B9E6-CCF5753D3BFA}" srcOrd="0" destOrd="0" presId="urn:microsoft.com/office/officeart/2005/8/layout/orgChart1"/>
    <dgm:cxn modelId="{162FE78D-49DB-AA44-A2F2-CEF16677E7A6}" type="presParOf" srcId="{C54D29EB-0C74-204B-A667-2D448BBE0834}" destId="{CCCEB142-DA56-3D49-8028-9B530A090A2F}" srcOrd="1" destOrd="0" presId="urn:microsoft.com/office/officeart/2005/8/layout/orgChart1"/>
    <dgm:cxn modelId="{9D7EFD71-67C9-AD48-A2D7-8E9205B8A169}" type="presParOf" srcId="{CCCEB142-DA56-3D49-8028-9B530A090A2F}" destId="{0BDF976D-2553-2A4B-A6A3-F0C6F0DF75BF}" srcOrd="0" destOrd="0" presId="urn:microsoft.com/office/officeart/2005/8/layout/orgChart1"/>
    <dgm:cxn modelId="{A136AB86-F823-E045-8D3F-9305FA3E664F}" type="presParOf" srcId="{0BDF976D-2553-2A4B-A6A3-F0C6F0DF75BF}" destId="{ACD5416D-B2FD-894F-A0C8-046D233752F2}" srcOrd="0" destOrd="0" presId="urn:microsoft.com/office/officeart/2005/8/layout/orgChart1"/>
    <dgm:cxn modelId="{F7AC9CAC-AE69-054F-B49D-FCB789BB0A28}" type="presParOf" srcId="{0BDF976D-2553-2A4B-A6A3-F0C6F0DF75BF}" destId="{136FA81D-7217-BF4C-92EC-AEEEB8D24FB5}" srcOrd="1" destOrd="0" presId="urn:microsoft.com/office/officeart/2005/8/layout/orgChart1"/>
    <dgm:cxn modelId="{EFE38709-9EE9-9241-91E0-0D74525364D3}" type="presParOf" srcId="{CCCEB142-DA56-3D49-8028-9B530A090A2F}" destId="{DADE40AD-83FF-7D41-BE27-28AE48A25ABC}" srcOrd="1" destOrd="0" presId="urn:microsoft.com/office/officeart/2005/8/layout/orgChart1"/>
    <dgm:cxn modelId="{EACEE305-D974-B745-B999-25907CA77470}" type="presParOf" srcId="{CCCEB142-DA56-3D49-8028-9B530A090A2F}" destId="{862ECF5F-B359-E941-AA12-67F387B1DB9A}" srcOrd="2" destOrd="0" presId="urn:microsoft.com/office/officeart/2005/8/layout/orgChart1"/>
    <dgm:cxn modelId="{300B11FB-3360-FC4B-B655-6FD9667CB253}" type="presParOf" srcId="{C54D29EB-0C74-204B-A667-2D448BBE0834}" destId="{2DEB0A15-AF77-A343-AFEF-F0B467BDC45F}" srcOrd="2" destOrd="0" presId="urn:microsoft.com/office/officeart/2005/8/layout/orgChart1"/>
    <dgm:cxn modelId="{B2AB2ABD-6A21-9E4E-910D-CCB688938F4B}" type="presParOf" srcId="{C54D29EB-0C74-204B-A667-2D448BBE0834}" destId="{E8D65FB2-4197-B44E-AF87-7623588DEF05}" srcOrd="3" destOrd="0" presId="urn:microsoft.com/office/officeart/2005/8/layout/orgChart1"/>
    <dgm:cxn modelId="{24B0188B-DE07-7B4E-A109-8D18057C1715}" type="presParOf" srcId="{E8D65FB2-4197-B44E-AF87-7623588DEF05}" destId="{B378DCE6-9E1B-CF49-8E85-2871979CBE7B}" srcOrd="0" destOrd="0" presId="urn:microsoft.com/office/officeart/2005/8/layout/orgChart1"/>
    <dgm:cxn modelId="{72F0B911-1979-C041-B30D-1F8E0C549C5F}" type="presParOf" srcId="{B378DCE6-9E1B-CF49-8E85-2871979CBE7B}" destId="{0010159F-C7F4-B642-8027-1E683A3EC459}" srcOrd="0" destOrd="0" presId="urn:microsoft.com/office/officeart/2005/8/layout/orgChart1"/>
    <dgm:cxn modelId="{1594F585-F13A-E44C-AE9E-22DD0310334B}" type="presParOf" srcId="{B378DCE6-9E1B-CF49-8E85-2871979CBE7B}" destId="{30B1B69C-268F-7149-A906-2309DA77D013}" srcOrd="1" destOrd="0" presId="urn:microsoft.com/office/officeart/2005/8/layout/orgChart1"/>
    <dgm:cxn modelId="{54185A51-935F-3B4E-9514-F42D2FE2EC9E}" type="presParOf" srcId="{E8D65FB2-4197-B44E-AF87-7623588DEF05}" destId="{3894092E-DC29-B74E-AB97-824A83969A9D}" srcOrd="1" destOrd="0" presId="urn:microsoft.com/office/officeart/2005/8/layout/orgChart1"/>
    <dgm:cxn modelId="{35C9F746-DA12-C24B-82EF-45941E9C514D}" type="presParOf" srcId="{E8D65FB2-4197-B44E-AF87-7623588DEF05}" destId="{B2EB5BBA-7BF8-404E-9FC9-256DA11D1F31}" srcOrd="2" destOrd="0" presId="urn:microsoft.com/office/officeart/2005/8/layout/orgChart1"/>
    <dgm:cxn modelId="{5382D3A6-38C5-7049-B74A-B4D8572D39E4}" type="presParOf" srcId="{B99FA618-3BA2-634F-AB60-3542C5F182CF}" destId="{FD6EBB20-111F-0F4D-BAD6-869B03141BAB}" srcOrd="2" destOrd="0" presId="urn:microsoft.com/office/officeart/2005/8/layout/orgChart1"/>
    <dgm:cxn modelId="{92C6F3FF-9F2F-8442-8C1C-839933A65782}" type="presParOf" srcId="{197A84E9-3F3C-4243-8910-90EE9B3F01CE}" destId="{2C968FC5-8F8A-3F49-9B89-957362BA69A9}" srcOrd="2" destOrd="0" presId="urn:microsoft.com/office/officeart/2005/8/layout/orgChart1"/>
    <dgm:cxn modelId="{785D4F6A-ACCF-5747-A980-8ABC2D225593}" type="presParOf" srcId="{D8853180-40D2-AE4E-BD18-DAAEBC7A2CE2}" destId="{C83DB0D5-FF5F-154F-8D8C-20E0D6FECB4B}" srcOrd="6" destOrd="0" presId="urn:microsoft.com/office/officeart/2005/8/layout/orgChart1"/>
    <dgm:cxn modelId="{94960BCD-8F0D-4B46-9EFB-7FBCC03BEFC4}" type="presParOf" srcId="{D8853180-40D2-AE4E-BD18-DAAEBC7A2CE2}" destId="{CD012BD9-9D21-3841-85D2-99C86F7F2151}" srcOrd="7" destOrd="0" presId="urn:microsoft.com/office/officeart/2005/8/layout/orgChart1"/>
    <dgm:cxn modelId="{3F5A328C-9168-CC42-B1EB-56444600C187}" type="presParOf" srcId="{CD012BD9-9D21-3841-85D2-99C86F7F2151}" destId="{C0E70297-6B2B-9F4A-90A8-9E5A3E03EA30}" srcOrd="0" destOrd="0" presId="urn:microsoft.com/office/officeart/2005/8/layout/orgChart1"/>
    <dgm:cxn modelId="{4B1ACE8F-1546-6A44-BDE7-694C7A6BA300}" type="presParOf" srcId="{C0E70297-6B2B-9F4A-90A8-9E5A3E03EA30}" destId="{8B9E9D31-388C-084E-91B9-82B4E5F4BB63}" srcOrd="0" destOrd="0" presId="urn:microsoft.com/office/officeart/2005/8/layout/orgChart1"/>
    <dgm:cxn modelId="{602BE6E7-81E4-0341-AE7E-0408736F20A7}" type="presParOf" srcId="{C0E70297-6B2B-9F4A-90A8-9E5A3E03EA30}" destId="{2041DDAB-3A20-C641-9FBB-6A9A77762CD4}" srcOrd="1" destOrd="0" presId="urn:microsoft.com/office/officeart/2005/8/layout/orgChart1"/>
    <dgm:cxn modelId="{43AC957F-9A03-2348-882D-B810DDE698C8}" type="presParOf" srcId="{CD012BD9-9D21-3841-85D2-99C86F7F2151}" destId="{984AB743-958D-3E48-A47F-2B12CD6D1236}" srcOrd="1" destOrd="0" presId="urn:microsoft.com/office/officeart/2005/8/layout/orgChart1"/>
    <dgm:cxn modelId="{EC800570-9332-384D-B9F7-2B23D0D0545C}" type="presParOf" srcId="{984AB743-958D-3E48-A47F-2B12CD6D1236}" destId="{DA623325-72C3-1C43-9F21-B4FC01E4D34F}" srcOrd="0" destOrd="0" presId="urn:microsoft.com/office/officeart/2005/8/layout/orgChart1"/>
    <dgm:cxn modelId="{48240CE2-5E79-B945-8333-65E6387EAF6F}" type="presParOf" srcId="{984AB743-958D-3E48-A47F-2B12CD6D1236}" destId="{D1ACAC93-8EBE-0849-99B6-F910A3E0B5E2}" srcOrd="1" destOrd="0" presId="urn:microsoft.com/office/officeart/2005/8/layout/orgChart1"/>
    <dgm:cxn modelId="{3B946009-D2BC-C742-82B5-47AB9E1340C1}" type="presParOf" srcId="{D1ACAC93-8EBE-0849-99B6-F910A3E0B5E2}" destId="{02B5515E-4D95-CD43-AC94-C36CB38C3945}" srcOrd="0" destOrd="0" presId="urn:microsoft.com/office/officeart/2005/8/layout/orgChart1"/>
    <dgm:cxn modelId="{9339FD88-E591-F945-BF07-3B048158D7BE}" type="presParOf" srcId="{02B5515E-4D95-CD43-AC94-C36CB38C3945}" destId="{93C48A4E-3E4B-D841-AEC5-85F8B95190FB}" srcOrd="0" destOrd="0" presId="urn:microsoft.com/office/officeart/2005/8/layout/orgChart1"/>
    <dgm:cxn modelId="{3A986AD3-9570-9F48-9026-2B1E22A1A704}" type="presParOf" srcId="{02B5515E-4D95-CD43-AC94-C36CB38C3945}" destId="{7DF2B886-3ED1-0A4C-9BCE-FAFA8D53DE68}" srcOrd="1" destOrd="0" presId="urn:microsoft.com/office/officeart/2005/8/layout/orgChart1"/>
    <dgm:cxn modelId="{A32E0A67-9A7E-284D-9DFC-071393D07BD0}" type="presParOf" srcId="{D1ACAC93-8EBE-0849-99B6-F910A3E0B5E2}" destId="{85D04F31-4FD8-D148-AF5E-13AFA364DF4E}" srcOrd="1" destOrd="0" presId="urn:microsoft.com/office/officeart/2005/8/layout/orgChart1"/>
    <dgm:cxn modelId="{5B56F34D-DE81-214D-A553-1BACA8DC8193}" type="presParOf" srcId="{D1ACAC93-8EBE-0849-99B6-F910A3E0B5E2}" destId="{41C4F1A3-BC14-D449-B404-6A2A8978103E}" srcOrd="2" destOrd="0" presId="urn:microsoft.com/office/officeart/2005/8/layout/orgChart1"/>
    <dgm:cxn modelId="{AA195A65-4B1A-5945-93D4-71730EC186C2}" type="presParOf" srcId="{984AB743-958D-3E48-A47F-2B12CD6D1236}" destId="{C198966C-F865-C94C-A077-D89A245C1CC7}" srcOrd="2" destOrd="0" presId="urn:microsoft.com/office/officeart/2005/8/layout/orgChart1"/>
    <dgm:cxn modelId="{E15DE8A2-57EA-0D4E-8105-E20F56873B61}" type="presParOf" srcId="{984AB743-958D-3E48-A47F-2B12CD6D1236}" destId="{31725DC4-A9C6-4B45-B69B-BB9B58C78727}" srcOrd="3" destOrd="0" presId="urn:microsoft.com/office/officeart/2005/8/layout/orgChart1"/>
    <dgm:cxn modelId="{B67294BA-51A7-D348-BC73-7C9754494B57}" type="presParOf" srcId="{31725DC4-A9C6-4B45-B69B-BB9B58C78727}" destId="{6325024F-12E7-374E-99A3-D6B9AAE86606}" srcOrd="0" destOrd="0" presId="urn:microsoft.com/office/officeart/2005/8/layout/orgChart1"/>
    <dgm:cxn modelId="{4035A78C-9F38-7841-928A-F64005D26E8D}" type="presParOf" srcId="{6325024F-12E7-374E-99A3-D6B9AAE86606}" destId="{26E8E39B-DDF0-F346-AF2F-490F39E08E5F}" srcOrd="0" destOrd="0" presId="urn:microsoft.com/office/officeart/2005/8/layout/orgChart1"/>
    <dgm:cxn modelId="{66DB1596-824B-364A-A700-70F5C75723DE}" type="presParOf" srcId="{6325024F-12E7-374E-99A3-D6B9AAE86606}" destId="{2FF7768E-D966-704C-AAD5-FDAD334DAC80}" srcOrd="1" destOrd="0" presId="urn:microsoft.com/office/officeart/2005/8/layout/orgChart1"/>
    <dgm:cxn modelId="{14D92214-4B70-6444-BCB6-98B5F0B52F2D}" type="presParOf" srcId="{31725DC4-A9C6-4B45-B69B-BB9B58C78727}" destId="{DD82CE12-E6F1-D444-80F5-462E3593D71D}" srcOrd="1" destOrd="0" presId="urn:microsoft.com/office/officeart/2005/8/layout/orgChart1"/>
    <dgm:cxn modelId="{DF5FFE41-EDC7-7F4A-AE84-23130DD24B11}" type="presParOf" srcId="{31725DC4-A9C6-4B45-B69B-BB9B58C78727}" destId="{8F802A37-0940-CA43-A448-27CE2BBB4A49}" srcOrd="2" destOrd="0" presId="urn:microsoft.com/office/officeart/2005/8/layout/orgChart1"/>
    <dgm:cxn modelId="{2F64FF39-5636-2440-9F06-C38ACE19F0E5}" type="presParOf" srcId="{CD012BD9-9D21-3841-85D2-99C86F7F2151}" destId="{48BE9E78-5A04-734A-A359-68A7EA5EA293}" srcOrd="2" destOrd="0" presId="urn:microsoft.com/office/officeart/2005/8/layout/orgChart1"/>
    <dgm:cxn modelId="{EB7B39B2-D2C5-7A4C-A1C7-24BA2E2EADCA}" type="presParOf" srcId="{D8853180-40D2-AE4E-BD18-DAAEBC7A2CE2}" destId="{4D8E92B5-8C00-4946-A014-302880932245}" srcOrd="8" destOrd="0" presId="urn:microsoft.com/office/officeart/2005/8/layout/orgChart1"/>
    <dgm:cxn modelId="{B66B9D5F-3FE5-CA4F-9CC2-BBAD58C6425F}" type="presParOf" srcId="{D8853180-40D2-AE4E-BD18-DAAEBC7A2CE2}" destId="{DACD9B8A-4EBB-7240-8D73-C1E54BF672F4}" srcOrd="9" destOrd="0" presId="urn:microsoft.com/office/officeart/2005/8/layout/orgChart1"/>
    <dgm:cxn modelId="{3F79F1A7-8998-F440-9BBA-F9FB2CA0DB6C}" type="presParOf" srcId="{DACD9B8A-4EBB-7240-8D73-C1E54BF672F4}" destId="{CA86D4C7-8CD9-5F4F-B854-D6D063AEF81B}" srcOrd="0" destOrd="0" presId="urn:microsoft.com/office/officeart/2005/8/layout/orgChart1"/>
    <dgm:cxn modelId="{F68ADCED-C12D-9741-A2A0-0E0DC202A44F}" type="presParOf" srcId="{CA86D4C7-8CD9-5F4F-B854-D6D063AEF81B}" destId="{7E9C6DE0-31A5-8948-AF50-49F321317A52}" srcOrd="0" destOrd="0" presId="urn:microsoft.com/office/officeart/2005/8/layout/orgChart1"/>
    <dgm:cxn modelId="{13D3CC44-A502-8441-8B09-8671A218A59F}" type="presParOf" srcId="{CA86D4C7-8CD9-5F4F-B854-D6D063AEF81B}" destId="{F33B6EA8-DA46-154A-9D68-F8F78BD00810}" srcOrd="1" destOrd="0" presId="urn:microsoft.com/office/officeart/2005/8/layout/orgChart1"/>
    <dgm:cxn modelId="{4B227636-BE6F-E34F-B144-DDA8FB12DDB4}" type="presParOf" srcId="{DACD9B8A-4EBB-7240-8D73-C1E54BF672F4}" destId="{544C27E3-156E-104A-8AAC-4FDDDACE7D04}" srcOrd="1" destOrd="0" presId="urn:microsoft.com/office/officeart/2005/8/layout/orgChart1"/>
    <dgm:cxn modelId="{3FE4042E-95CE-3A4B-82B7-8CBC5EBBCF6D}" type="presParOf" srcId="{544C27E3-156E-104A-8AAC-4FDDDACE7D04}" destId="{A999A660-04E8-684C-96E6-739B7F8DD723}" srcOrd="0" destOrd="0" presId="urn:microsoft.com/office/officeart/2005/8/layout/orgChart1"/>
    <dgm:cxn modelId="{03AED4B0-9114-8E44-B805-D837C63804EB}" type="presParOf" srcId="{544C27E3-156E-104A-8AAC-4FDDDACE7D04}" destId="{13592BF4-722A-A548-A978-F453698C9024}" srcOrd="1" destOrd="0" presId="urn:microsoft.com/office/officeart/2005/8/layout/orgChart1"/>
    <dgm:cxn modelId="{7766C5F6-1662-5942-A1BC-7D567E3AF036}" type="presParOf" srcId="{13592BF4-722A-A548-A978-F453698C9024}" destId="{33707321-6FF4-AC4A-B676-2BAADB6F37CE}" srcOrd="0" destOrd="0" presId="urn:microsoft.com/office/officeart/2005/8/layout/orgChart1"/>
    <dgm:cxn modelId="{239AD4B9-408E-F24F-AE75-61150B9F5B16}" type="presParOf" srcId="{33707321-6FF4-AC4A-B676-2BAADB6F37CE}" destId="{E1B26259-F614-1C4B-AF77-296F5EDCDFB6}" srcOrd="0" destOrd="0" presId="urn:microsoft.com/office/officeart/2005/8/layout/orgChart1"/>
    <dgm:cxn modelId="{E0D7CBEC-BA4F-A742-9F95-A5AFFFB91840}" type="presParOf" srcId="{33707321-6FF4-AC4A-B676-2BAADB6F37CE}" destId="{9EF9715D-2964-DF4F-B500-586991D34248}" srcOrd="1" destOrd="0" presId="urn:microsoft.com/office/officeart/2005/8/layout/orgChart1"/>
    <dgm:cxn modelId="{D051BC45-6DD0-5940-ACC7-73A9CF24E425}" type="presParOf" srcId="{13592BF4-722A-A548-A978-F453698C9024}" destId="{F7631E63-9622-A44F-82A8-5C78B605EE1C}" srcOrd="1" destOrd="0" presId="urn:microsoft.com/office/officeart/2005/8/layout/orgChart1"/>
    <dgm:cxn modelId="{53B2663A-3405-7848-AFD0-60FB5589E653}" type="presParOf" srcId="{13592BF4-722A-A548-A978-F453698C9024}" destId="{EC863BE4-6620-E441-9060-35116302DF76}" srcOrd="2" destOrd="0" presId="urn:microsoft.com/office/officeart/2005/8/layout/orgChart1"/>
    <dgm:cxn modelId="{79568589-88F3-4343-9561-9D85F2CB090A}" type="presParOf" srcId="{544C27E3-156E-104A-8AAC-4FDDDACE7D04}" destId="{48F5038E-8DB2-B04D-B556-F9A3ABC31FAD}" srcOrd="2" destOrd="0" presId="urn:microsoft.com/office/officeart/2005/8/layout/orgChart1"/>
    <dgm:cxn modelId="{14E1FAA5-8AA5-F843-AE58-FFD195A763B4}" type="presParOf" srcId="{544C27E3-156E-104A-8AAC-4FDDDACE7D04}" destId="{0B5C5060-1427-874F-96C3-71E71B5462C0}" srcOrd="3" destOrd="0" presId="urn:microsoft.com/office/officeart/2005/8/layout/orgChart1"/>
    <dgm:cxn modelId="{32281647-9D53-7D46-9ACD-AE489B536C0C}" type="presParOf" srcId="{0B5C5060-1427-874F-96C3-71E71B5462C0}" destId="{800CB704-C306-1948-AA85-5309BB7F7855}" srcOrd="0" destOrd="0" presId="urn:microsoft.com/office/officeart/2005/8/layout/orgChart1"/>
    <dgm:cxn modelId="{90CFE575-B6C0-9745-9E44-3D0A4BE5CE07}" type="presParOf" srcId="{800CB704-C306-1948-AA85-5309BB7F7855}" destId="{5EF6006F-53FD-BC46-B938-CEC6682BD594}" srcOrd="0" destOrd="0" presId="urn:microsoft.com/office/officeart/2005/8/layout/orgChart1"/>
    <dgm:cxn modelId="{EF536373-D8F9-964F-98AD-2DE157D31804}" type="presParOf" srcId="{800CB704-C306-1948-AA85-5309BB7F7855}" destId="{001BBED4-CE74-A847-8732-96E288057528}" srcOrd="1" destOrd="0" presId="urn:microsoft.com/office/officeart/2005/8/layout/orgChart1"/>
    <dgm:cxn modelId="{A176EC56-58B6-CF48-8AF7-F952288BB57A}" type="presParOf" srcId="{0B5C5060-1427-874F-96C3-71E71B5462C0}" destId="{6394A1A4-68CD-4F46-B9A4-2F8F5439A205}" srcOrd="1" destOrd="0" presId="urn:microsoft.com/office/officeart/2005/8/layout/orgChart1"/>
    <dgm:cxn modelId="{8778A0E2-6A45-9849-AD8C-600D05E1C786}" type="presParOf" srcId="{0B5C5060-1427-874F-96C3-71E71B5462C0}" destId="{03D565B7-EBE6-A041-9155-027218774252}" srcOrd="2" destOrd="0" presId="urn:microsoft.com/office/officeart/2005/8/layout/orgChart1"/>
    <dgm:cxn modelId="{D824730F-BB98-7F45-A1B6-8EE25A65E3ED}" type="presParOf" srcId="{DACD9B8A-4EBB-7240-8D73-C1E54BF672F4}" destId="{268F7EFA-F05C-0C4F-98F4-EB6F2973E76B}" srcOrd="2" destOrd="0" presId="urn:microsoft.com/office/officeart/2005/8/layout/orgChart1"/>
    <dgm:cxn modelId="{A618F7DC-3238-A645-9DE9-3631FD3A842F}" type="presParOf" srcId="{D8853180-40D2-AE4E-BD18-DAAEBC7A2CE2}" destId="{353E17AF-8152-424D-8348-7E5930EF3C19}" srcOrd="10" destOrd="0" presId="urn:microsoft.com/office/officeart/2005/8/layout/orgChart1"/>
    <dgm:cxn modelId="{B94F0F6A-7919-204C-AE8D-F43B09432D1C}" type="presParOf" srcId="{D8853180-40D2-AE4E-BD18-DAAEBC7A2CE2}" destId="{EE8F59B1-EE1A-C54B-B462-5D16C8F22120}" srcOrd="11" destOrd="0" presId="urn:microsoft.com/office/officeart/2005/8/layout/orgChart1"/>
    <dgm:cxn modelId="{F7740717-37BF-1745-8E3A-79FD5EA79D5B}" type="presParOf" srcId="{EE8F59B1-EE1A-C54B-B462-5D16C8F22120}" destId="{B4669CAC-F4A5-3A4E-92D3-D30FA74D1DFA}" srcOrd="0" destOrd="0" presId="urn:microsoft.com/office/officeart/2005/8/layout/orgChart1"/>
    <dgm:cxn modelId="{0C3B3497-448D-F545-A343-7DAA40BB9AAC}" type="presParOf" srcId="{B4669CAC-F4A5-3A4E-92D3-D30FA74D1DFA}" destId="{9DACBA98-4E65-4F4D-944E-924C3FACC727}" srcOrd="0" destOrd="0" presId="urn:microsoft.com/office/officeart/2005/8/layout/orgChart1"/>
    <dgm:cxn modelId="{DA83673C-5F34-C743-BFC1-4400732231B1}" type="presParOf" srcId="{B4669CAC-F4A5-3A4E-92D3-D30FA74D1DFA}" destId="{E4107D24-B53D-F245-ADAA-D635514C9C88}" srcOrd="1" destOrd="0" presId="urn:microsoft.com/office/officeart/2005/8/layout/orgChart1"/>
    <dgm:cxn modelId="{6D53BD1D-01F2-C24F-B8FF-642AF5480705}" type="presParOf" srcId="{EE8F59B1-EE1A-C54B-B462-5D16C8F22120}" destId="{3680FCDC-0B3C-9741-83BE-C6EE4B43C7CB}" srcOrd="1" destOrd="0" presId="urn:microsoft.com/office/officeart/2005/8/layout/orgChart1"/>
    <dgm:cxn modelId="{51EA5D85-9721-3746-931C-57CE910A5192}" type="presParOf" srcId="{EE8F59B1-EE1A-C54B-B462-5D16C8F22120}" destId="{0AC92C49-4153-3844-B18B-E58F72662CEF}" srcOrd="2" destOrd="0" presId="urn:microsoft.com/office/officeart/2005/8/layout/orgChart1"/>
    <dgm:cxn modelId="{99BB8252-7F33-1A40-AD1F-013CD028FC6D}" type="presParOf" srcId="{1079F7DE-3B6F-2D48-8015-5CAEBE7B2111}" destId="{280708C4-7800-A647-9E3E-51C73A0AE455}" srcOrd="2" destOrd="0" presId="urn:microsoft.com/office/officeart/2005/8/layout/orgChart1"/>
    <dgm:cxn modelId="{52079B52-E47B-409D-B176-C522C2E11AE6}" type="presParOf" srcId="{E5B6AF7D-D52C-DC47-8414-4D64CF94B5DF}" destId="{48A5C45D-FA7A-694F-A8DB-E649D193B2B5}" srcOrd="4" destOrd="0" presId="urn:microsoft.com/office/officeart/2005/8/layout/orgChart1"/>
    <dgm:cxn modelId="{5E03D4B1-BC29-4FB1-87A2-DF057754D2B9}" type="presParOf" srcId="{E5B6AF7D-D52C-DC47-8414-4D64CF94B5DF}" destId="{D4DAC037-DC24-2349-AF78-484B240B9123}" srcOrd="5" destOrd="0" presId="urn:microsoft.com/office/officeart/2005/8/layout/orgChart1"/>
    <dgm:cxn modelId="{C3D6F192-C17F-4B3C-8FC4-BC0C9AAE9B70}" type="presParOf" srcId="{D4DAC037-DC24-2349-AF78-484B240B9123}" destId="{57C0F97C-4473-BF44-8310-25457DBE4B6E}" srcOrd="0" destOrd="0" presId="urn:microsoft.com/office/officeart/2005/8/layout/orgChart1"/>
    <dgm:cxn modelId="{3CC2CB30-A1B7-4A06-84CF-CDA73723C849}" type="presParOf" srcId="{57C0F97C-4473-BF44-8310-25457DBE4B6E}" destId="{2B5A9E20-7691-7B48-A7C8-4CE8D4AA3000}" srcOrd="0" destOrd="0" presId="urn:microsoft.com/office/officeart/2005/8/layout/orgChart1"/>
    <dgm:cxn modelId="{34964C18-6ACF-4DFE-BE65-64BAB5DE42C9}" type="presParOf" srcId="{57C0F97C-4473-BF44-8310-25457DBE4B6E}" destId="{1AE819B0-40A1-9F4E-94A2-603F6D9A1FE8}" srcOrd="1" destOrd="0" presId="urn:microsoft.com/office/officeart/2005/8/layout/orgChart1"/>
    <dgm:cxn modelId="{24F19287-F352-4037-B9A7-1C544EDC8BB8}" type="presParOf" srcId="{D4DAC037-DC24-2349-AF78-484B240B9123}" destId="{F5DDF06D-4BFF-1E4D-A953-B3919A03135C}" srcOrd="1" destOrd="0" presId="urn:microsoft.com/office/officeart/2005/8/layout/orgChart1"/>
    <dgm:cxn modelId="{3D40D036-B556-4438-9AAC-B18EBA8AC978}" type="presParOf" srcId="{F5DDF06D-4BFF-1E4D-A953-B3919A03135C}" destId="{49F1B88A-52EC-594D-8BC2-A74E79957056}" srcOrd="0" destOrd="0" presId="urn:microsoft.com/office/officeart/2005/8/layout/orgChart1"/>
    <dgm:cxn modelId="{30498E95-0828-4CD3-8146-9B3218F1A440}" type="presParOf" srcId="{F5DDF06D-4BFF-1E4D-A953-B3919A03135C}" destId="{5577D82D-BECC-CB4D-8097-A49FC0F4A184}" srcOrd="1" destOrd="0" presId="urn:microsoft.com/office/officeart/2005/8/layout/orgChart1"/>
    <dgm:cxn modelId="{E17DC858-99A5-4C85-93C5-0F436FB69D1F}" type="presParOf" srcId="{5577D82D-BECC-CB4D-8097-A49FC0F4A184}" destId="{03886F2A-CC64-314F-8154-0B1271D4B4B8}" srcOrd="0" destOrd="0" presId="urn:microsoft.com/office/officeart/2005/8/layout/orgChart1"/>
    <dgm:cxn modelId="{16724C47-DAB7-4480-9455-7B9CF60F735A}" type="presParOf" srcId="{03886F2A-CC64-314F-8154-0B1271D4B4B8}" destId="{49B9CF30-96B6-734B-B11C-866B0B345D3F}" srcOrd="0" destOrd="0" presId="urn:microsoft.com/office/officeart/2005/8/layout/orgChart1"/>
    <dgm:cxn modelId="{6BB05327-A7FB-4549-8344-6DA8A8F16B87}" type="presParOf" srcId="{03886F2A-CC64-314F-8154-0B1271D4B4B8}" destId="{C1CCCCD1-E4BA-DD48-8426-EC3E3DB73D6E}" srcOrd="1" destOrd="0" presId="urn:microsoft.com/office/officeart/2005/8/layout/orgChart1"/>
    <dgm:cxn modelId="{609CA5D1-178E-4D9F-8640-BBAE583D322C}" type="presParOf" srcId="{5577D82D-BECC-CB4D-8097-A49FC0F4A184}" destId="{64ABF04F-3084-CE40-859C-FA89B653748A}" srcOrd="1" destOrd="0" presId="urn:microsoft.com/office/officeart/2005/8/layout/orgChart1"/>
    <dgm:cxn modelId="{E549A0CD-FBEA-4657-9F13-85C17F97A78D}" type="presParOf" srcId="{5577D82D-BECC-CB4D-8097-A49FC0F4A184}" destId="{7445063A-DA89-284E-9EF2-0F6981C7B22E}" srcOrd="2" destOrd="0" presId="urn:microsoft.com/office/officeart/2005/8/layout/orgChart1"/>
    <dgm:cxn modelId="{59E45F50-856D-48A2-B30D-2CD440B3B865}" type="presParOf" srcId="{F5DDF06D-4BFF-1E4D-A953-B3919A03135C}" destId="{9F1DDDC1-2917-5B4A-A9EB-2BAA8F696840}" srcOrd="2" destOrd="0" presId="urn:microsoft.com/office/officeart/2005/8/layout/orgChart1"/>
    <dgm:cxn modelId="{CC4DAE2F-FC0D-4BDB-9D01-D69C1CB5F162}" type="presParOf" srcId="{F5DDF06D-4BFF-1E4D-A953-B3919A03135C}" destId="{2CAAFCDD-7FDF-694F-8BA8-31662BBE24A9}" srcOrd="3" destOrd="0" presId="urn:microsoft.com/office/officeart/2005/8/layout/orgChart1"/>
    <dgm:cxn modelId="{30A0F7FD-8F5A-435A-A987-7B3465F15C72}" type="presParOf" srcId="{2CAAFCDD-7FDF-694F-8BA8-31662BBE24A9}" destId="{887B7B3E-4C65-D240-AE59-A81931F23A1A}" srcOrd="0" destOrd="0" presId="urn:microsoft.com/office/officeart/2005/8/layout/orgChart1"/>
    <dgm:cxn modelId="{E4D6C633-8679-4F5D-A0DA-F82866E08E7D}" type="presParOf" srcId="{887B7B3E-4C65-D240-AE59-A81931F23A1A}" destId="{07B68D2E-D1ED-7E44-90A4-54524E0E7CC5}" srcOrd="0" destOrd="0" presId="urn:microsoft.com/office/officeart/2005/8/layout/orgChart1"/>
    <dgm:cxn modelId="{F229DD3C-77EE-45AF-9EDF-484BB6CCE602}" type="presParOf" srcId="{887B7B3E-4C65-D240-AE59-A81931F23A1A}" destId="{38F524ED-05D5-0943-8930-1FBBCA66DB3C}" srcOrd="1" destOrd="0" presId="urn:microsoft.com/office/officeart/2005/8/layout/orgChart1"/>
    <dgm:cxn modelId="{626E94C9-E751-4790-A1D5-4D27CFD0E5BB}" type="presParOf" srcId="{2CAAFCDD-7FDF-694F-8BA8-31662BBE24A9}" destId="{7B538B16-B8AA-A847-ACC9-20EA6F7700A4}" srcOrd="1" destOrd="0" presId="urn:microsoft.com/office/officeart/2005/8/layout/orgChart1"/>
    <dgm:cxn modelId="{46E0D964-A15C-4D4D-8CC1-B61150190B6D}" type="presParOf" srcId="{2CAAFCDD-7FDF-694F-8BA8-31662BBE24A9}" destId="{83ED8019-1CD4-2146-9F61-16D121CE9DF4}" srcOrd="2" destOrd="0" presId="urn:microsoft.com/office/officeart/2005/8/layout/orgChart1"/>
    <dgm:cxn modelId="{29872FA5-28CD-46D6-9804-4F8FF97079E6}" type="presParOf" srcId="{F5DDF06D-4BFF-1E4D-A953-B3919A03135C}" destId="{8FBD981C-CD60-C840-9EFE-2C688F3FB80F}" srcOrd="4" destOrd="0" presId="urn:microsoft.com/office/officeart/2005/8/layout/orgChart1"/>
    <dgm:cxn modelId="{9D3B311E-52E8-4BE3-B76A-6500BA618960}" type="presParOf" srcId="{F5DDF06D-4BFF-1E4D-A953-B3919A03135C}" destId="{9B229E69-88A9-C047-B424-93E3CB8D2BC1}" srcOrd="5" destOrd="0" presId="urn:microsoft.com/office/officeart/2005/8/layout/orgChart1"/>
    <dgm:cxn modelId="{6BEF46EB-834B-4812-BF35-AE431FE1753C}" type="presParOf" srcId="{9B229E69-88A9-C047-B424-93E3CB8D2BC1}" destId="{6C2267A1-37B5-214D-802E-17E0F348317B}" srcOrd="0" destOrd="0" presId="urn:microsoft.com/office/officeart/2005/8/layout/orgChart1"/>
    <dgm:cxn modelId="{52863693-1262-48A9-BC1C-B1E53A5C1A33}" type="presParOf" srcId="{6C2267A1-37B5-214D-802E-17E0F348317B}" destId="{BFC5E579-1379-CE4C-80EE-DB368CCEB221}" srcOrd="0" destOrd="0" presId="urn:microsoft.com/office/officeart/2005/8/layout/orgChart1"/>
    <dgm:cxn modelId="{DDD87924-3CD2-4551-8741-F43F3DE0F2B2}" type="presParOf" srcId="{6C2267A1-37B5-214D-802E-17E0F348317B}" destId="{D822EFFA-59EF-9646-8D37-3F8A7BE0552B}" srcOrd="1" destOrd="0" presId="urn:microsoft.com/office/officeart/2005/8/layout/orgChart1"/>
    <dgm:cxn modelId="{B684B064-66B3-4662-ABE6-27E29DE4B84C}" type="presParOf" srcId="{9B229E69-88A9-C047-B424-93E3CB8D2BC1}" destId="{35D5C21E-D8DB-2445-9F68-8F7663A726CA}" srcOrd="1" destOrd="0" presId="urn:microsoft.com/office/officeart/2005/8/layout/orgChart1"/>
    <dgm:cxn modelId="{259CD716-EF2D-43E7-8880-473C570B9527}" type="presParOf" srcId="{9B229E69-88A9-C047-B424-93E3CB8D2BC1}" destId="{0CE87F64-31A7-9F4C-A5F8-A3235AF67AEA}" srcOrd="2" destOrd="0" presId="urn:microsoft.com/office/officeart/2005/8/layout/orgChart1"/>
    <dgm:cxn modelId="{89C7F803-CC8E-4888-BF31-DEDB5C76A7D1}" type="presParOf" srcId="{F5DDF06D-4BFF-1E4D-A953-B3919A03135C}" destId="{6DB59606-7A89-6948-8FA0-0DEBE0761189}" srcOrd="6" destOrd="0" presId="urn:microsoft.com/office/officeart/2005/8/layout/orgChart1"/>
    <dgm:cxn modelId="{6489B488-5E46-472F-B2A3-677436DA1120}" type="presParOf" srcId="{F5DDF06D-4BFF-1E4D-A953-B3919A03135C}" destId="{E370AE00-53B3-C14D-B30E-32B3C280350C}" srcOrd="7" destOrd="0" presId="urn:microsoft.com/office/officeart/2005/8/layout/orgChart1"/>
    <dgm:cxn modelId="{C29640BC-FEE2-4C68-9A4C-2CFC1FAF8AE1}" type="presParOf" srcId="{E370AE00-53B3-C14D-B30E-32B3C280350C}" destId="{767807AA-7D98-BB4E-B471-92385F0E5702}" srcOrd="0" destOrd="0" presId="urn:microsoft.com/office/officeart/2005/8/layout/orgChart1"/>
    <dgm:cxn modelId="{0EA1DF50-BD3A-43BF-AE0E-C3D5B863F5A7}" type="presParOf" srcId="{767807AA-7D98-BB4E-B471-92385F0E5702}" destId="{AD455DEE-6613-FE40-AD88-12896E03D427}" srcOrd="0" destOrd="0" presId="urn:microsoft.com/office/officeart/2005/8/layout/orgChart1"/>
    <dgm:cxn modelId="{326D341F-8540-4E1E-9B0E-72C6B8420D3E}" type="presParOf" srcId="{767807AA-7D98-BB4E-B471-92385F0E5702}" destId="{A53568B9-D7CE-E141-BCCB-CDD413001F27}" srcOrd="1" destOrd="0" presId="urn:microsoft.com/office/officeart/2005/8/layout/orgChart1"/>
    <dgm:cxn modelId="{C521D22F-1634-4B58-8497-FEEECB0EEE4D}" type="presParOf" srcId="{E370AE00-53B3-C14D-B30E-32B3C280350C}" destId="{A2EBC236-ABF7-D548-B6CA-60854E84A4C1}" srcOrd="1" destOrd="0" presId="urn:microsoft.com/office/officeart/2005/8/layout/orgChart1"/>
    <dgm:cxn modelId="{130B95B9-8078-42DD-B76F-906AA8000628}" type="presParOf" srcId="{E370AE00-53B3-C14D-B30E-32B3C280350C}" destId="{05A816AE-D128-F246-9199-6620C433802F}" srcOrd="2" destOrd="0" presId="urn:microsoft.com/office/officeart/2005/8/layout/orgChart1"/>
    <dgm:cxn modelId="{B7C608F3-7CF3-4B26-ABE3-60744D091079}" type="presParOf" srcId="{D4DAC037-DC24-2349-AF78-484B240B9123}" destId="{26A1FF3C-4CBC-5443-9F9C-A08973D77995}" srcOrd="2" destOrd="0" presId="urn:microsoft.com/office/officeart/2005/8/layout/orgChart1"/>
    <dgm:cxn modelId="{2F97711A-169B-424E-ABA5-CA74BD5A7617}" type="presParOf" srcId="{62168B7A-8512-934E-8DF7-52A3588FF0FD}" destId="{DD5A21D6-5BE2-5149-A3DF-421815E95FE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59606-7A89-6948-8FA0-0DEBE0761189}">
      <dsp:nvSpPr>
        <dsp:cNvPr id="0" name=""/>
        <dsp:cNvSpPr/>
      </dsp:nvSpPr>
      <dsp:spPr>
        <a:xfrm>
          <a:off x="11084506" y="1883981"/>
          <a:ext cx="121716" cy="21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43"/>
              </a:lnTo>
              <a:lnTo>
                <a:pt x="121716" y="210164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BD981C-CD60-C840-9EFE-2C688F3FB80F}">
      <dsp:nvSpPr>
        <dsp:cNvPr id="0" name=""/>
        <dsp:cNvSpPr/>
      </dsp:nvSpPr>
      <dsp:spPr>
        <a:xfrm>
          <a:off x="11084506" y="1883981"/>
          <a:ext cx="121716" cy="1525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517"/>
              </a:lnTo>
              <a:lnTo>
                <a:pt x="121716" y="15255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DDDC1-2917-5B4A-A9EB-2BAA8F696840}">
      <dsp:nvSpPr>
        <dsp:cNvPr id="0" name=""/>
        <dsp:cNvSpPr/>
      </dsp:nvSpPr>
      <dsp:spPr>
        <a:xfrm>
          <a:off x="11084506" y="1883981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1B88A-52EC-594D-8BC2-A74E79957056}">
      <dsp:nvSpPr>
        <dsp:cNvPr id="0" name=""/>
        <dsp:cNvSpPr/>
      </dsp:nvSpPr>
      <dsp:spPr>
        <a:xfrm>
          <a:off x="11084506" y="1883981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A5C45D-FA7A-694F-A8DB-E649D193B2B5}">
      <dsp:nvSpPr>
        <dsp:cNvPr id="0" name=""/>
        <dsp:cNvSpPr/>
      </dsp:nvSpPr>
      <dsp:spPr>
        <a:xfrm>
          <a:off x="6398408" y="1307854"/>
          <a:ext cx="5010676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5010676" y="85201"/>
              </a:lnTo>
              <a:lnTo>
                <a:pt x="5010676" y="17040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E17AF-8152-424D-8348-7E5930EF3C19}">
      <dsp:nvSpPr>
        <dsp:cNvPr id="0" name=""/>
        <dsp:cNvSpPr/>
      </dsp:nvSpPr>
      <dsp:spPr>
        <a:xfrm>
          <a:off x="7337656" y="1883981"/>
          <a:ext cx="3292440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3292440" y="85201"/>
              </a:lnTo>
              <a:lnTo>
                <a:pt x="329244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5038E-8DB2-B04D-B556-F9A3ABC31FAD}">
      <dsp:nvSpPr>
        <dsp:cNvPr id="0" name=""/>
        <dsp:cNvSpPr/>
      </dsp:nvSpPr>
      <dsp:spPr>
        <a:xfrm>
          <a:off x="9323669" y="2460107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9A660-04E8-684C-96E6-739B7F8DD723}">
      <dsp:nvSpPr>
        <dsp:cNvPr id="0" name=""/>
        <dsp:cNvSpPr/>
      </dsp:nvSpPr>
      <dsp:spPr>
        <a:xfrm>
          <a:off x="9323669" y="2460107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8E92B5-8C00-4946-A014-302880932245}">
      <dsp:nvSpPr>
        <dsp:cNvPr id="0" name=""/>
        <dsp:cNvSpPr/>
      </dsp:nvSpPr>
      <dsp:spPr>
        <a:xfrm>
          <a:off x="7337656" y="1883981"/>
          <a:ext cx="2310591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2310591" y="85201"/>
              </a:lnTo>
              <a:lnTo>
                <a:pt x="2310591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8966C-F865-C94C-A077-D89A245C1CC7}">
      <dsp:nvSpPr>
        <dsp:cNvPr id="0" name=""/>
        <dsp:cNvSpPr/>
      </dsp:nvSpPr>
      <dsp:spPr>
        <a:xfrm>
          <a:off x="8341820" y="2460107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23325-72C3-1C43-9F21-B4FC01E4D34F}">
      <dsp:nvSpPr>
        <dsp:cNvPr id="0" name=""/>
        <dsp:cNvSpPr/>
      </dsp:nvSpPr>
      <dsp:spPr>
        <a:xfrm>
          <a:off x="8341820" y="2460107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3DB0D5-FF5F-154F-8D8C-20E0D6FECB4B}">
      <dsp:nvSpPr>
        <dsp:cNvPr id="0" name=""/>
        <dsp:cNvSpPr/>
      </dsp:nvSpPr>
      <dsp:spPr>
        <a:xfrm>
          <a:off x="7337656" y="1883981"/>
          <a:ext cx="1328742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1328742" y="85201"/>
              </a:lnTo>
              <a:lnTo>
                <a:pt x="1328742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B0A15-AF77-A343-AFEF-F0B467BDC45F}">
      <dsp:nvSpPr>
        <dsp:cNvPr id="0" name=""/>
        <dsp:cNvSpPr/>
      </dsp:nvSpPr>
      <dsp:spPr>
        <a:xfrm>
          <a:off x="7359971" y="3036233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0F8CA-7E7F-DF49-B9E6-CCF5753D3BFA}">
      <dsp:nvSpPr>
        <dsp:cNvPr id="0" name=""/>
        <dsp:cNvSpPr/>
      </dsp:nvSpPr>
      <dsp:spPr>
        <a:xfrm>
          <a:off x="7359971" y="3036233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93F438-B93E-A84A-8B7F-10E31B4997F7}">
      <dsp:nvSpPr>
        <dsp:cNvPr id="0" name=""/>
        <dsp:cNvSpPr/>
      </dsp:nvSpPr>
      <dsp:spPr>
        <a:xfrm>
          <a:off x="7193624" y="2460107"/>
          <a:ext cx="490924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490924" y="85201"/>
              </a:lnTo>
              <a:lnTo>
                <a:pt x="490924" y="1704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F0FF7-D068-3A4D-97EE-F61E31095228}">
      <dsp:nvSpPr>
        <dsp:cNvPr id="0" name=""/>
        <dsp:cNvSpPr/>
      </dsp:nvSpPr>
      <dsp:spPr>
        <a:xfrm>
          <a:off x="6378122" y="3036233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43E229-C203-3F43-87C4-47881275A9C0}">
      <dsp:nvSpPr>
        <dsp:cNvPr id="0" name=""/>
        <dsp:cNvSpPr/>
      </dsp:nvSpPr>
      <dsp:spPr>
        <a:xfrm>
          <a:off x="6378122" y="3036233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38870-3DCB-5C49-8E35-BD695E16658E}">
      <dsp:nvSpPr>
        <dsp:cNvPr id="0" name=""/>
        <dsp:cNvSpPr/>
      </dsp:nvSpPr>
      <dsp:spPr>
        <a:xfrm>
          <a:off x="6702700" y="2460107"/>
          <a:ext cx="490924" cy="170403"/>
        </a:xfrm>
        <a:custGeom>
          <a:avLst/>
          <a:gdLst/>
          <a:ahLst/>
          <a:cxnLst/>
          <a:rect l="0" t="0" r="0" b="0"/>
          <a:pathLst>
            <a:path>
              <a:moveTo>
                <a:pt x="490924" y="0"/>
              </a:moveTo>
              <a:lnTo>
                <a:pt x="490924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33FBF3-B2BA-1E45-B9D8-E2A3B1BF60B2}">
      <dsp:nvSpPr>
        <dsp:cNvPr id="0" name=""/>
        <dsp:cNvSpPr/>
      </dsp:nvSpPr>
      <dsp:spPr>
        <a:xfrm>
          <a:off x="7193624" y="1883981"/>
          <a:ext cx="144031" cy="170403"/>
        </a:xfrm>
        <a:custGeom>
          <a:avLst/>
          <a:gdLst/>
          <a:ahLst/>
          <a:cxnLst/>
          <a:rect l="0" t="0" r="0" b="0"/>
          <a:pathLst>
            <a:path>
              <a:moveTo>
                <a:pt x="144031" y="0"/>
              </a:moveTo>
              <a:lnTo>
                <a:pt x="144031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5563E9-015E-6342-8D9F-8D10E182CD7A}">
      <dsp:nvSpPr>
        <dsp:cNvPr id="0" name=""/>
        <dsp:cNvSpPr/>
      </dsp:nvSpPr>
      <dsp:spPr>
        <a:xfrm>
          <a:off x="5193411" y="2460107"/>
          <a:ext cx="121716" cy="21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43"/>
              </a:lnTo>
              <a:lnTo>
                <a:pt x="121716" y="21016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61711A-4CD1-7C4B-87A6-EAD94D46FC19}">
      <dsp:nvSpPr>
        <dsp:cNvPr id="0" name=""/>
        <dsp:cNvSpPr/>
      </dsp:nvSpPr>
      <dsp:spPr>
        <a:xfrm>
          <a:off x="5193411" y="2460107"/>
          <a:ext cx="121716" cy="1525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517"/>
              </a:lnTo>
              <a:lnTo>
                <a:pt x="121716" y="152551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B32375-ECB5-2B40-8F95-7382051A21A0}">
      <dsp:nvSpPr>
        <dsp:cNvPr id="0" name=""/>
        <dsp:cNvSpPr/>
      </dsp:nvSpPr>
      <dsp:spPr>
        <a:xfrm>
          <a:off x="5193411" y="2460107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B647F-5B56-3D44-A604-358EAF656F91}">
      <dsp:nvSpPr>
        <dsp:cNvPr id="0" name=""/>
        <dsp:cNvSpPr/>
      </dsp:nvSpPr>
      <dsp:spPr>
        <a:xfrm>
          <a:off x="5193411" y="2460107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51061-80E9-6048-A22A-8EE77C19EF1A}">
      <dsp:nvSpPr>
        <dsp:cNvPr id="0" name=""/>
        <dsp:cNvSpPr/>
      </dsp:nvSpPr>
      <dsp:spPr>
        <a:xfrm>
          <a:off x="5517989" y="1883981"/>
          <a:ext cx="1819666" cy="170403"/>
        </a:xfrm>
        <a:custGeom>
          <a:avLst/>
          <a:gdLst/>
          <a:ahLst/>
          <a:cxnLst/>
          <a:rect l="0" t="0" r="0" b="0"/>
          <a:pathLst>
            <a:path>
              <a:moveTo>
                <a:pt x="1819666" y="0"/>
              </a:moveTo>
              <a:lnTo>
                <a:pt x="1819666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81989-AE97-DA44-AB52-0EF4F205DD31}">
      <dsp:nvSpPr>
        <dsp:cNvPr id="0" name=""/>
        <dsp:cNvSpPr/>
      </dsp:nvSpPr>
      <dsp:spPr>
        <a:xfrm>
          <a:off x="4211562" y="3036233"/>
          <a:ext cx="121716" cy="21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43"/>
              </a:lnTo>
              <a:lnTo>
                <a:pt x="121716" y="21016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3241E-7F0F-0F48-AF0F-A3581E454832}">
      <dsp:nvSpPr>
        <dsp:cNvPr id="0" name=""/>
        <dsp:cNvSpPr/>
      </dsp:nvSpPr>
      <dsp:spPr>
        <a:xfrm>
          <a:off x="4211562" y="3036233"/>
          <a:ext cx="121716" cy="1525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517"/>
              </a:lnTo>
              <a:lnTo>
                <a:pt x="121716" y="152551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6F8FA-7D54-0C46-92C8-FB1ABA118202}">
      <dsp:nvSpPr>
        <dsp:cNvPr id="0" name=""/>
        <dsp:cNvSpPr/>
      </dsp:nvSpPr>
      <dsp:spPr>
        <a:xfrm>
          <a:off x="4211562" y="3036233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667F0-8FEE-A347-ADB7-45521EBF11FA}">
      <dsp:nvSpPr>
        <dsp:cNvPr id="0" name=""/>
        <dsp:cNvSpPr/>
      </dsp:nvSpPr>
      <dsp:spPr>
        <a:xfrm>
          <a:off x="4211562" y="3036233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CFAA5-DBF6-B24A-B881-CE6D3A0BB277}">
      <dsp:nvSpPr>
        <dsp:cNvPr id="0" name=""/>
        <dsp:cNvSpPr/>
      </dsp:nvSpPr>
      <dsp:spPr>
        <a:xfrm>
          <a:off x="4045216" y="2460107"/>
          <a:ext cx="490924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490924" y="85201"/>
              </a:lnTo>
              <a:lnTo>
                <a:pt x="490924" y="1704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77547-1E5D-4CE4-B494-CF8F82C07B86}">
      <dsp:nvSpPr>
        <dsp:cNvPr id="0" name=""/>
        <dsp:cNvSpPr/>
      </dsp:nvSpPr>
      <dsp:spPr>
        <a:xfrm>
          <a:off x="3206335" y="3036233"/>
          <a:ext cx="145094" cy="1525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517"/>
              </a:lnTo>
              <a:lnTo>
                <a:pt x="145094" y="152551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FA19E-63E6-F54B-AA6A-6C27196E7202}">
      <dsp:nvSpPr>
        <dsp:cNvPr id="0" name=""/>
        <dsp:cNvSpPr/>
      </dsp:nvSpPr>
      <dsp:spPr>
        <a:xfrm>
          <a:off x="3206335" y="3036233"/>
          <a:ext cx="145094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45094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8C43A-690D-B440-B292-6DE8798D259A}">
      <dsp:nvSpPr>
        <dsp:cNvPr id="0" name=""/>
        <dsp:cNvSpPr/>
      </dsp:nvSpPr>
      <dsp:spPr>
        <a:xfrm>
          <a:off x="3206335" y="3036233"/>
          <a:ext cx="145094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45094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47AC9-659B-684C-9351-15161DD2DDA7}">
      <dsp:nvSpPr>
        <dsp:cNvPr id="0" name=""/>
        <dsp:cNvSpPr/>
      </dsp:nvSpPr>
      <dsp:spPr>
        <a:xfrm>
          <a:off x="3530914" y="2460107"/>
          <a:ext cx="514302" cy="170403"/>
        </a:xfrm>
        <a:custGeom>
          <a:avLst/>
          <a:gdLst/>
          <a:ahLst/>
          <a:cxnLst/>
          <a:rect l="0" t="0" r="0" b="0"/>
          <a:pathLst>
            <a:path>
              <a:moveTo>
                <a:pt x="514302" y="0"/>
              </a:moveTo>
              <a:lnTo>
                <a:pt x="514302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24DAD-E9A3-564C-BE2D-BB98408DE966}">
      <dsp:nvSpPr>
        <dsp:cNvPr id="0" name=""/>
        <dsp:cNvSpPr/>
      </dsp:nvSpPr>
      <dsp:spPr>
        <a:xfrm>
          <a:off x="4045216" y="1883981"/>
          <a:ext cx="3292440" cy="170403"/>
        </a:xfrm>
        <a:custGeom>
          <a:avLst/>
          <a:gdLst/>
          <a:ahLst/>
          <a:cxnLst/>
          <a:rect l="0" t="0" r="0" b="0"/>
          <a:pathLst>
            <a:path>
              <a:moveTo>
                <a:pt x="3292440" y="0"/>
              </a:moveTo>
              <a:lnTo>
                <a:pt x="3292440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FCEC8-57D3-3343-80FE-927E30660BE9}">
      <dsp:nvSpPr>
        <dsp:cNvPr id="0" name=""/>
        <dsp:cNvSpPr/>
      </dsp:nvSpPr>
      <dsp:spPr>
        <a:xfrm>
          <a:off x="6398408" y="1307854"/>
          <a:ext cx="939248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939248" y="85201"/>
              </a:lnTo>
              <a:lnTo>
                <a:pt x="939248" y="17040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6F629-F86E-384D-965C-6062E912F4DD}">
      <dsp:nvSpPr>
        <dsp:cNvPr id="0" name=""/>
        <dsp:cNvSpPr/>
      </dsp:nvSpPr>
      <dsp:spPr>
        <a:xfrm>
          <a:off x="2045003" y="2460107"/>
          <a:ext cx="121716" cy="21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43"/>
              </a:lnTo>
              <a:lnTo>
                <a:pt x="121716" y="21016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BD4B35-2693-5145-A7DE-41405AEB1ACC}">
      <dsp:nvSpPr>
        <dsp:cNvPr id="0" name=""/>
        <dsp:cNvSpPr/>
      </dsp:nvSpPr>
      <dsp:spPr>
        <a:xfrm>
          <a:off x="2045003" y="2460107"/>
          <a:ext cx="121716" cy="1525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517"/>
              </a:lnTo>
              <a:lnTo>
                <a:pt x="121716" y="152551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FE0E5-285A-D543-A776-537EA58FCAA4}">
      <dsp:nvSpPr>
        <dsp:cNvPr id="0" name=""/>
        <dsp:cNvSpPr/>
      </dsp:nvSpPr>
      <dsp:spPr>
        <a:xfrm>
          <a:off x="2045003" y="2460107"/>
          <a:ext cx="121716" cy="949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91"/>
              </a:lnTo>
              <a:lnTo>
                <a:pt x="121716" y="9493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C6BED-8557-F944-AD42-6D42FF368A4C}">
      <dsp:nvSpPr>
        <dsp:cNvPr id="0" name=""/>
        <dsp:cNvSpPr/>
      </dsp:nvSpPr>
      <dsp:spPr>
        <a:xfrm>
          <a:off x="2045003" y="2460107"/>
          <a:ext cx="121716" cy="373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264"/>
              </a:lnTo>
              <a:lnTo>
                <a:pt x="121716" y="3732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28C61-3D97-EE4F-9D6A-100E4994046F}">
      <dsp:nvSpPr>
        <dsp:cNvPr id="0" name=""/>
        <dsp:cNvSpPr/>
      </dsp:nvSpPr>
      <dsp:spPr>
        <a:xfrm>
          <a:off x="1387732" y="1883981"/>
          <a:ext cx="981849" cy="17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01"/>
              </a:lnTo>
              <a:lnTo>
                <a:pt x="981849" y="85201"/>
              </a:lnTo>
              <a:lnTo>
                <a:pt x="981849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149DB-BDAD-E449-888F-1BDCB630B09A}">
      <dsp:nvSpPr>
        <dsp:cNvPr id="0" name=""/>
        <dsp:cNvSpPr/>
      </dsp:nvSpPr>
      <dsp:spPr>
        <a:xfrm>
          <a:off x="1342012" y="1883981"/>
          <a:ext cx="91440" cy="1704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DBB9E7-E669-3646-A61A-9FF6EA645F87}">
      <dsp:nvSpPr>
        <dsp:cNvPr id="0" name=""/>
        <dsp:cNvSpPr/>
      </dsp:nvSpPr>
      <dsp:spPr>
        <a:xfrm>
          <a:off x="405883" y="1883981"/>
          <a:ext cx="981849" cy="170403"/>
        </a:xfrm>
        <a:custGeom>
          <a:avLst/>
          <a:gdLst/>
          <a:ahLst/>
          <a:cxnLst/>
          <a:rect l="0" t="0" r="0" b="0"/>
          <a:pathLst>
            <a:path>
              <a:moveTo>
                <a:pt x="981849" y="0"/>
              </a:moveTo>
              <a:lnTo>
                <a:pt x="981849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BEB5D-8EFB-4D42-8A7B-5CDA87879E63}">
      <dsp:nvSpPr>
        <dsp:cNvPr id="0" name=""/>
        <dsp:cNvSpPr/>
      </dsp:nvSpPr>
      <dsp:spPr>
        <a:xfrm>
          <a:off x="1387732" y="1307854"/>
          <a:ext cx="5010676" cy="170403"/>
        </a:xfrm>
        <a:custGeom>
          <a:avLst/>
          <a:gdLst/>
          <a:ahLst/>
          <a:cxnLst/>
          <a:rect l="0" t="0" r="0" b="0"/>
          <a:pathLst>
            <a:path>
              <a:moveTo>
                <a:pt x="5010676" y="0"/>
              </a:moveTo>
              <a:lnTo>
                <a:pt x="5010676" y="85201"/>
              </a:lnTo>
              <a:lnTo>
                <a:pt x="0" y="85201"/>
              </a:lnTo>
              <a:lnTo>
                <a:pt x="0" y="17040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B032D-E3F0-6643-AD09-8F7AD61670BD}">
      <dsp:nvSpPr>
        <dsp:cNvPr id="0" name=""/>
        <dsp:cNvSpPr/>
      </dsp:nvSpPr>
      <dsp:spPr>
        <a:xfrm>
          <a:off x="5992685" y="902132"/>
          <a:ext cx="811445" cy="405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Network infrastructure</a:t>
          </a:r>
        </a:p>
      </dsp:txBody>
      <dsp:txXfrm>
        <a:off x="5992685" y="902132"/>
        <a:ext cx="811445" cy="405722"/>
      </dsp:txXfrm>
    </dsp:sp>
    <dsp:sp modelId="{30F79803-1546-044D-8AB4-92809AF51FE1}">
      <dsp:nvSpPr>
        <dsp:cNvPr id="0" name=""/>
        <dsp:cNvSpPr/>
      </dsp:nvSpPr>
      <dsp:spPr>
        <a:xfrm>
          <a:off x="982009" y="1478258"/>
          <a:ext cx="811445" cy="4057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Scope</a:t>
          </a:r>
        </a:p>
      </dsp:txBody>
      <dsp:txXfrm>
        <a:off x="982009" y="1478258"/>
        <a:ext cx="811445" cy="405722"/>
      </dsp:txXfrm>
    </dsp:sp>
    <dsp:sp modelId="{D0986CC7-78DD-0144-8357-E1F0881F9DDA}">
      <dsp:nvSpPr>
        <dsp:cNvPr id="0" name=""/>
        <dsp:cNvSpPr/>
      </dsp:nvSpPr>
      <dsp:spPr>
        <a:xfrm>
          <a:off x="160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Countries/NRENs</a:t>
          </a:r>
        </a:p>
      </dsp:txBody>
      <dsp:txXfrm>
        <a:off x="160" y="2054384"/>
        <a:ext cx="811445" cy="405722"/>
      </dsp:txXfrm>
    </dsp:sp>
    <dsp:sp modelId="{C6D4A0F0-C0F4-4649-B015-6B5BC24A86A0}">
      <dsp:nvSpPr>
        <dsp:cNvPr id="0" name=""/>
        <dsp:cNvSpPr/>
      </dsp:nvSpPr>
      <dsp:spPr>
        <a:xfrm>
          <a:off x="982009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end-to-end</a:t>
          </a:r>
        </a:p>
      </dsp:txBody>
      <dsp:txXfrm>
        <a:off x="982009" y="2054384"/>
        <a:ext cx="811445" cy="405722"/>
      </dsp:txXfrm>
    </dsp:sp>
    <dsp:sp modelId="{5B205E3E-0E41-1240-AA19-B05EC69972E0}">
      <dsp:nvSpPr>
        <dsp:cNvPr id="0" name=""/>
        <dsp:cNvSpPr/>
      </dsp:nvSpPr>
      <dsp:spPr>
        <a:xfrm>
          <a:off x="1963858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endpoints</a:t>
          </a:r>
        </a:p>
      </dsp:txBody>
      <dsp:txXfrm>
        <a:off x="1963858" y="2054384"/>
        <a:ext cx="811445" cy="405722"/>
      </dsp:txXfrm>
    </dsp:sp>
    <dsp:sp modelId="{26839704-F6F4-384D-8853-34E5800C3A4D}">
      <dsp:nvSpPr>
        <dsp:cNvPr id="0" name=""/>
        <dsp:cNvSpPr/>
      </dsp:nvSpPr>
      <dsp:spPr>
        <a:xfrm>
          <a:off x="2166719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 err="1"/>
            <a:t>EuroHPC</a:t>
          </a:r>
          <a:r>
            <a:rPr lang="en-GB" sz="1000" kern="1200" dirty="0"/>
            <a:t> sites</a:t>
          </a:r>
        </a:p>
      </dsp:txBody>
      <dsp:txXfrm>
        <a:off x="2166719" y="2630510"/>
        <a:ext cx="811445" cy="405722"/>
      </dsp:txXfrm>
    </dsp:sp>
    <dsp:sp modelId="{E4C8E5C4-1943-7C4F-99E8-5C3CB83E582E}">
      <dsp:nvSpPr>
        <dsp:cNvPr id="0" name=""/>
        <dsp:cNvSpPr/>
      </dsp:nvSpPr>
      <dsp:spPr>
        <a:xfrm>
          <a:off x="2166719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R&amp;E sites</a:t>
          </a:r>
        </a:p>
      </dsp:txBody>
      <dsp:txXfrm>
        <a:off x="2166719" y="3206637"/>
        <a:ext cx="811445" cy="405722"/>
      </dsp:txXfrm>
    </dsp:sp>
    <dsp:sp modelId="{98C67D4F-5863-784B-AFA2-AB9A64B61B9D}">
      <dsp:nvSpPr>
        <dsp:cNvPr id="0" name=""/>
        <dsp:cNvSpPr/>
      </dsp:nvSpPr>
      <dsp:spPr>
        <a:xfrm>
          <a:off x="2166719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Other data locations</a:t>
          </a:r>
        </a:p>
      </dsp:txBody>
      <dsp:txXfrm>
        <a:off x="2166719" y="3782763"/>
        <a:ext cx="811445" cy="405722"/>
      </dsp:txXfrm>
    </dsp:sp>
    <dsp:sp modelId="{3F653414-8A6B-E043-BE6E-EF9D2E2C913D}">
      <dsp:nvSpPr>
        <dsp:cNvPr id="0" name=""/>
        <dsp:cNvSpPr/>
      </dsp:nvSpPr>
      <dsp:spPr>
        <a:xfrm>
          <a:off x="2166719" y="4358889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Non-R&amp;E</a:t>
          </a:r>
        </a:p>
      </dsp:txBody>
      <dsp:txXfrm>
        <a:off x="2166719" y="4358889"/>
        <a:ext cx="811445" cy="405722"/>
      </dsp:txXfrm>
    </dsp:sp>
    <dsp:sp modelId="{43799488-CC90-F540-ADF2-5A28BDE35004}">
      <dsp:nvSpPr>
        <dsp:cNvPr id="0" name=""/>
        <dsp:cNvSpPr/>
      </dsp:nvSpPr>
      <dsp:spPr>
        <a:xfrm>
          <a:off x="6931933" y="1478258"/>
          <a:ext cx="811445" cy="4057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Design</a:t>
          </a:r>
        </a:p>
      </dsp:txBody>
      <dsp:txXfrm>
        <a:off x="6931933" y="1478258"/>
        <a:ext cx="811445" cy="405722"/>
      </dsp:txXfrm>
    </dsp:sp>
    <dsp:sp modelId="{1F4149CE-0184-C142-BB2F-E1FDAB284AE0}">
      <dsp:nvSpPr>
        <dsp:cNvPr id="0" name=""/>
        <dsp:cNvSpPr/>
      </dsp:nvSpPr>
      <dsp:spPr>
        <a:xfrm>
          <a:off x="3639493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Topology</a:t>
          </a:r>
        </a:p>
      </dsp:txBody>
      <dsp:txXfrm>
        <a:off x="3639493" y="2054384"/>
        <a:ext cx="811445" cy="405722"/>
      </dsp:txXfrm>
    </dsp:sp>
    <dsp:sp modelId="{24E30F5B-8CA3-3243-A462-C5761CDA15DB}">
      <dsp:nvSpPr>
        <dsp:cNvPr id="0" name=""/>
        <dsp:cNvSpPr/>
      </dsp:nvSpPr>
      <dsp:spPr>
        <a:xfrm>
          <a:off x="3125191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Access points to service</a:t>
          </a:r>
        </a:p>
      </dsp:txBody>
      <dsp:txXfrm>
        <a:off x="3125191" y="2630510"/>
        <a:ext cx="811445" cy="405722"/>
      </dsp:txXfrm>
    </dsp:sp>
    <dsp:sp modelId="{7E27CCAC-C7B4-5C42-9F65-8B4B2D0829DE}">
      <dsp:nvSpPr>
        <dsp:cNvPr id="0" name=""/>
        <dsp:cNvSpPr/>
      </dsp:nvSpPr>
      <dsp:spPr>
        <a:xfrm>
          <a:off x="3351430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NRENs</a:t>
          </a:r>
        </a:p>
      </dsp:txBody>
      <dsp:txXfrm>
        <a:off x="3351430" y="3206637"/>
        <a:ext cx="811445" cy="405722"/>
      </dsp:txXfrm>
    </dsp:sp>
    <dsp:sp modelId="{8347376B-422E-684F-B3A7-92C0F9A7CAC3}">
      <dsp:nvSpPr>
        <dsp:cNvPr id="0" name=""/>
        <dsp:cNvSpPr/>
      </dsp:nvSpPr>
      <dsp:spPr>
        <a:xfrm>
          <a:off x="3351430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GÉANT</a:t>
          </a:r>
        </a:p>
      </dsp:txBody>
      <dsp:txXfrm>
        <a:off x="3351430" y="3782763"/>
        <a:ext cx="811445" cy="405722"/>
      </dsp:txXfrm>
    </dsp:sp>
    <dsp:sp modelId="{70D1B9A4-A6EC-41F1-8360-F2DC5AC6DD02}">
      <dsp:nvSpPr>
        <dsp:cNvPr id="0" name=""/>
        <dsp:cNvSpPr/>
      </dsp:nvSpPr>
      <dsp:spPr>
        <a:xfrm>
          <a:off x="3351430" y="4358889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External</a:t>
          </a:r>
        </a:p>
      </dsp:txBody>
      <dsp:txXfrm>
        <a:off x="3351430" y="4358889"/>
        <a:ext cx="811445" cy="405722"/>
      </dsp:txXfrm>
    </dsp:sp>
    <dsp:sp modelId="{01A862DD-7E52-D741-A579-2383D34EB153}">
      <dsp:nvSpPr>
        <dsp:cNvPr id="0" name=""/>
        <dsp:cNvSpPr/>
      </dsp:nvSpPr>
      <dsp:spPr>
        <a:xfrm>
          <a:off x="4130418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Capacity tiers </a:t>
          </a:r>
        </a:p>
      </dsp:txBody>
      <dsp:txXfrm>
        <a:off x="4130418" y="2630510"/>
        <a:ext cx="811445" cy="405722"/>
      </dsp:txXfrm>
    </dsp:sp>
    <dsp:sp modelId="{CCA504DD-8905-B348-8E25-94D75A112F3B}">
      <dsp:nvSpPr>
        <dsp:cNvPr id="0" name=""/>
        <dsp:cNvSpPr/>
      </dsp:nvSpPr>
      <dsp:spPr>
        <a:xfrm>
          <a:off x="4333279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NREN access</a:t>
          </a:r>
        </a:p>
      </dsp:txBody>
      <dsp:txXfrm>
        <a:off x="4333279" y="3206637"/>
        <a:ext cx="811445" cy="405722"/>
      </dsp:txXfrm>
    </dsp:sp>
    <dsp:sp modelId="{30F8CCB7-94EA-074C-95BD-0D84C2C29A25}">
      <dsp:nvSpPr>
        <dsp:cNvPr id="0" name=""/>
        <dsp:cNvSpPr/>
      </dsp:nvSpPr>
      <dsp:spPr>
        <a:xfrm>
          <a:off x="4333279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IX presence</a:t>
          </a:r>
        </a:p>
      </dsp:txBody>
      <dsp:txXfrm>
        <a:off x="4333279" y="3782763"/>
        <a:ext cx="811445" cy="405722"/>
      </dsp:txXfrm>
    </dsp:sp>
    <dsp:sp modelId="{FA7FDDB2-9831-2245-8F21-A812E303B5A6}">
      <dsp:nvSpPr>
        <dsp:cNvPr id="0" name=""/>
        <dsp:cNvSpPr/>
      </dsp:nvSpPr>
      <dsp:spPr>
        <a:xfrm>
          <a:off x="4333279" y="4358889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Commodity upstream</a:t>
          </a:r>
        </a:p>
      </dsp:txBody>
      <dsp:txXfrm>
        <a:off x="4333279" y="4358889"/>
        <a:ext cx="811445" cy="405722"/>
      </dsp:txXfrm>
    </dsp:sp>
    <dsp:sp modelId="{40C8238A-4DB9-0D44-9910-3FC4755F7DC2}">
      <dsp:nvSpPr>
        <dsp:cNvPr id="0" name=""/>
        <dsp:cNvSpPr/>
      </dsp:nvSpPr>
      <dsp:spPr>
        <a:xfrm>
          <a:off x="4333279" y="4935016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Direct peering</a:t>
          </a:r>
        </a:p>
      </dsp:txBody>
      <dsp:txXfrm>
        <a:off x="4333279" y="4935016"/>
        <a:ext cx="811445" cy="405722"/>
      </dsp:txXfrm>
    </dsp:sp>
    <dsp:sp modelId="{B013804A-2DD3-9A4E-8D23-4CBCE09B513A}">
      <dsp:nvSpPr>
        <dsp:cNvPr id="0" name=""/>
        <dsp:cNvSpPr/>
      </dsp:nvSpPr>
      <dsp:spPr>
        <a:xfrm>
          <a:off x="5112267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Network services</a:t>
          </a:r>
        </a:p>
      </dsp:txBody>
      <dsp:txXfrm>
        <a:off x="5112267" y="2054384"/>
        <a:ext cx="811445" cy="405722"/>
      </dsp:txXfrm>
    </dsp:sp>
    <dsp:sp modelId="{198B8D83-17E0-5449-955B-58A625226518}">
      <dsp:nvSpPr>
        <dsp:cNvPr id="0" name=""/>
        <dsp:cNvSpPr/>
      </dsp:nvSpPr>
      <dsp:spPr>
        <a:xfrm>
          <a:off x="5315128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IP</a:t>
          </a:r>
        </a:p>
      </dsp:txBody>
      <dsp:txXfrm>
        <a:off x="5315128" y="2630510"/>
        <a:ext cx="811445" cy="405722"/>
      </dsp:txXfrm>
    </dsp:sp>
    <dsp:sp modelId="{C7B2A539-5BFE-104C-B139-65223C40AC45}">
      <dsp:nvSpPr>
        <dsp:cNvPr id="0" name=""/>
        <dsp:cNvSpPr/>
      </dsp:nvSpPr>
      <dsp:spPr>
        <a:xfrm>
          <a:off x="5315128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L2/L3 inter-domain VPN</a:t>
          </a:r>
        </a:p>
      </dsp:txBody>
      <dsp:txXfrm>
        <a:off x="5315128" y="3206637"/>
        <a:ext cx="811445" cy="405722"/>
      </dsp:txXfrm>
    </dsp:sp>
    <dsp:sp modelId="{68171E10-71F3-7640-8B35-60AE59549E32}">
      <dsp:nvSpPr>
        <dsp:cNvPr id="0" name=""/>
        <dsp:cNvSpPr/>
      </dsp:nvSpPr>
      <dsp:spPr>
        <a:xfrm>
          <a:off x="5315128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QoS</a:t>
          </a:r>
        </a:p>
      </dsp:txBody>
      <dsp:txXfrm>
        <a:off x="5315128" y="3782763"/>
        <a:ext cx="811445" cy="405722"/>
      </dsp:txXfrm>
    </dsp:sp>
    <dsp:sp modelId="{33713908-469A-9445-8F31-25F098D11DA5}">
      <dsp:nvSpPr>
        <dsp:cNvPr id="0" name=""/>
        <dsp:cNvSpPr/>
      </dsp:nvSpPr>
      <dsp:spPr>
        <a:xfrm>
          <a:off x="5315128" y="4358889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Best-effort/dedicated circuits</a:t>
          </a:r>
        </a:p>
      </dsp:txBody>
      <dsp:txXfrm>
        <a:off x="5315128" y="4358889"/>
        <a:ext cx="811445" cy="405722"/>
      </dsp:txXfrm>
    </dsp:sp>
    <dsp:sp modelId="{9291D191-0F1E-6E4E-BC8E-068D6326E1A9}">
      <dsp:nvSpPr>
        <dsp:cNvPr id="0" name=""/>
        <dsp:cNvSpPr/>
      </dsp:nvSpPr>
      <dsp:spPr>
        <a:xfrm>
          <a:off x="6787902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BW requirements</a:t>
          </a:r>
        </a:p>
      </dsp:txBody>
      <dsp:txXfrm>
        <a:off x="6787902" y="2054384"/>
        <a:ext cx="811445" cy="405722"/>
      </dsp:txXfrm>
    </dsp:sp>
    <dsp:sp modelId="{E72D27C1-A3C4-204E-8336-25558001064D}">
      <dsp:nvSpPr>
        <dsp:cNvPr id="0" name=""/>
        <dsp:cNvSpPr/>
      </dsp:nvSpPr>
      <dsp:spPr>
        <a:xfrm>
          <a:off x="6296977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Backbone</a:t>
          </a:r>
        </a:p>
      </dsp:txBody>
      <dsp:txXfrm>
        <a:off x="6296977" y="2630510"/>
        <a:ext cx="811445" cy="405722"/>
      </dsp:txXfrm>
    </dsp:sp>
    <dsp:sp modelId="{BE4CC1B9-A5F4-2641-B5F4-3201806DC1C1}">
      <dsp:nvSpPr>
        <dsp:cNvPr id="0" name=""/>
        <dsp:cNvSpPr/>
      </dsp:nvSpPr>
      <dsp:spPr>
        <a:xfrm>
          <a:off x="6499839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Day 0</a:t>
          </a:r>
        </a:p>
      </dsp:txBody>
      <dsp:txXfrm>
        <a:off x="6499839" y="3206637"/>
        <a:ext cx="811445" cy="405722"/>
      </dsp:txXfrm>
    </dsp:sp>
    <dsp:sp modelId="{3C09CF8D-79B5-7F43-9DC0-50ADC7940796}">
      <dsp:nvSpPr>
        <dsp:cNvPr id="0" name=""/>
        <dsp:cNvSpPr/>
      </dsp:nvSpPr>
      <dsp:spPr>
        <a:xfrm>
          <a:off x="6499839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Upgrades</a:t>
          </a:r>
        </a:p>
      </dsp:txBody>
      <dsp:txXfrm>
        <a:off x="6499839" y="3782763"/>
        <a:ext cx="811445" cy="405722"/>
      </dsp:txXfrm>
    </dsp:sp>
    <dsp:sp modelId="{52845DCC-9763-0647-94DD-65A2A68AC9BD}">
      <dsp:nvSpPr>
        <dsp:cNvPr id="0" name=""/>
        <dsp:cNvSpPr/>
      </dsp:nvSpPr>
      <dsp:spPr>
        <a:xfrm>
          <a:off x="7278826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Access</a:t>
          </a:r>
        </a:p>
      </dsp:txBody>
      <dsp:txXfrm>
        <a:off x="7278826" y="2630510"/>
        <a:ext cx="811445" cy="405722"/>
      </dsp:txXfrm>
    </dsp:sp>
    <dsp:sp modelId="{ACD5416D-B2FD-894F-A0C8-046D233752F2}">
      <dsp:nvSpPr>
        <dsp:cNvPr id="0" name=""/>
        <dsp:cNvSpPr/>
      </dsp:nvSpPr>
      <dsp:spPr>
        <a:xfrm>
          <a:off x="7481688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Day 0</a:t>
          </a:r>
        </a:p>
      </dsp:txBody>
      <dsp:txXfrm>
        <a:off x="7481688" y="3206637"/>
        <a:ext cx="811445" cy="405722"/>
      </dsp:txXfrm>
    </dsp:sp>
    <dsp:sp modelId="{0010159F-C7F4-B642-8027-1E683A3EC459}">
      <dsp:nvSpPr>
        <dsp:cNvPr id="0" name=""/>
        <dsp:cNvSpPr/>
      </dsp:nvSpPr>
      <dsp:spPr>
        <a:xfrm>
          <a:off x="7481688" y="3782763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Upgrades</a:t>
          </a:r>
        </a:p>
      </dsp:txBody>
      <dsp:txXfrm>
        <a:off x="7481688" y="3782763"/>
        <a:ext cx="811445" cy="405722"/>
      </dsp:txXfrm>
    </dsp:sp>
    <dsp:sp modelId="{8B9E9D31-388C-084E-91B9-82B4E5F4BB63}">
      <dsp:nvSpPr>
        <dsp:cNvPr id="0" name=""/>
        <dsp:cNvSpPr/>
      </dsp:nvSpPr>
      <dsp:spPr>
        <a:xfrm>
          <a:off x="8260675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Resiliency</a:t>
          </a:r>
        </a:p>
      </dsp:txBody>
      <dsp:txXfrm>
        <a:off x="8260675" y="2054384"/>
        <a:ext cx="811445" cy="405722"/>
      </dsp:txXfrm>
    </dsp:sp>
    <dsp:sp modelId="{93C48A4E-3E4B-D841-AEC5-85F8B95190FB}">
      <dsp:nvSpPr>
        <dsp:cNvPr id="0" name=""/>
        <dsp:cNvSpPr/>
      </dsp:nvSpPr>
      <dsp:spPr>
        <a:xfrm>
          <a:off x="8463537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Redundancy</a:t>
          </a:r>
        </a:p>
      </dsp:txBody>
      <dsp:txXfrm>
        <a:off x="8463537" y="2630510"/>
        <a:ext cx="811445" cy="405722"/>
      </dsp:txXfrm>
    </dsp:sp>
    <dsp:sp modelId="{26E8E39B-DDF0-F346-AF2F-490F39E08E5F}">
      <dsp:nvSpPr>
        <dsp:cNvPr id="0" name=""/>
        <dsp:cNvSpPr/>
      </dsp:nvSpPr>
      <dsp:spPr>
        <a:xfrm>
          <a:off x="8463537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Diversity</a:t>
          </a:r>
        </a:p>
      </dsp:txBody>
      <dsp:txXfrm>
        <a:off x="8463537" y="3206637"/>
        <a:ext cx="811445" cy="405722"/>
      </dsp:txXfrm>
    </dsp:sp>
    <dsp:sp modelId="{7E9C6DE0-31A5-8948-AF50-49F321317A52}">
      <dsp:nvSpPr>
        <dsp:cNvPr id="0" name=""/>
        <dsp:cNvSpPr/>
      </dsp:nvSpPr>
      <dsp:spPr>
        <a:xfrm>
          <a:off x="9242524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Resources identification</a:t>
          </a:r>
        </a:p>
      </dsp:txBody>
      <dsp:txXfrm>
        <a:off x="9242524" y="2054384"/>
        <a:ext cx="811445" cy="405722"/>
      </dsp:txXfrm>
    </dsp:sp>
    <dsp:sp modelId="{E1B26259-F614-1C4B-AF77-296F5EDCDFB6}">
      <dsp:nvSpPr>
        <dsp:cNvPr id="0" name=""/>
        <dsp:cNvSpPr/>
      </dsp:nvSpPr>
      <dsp:spPr>
        <a:xfrm>
          <a:off x="9445386" y="2630510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Network elements</a:t>
          </a:r>
        </a:p>
      </dsp:txBody>
      <dsp:txXfrm>
        <a:off x="9445386" y="2630510"/>
        <a:ext cx="811445" cy="405722"/>
      </dsp:txXfrm>
    </dsp:sp>
    <dsp:sp modelId="{5EF6006F-53FD-BC46-B938-CEC6682BD594}">
      <dsp:nvSpPr>
        <dsp:cNvPr id="0" name=""/>
        <dsp:cNvSpPr/>
      </dsp:nvSpPr>
      <dsp:spPr>
        <a:xfrm>
          <a:off x="9445386" y="3206637"/>
          <a:ext cx="811445" cy="4057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Other hardware</a:t>
          </a:r>
        </a:p>
      </dsp:txBody>
      <dsp:txXfrm>
        <a:off x="9445386" y="3206637"/>
        <a:ext cx="811445" cy="405722"/>
      </dsp:txXfrm>
    </dsp:sp>
    <dsp:sp modelId="{9DACBA98-4E65-4F4D-944E-924C3FACC727}">
      <dsp:nvSpPr>
        <dsp:cNvPr id="0" name=""/>
        <dsp:cNvSpPr/>
      </dsp:nvSpPr>
      <dsp:spPr>
        <a:xfrm>
          <a:off x="10224373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Lead times</a:t>
          </a:r>
        </a:p>
      </dsp:txBody>
      <dsp:txXfrm>
        <a:off x="10224373" y="2054384"/>
        <a:ext cx="811445" cy="405722"/>
      </dsp:txXfrm>
    </dsp:sp>
    <dsp:sp modelId="{2B5A9E20-7691-7B48-A7C8-4CE8D4AA3000}">
      <dsp:nvSpPr>
        <dsp:cNvPr id="0" name=""/>
        <dsp:cNvSpPr/>
      </dsp:nvSpPr>
      <dsp:spPr>
        <a:xfrm>
          <a:off x="11003361" y="1478258"/>
          <a:ext cx="811445" cy="4057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SLAs</a:t>
          </a:r>
        </a:p>
      </dsp:txBody>
      <dsp:txXfrm>
        <a:off x="11003361" y="1478258"/>
        <a:ext cx="811445" cy="405722"/>
      </dsp:txXfrm>
    </dsp:sp>
    <dsp:sp modelId="{49B9CF30-96B6-734B-B11C-866B0B345D3F}">
      <dsp:nvSpPr>
        <dsp:cNvPr id="0" name=""/>
        <dsp:cNvSpPr/>
      </dsp:nvSpPr>
      <dsp:spPr>
        <a:xfrm>
          <a:off x="11206223" y="2054384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Uptime</a:t>
          </a:r>
        </a:p>
      </dsp:txBody>
      <dsp:txXfrm>
        <a:off x="11206223" y="2054384"/>
        <a:ext cx="811445" cy="405722"/>
      </dsp:txXfrm>
    </dsp:sp>
    <dsp:sp modelId="{07B68D2E-D1ED-7E44-90A4-54524E0E7CC5}">
      <dsp:nvSpPr>
        <dsp:cNvPr id="0" name=""/>
        <dsp:cNvSpPr/>
      </dsp:nvSpPr>
      <dsp:spPr>
        <a:xfrm>
          <a:off x="11206223" y="2630510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Throughput</a:t>
          </a:r>
        </a:p>
      </dsp:txBody>
      <dsp:txXfrm>
        <a:off x="11206223" y="2630510"/>
        <a:ext cx="811445" cy="405722"/>
      </dsp:txXfrm>
    </dsp:sp>
    <dsp:sp modelId="{BFC5E579-1379-CE4C-80EE-DB368CCEB221}">
      <dsp:nvSpPr>
        <dsp:cNvPr id="0" name=""/>
        <dsp:cNvSpPr/>
      </dsp:nvSpPr>
      <dsp:spPr>
        <a:xfrm>
          <a:off x="11206223" y="3206637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Packet loss</a:t>
          </a:r>
        </a:p>
      </dsp:txBody>
      <dsp:txXfrm>
        <a:off x="11206223" y="3206637"/>
        <a:ext cx="811445" cy="405722"/>
      </dsp:txXfrm>
    </dsp:sp>
    <dsp:sp modelId="{AD455DEE-6613-FE40-AD88-12896E03D427}">
      <dsp:nvSpPr>
        <dsp:cNvPr id="0" name=""/>
        <dsp:cNvSpPr/>
      </dsp:nvSpPr>
      <dsp:spPr>
        <a:xfrm>
          <a:off x="11206223" y="3782763"/>
          <a:ext cx="811445" cy="4057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Time-to-fix</a:t>
          </a:r>
        </a:p>
      </dsp:txBody>
      <dsp:txXfrm>
        <a:off x="11206223" y="3782763"/>
        <a:ext cx="811445" cy="405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the </a:t>
            </a:r>
            <a:r>
              <a:rPr lang="en-US" dirty="0" err="1"/>
              <a:t>EuroHPC</a:t>
            </a:r>
            <a:r>
              <a:rPr lang="en-US" dirty="0"/>
              <a:t> JU regulation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75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62E1B-911D-7AAA-08C0-681A360EF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2802AB-70A8-2B3A-C0B0-11C0D557E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D111CA-DC46-B7EE-2C05-02163493B1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3D392-D5AF-55F2-D137-BB6F6B367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23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IX and Upstream edges are also present at NRENs and </a:t>
            </a:r>
            <a:r>
              <a:rPr lang="en-GB" dirty="0" err="1"/>
              <a:t>NORDUnet</a:t>
            </a:r>
            <a:r>
              <a:rPr lang="en-GB" dirty="0"/>
              <a:t> – they are not shown to keep the image readable.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063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34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522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9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7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6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6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52526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7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2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8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4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272652"/>
            <a:ext cx="7374156" cy="8140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err="1">
                <a:solidFill>
                  <a:schemeClr val="bg1"/>
                </a:solidFill>
              </a:rPr>
              <a:t>EuroHPC</a:t>
            </a:r>
            <a:r>
              <a:rPr lang="en-GB" sz="3600" dirty="0">
                <a:solidFill>
                  <a:schemeClr val="bg1"/>
                </a:solidFill>
              </a:rPr>
              <a:t> Hyper-connectivity service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4104169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Sebastiano Buscaglione, Network Architect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u="sng" dirty="0">
                <a:solidFill>
                  <a:schemeClr val="bg1"/>
                </a:solidFill>
              </a:rPr>
              <a:t>Enzo Capone</a:t>
            </a:r>
            <a:r>
              <a:rPr lang="en-US" sz="2000" b="1" dirty="0">
                <a:solidFill>
                  <a:schemeClr val="bg1"/>
                </a:solidFill>
              </a:rPr>
              <a:t>, Head of Research Engagement and Support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9848EC93-6EA2-611C-7B83-196C86A9E881}"/>
              </a:ext>
            </a:extLst>
          </p:cNvPr>
          <p:cNvSpPr txBox="1">
            <a:spLocks/>
          </p:cNvSpPr>
          <p:nvPr/>
        </p:nvSpPr>
        <p:spPr>
          <a:xfrm>
            <a:off x="1267308" y="5475110"/>
            <a:ext cx="5467827" cy="70073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STF, Berlin (DE)</a:t>
            </a:r>
          </a:p>
          <a:p>
            <a:r>
              <a:rPr lang="en-US" sz="1600" dirty="0">
                <a:solidFill>
                  <a:schemeClr val="bg1"/>
                </a:solidFill>
              </a:rPr>
              <a:t>12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November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E3025719-9DDC-C559-0A2E-2F31F6D1510C}"/>
              </a:ext>
            </a:extLst>
          </p:cNvPr>
          <p:cNvSpPr txBox="1">
            <a:spLocks/>
          </p:cNvSpPr>
          <p:nvPr/>
        </p:nvSpPr>
        <p:spPr>
          <a:xfrm>
            <a:off x="1267308" y="5776902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Some design considerations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427B42-FD9A-9E8A-09C4-9C2F15C7F6C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7675" y="1268731"/>
            <a:ext cx="11296650" cy="226999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All JU HPCs will be part of the </a:t>
            </a:r>
            <a:r>
              <a:rPr lang="en-US" b="1" dirty="0"/>
              <a:t>“scope” </a:t>
            </a:r>
            <a:r>
              <a:rPr lang="en-US" dirty="0"/>
              <a:t>but </a:t>
            </a:r>
            <a:r>
              <a:rPr lang="en-US" b="1" dirty="0"/>
              <a:t>is unclear with regards to users and usage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100s of sites </a:t>
            </a:r>
            <a:r>
              <a:rPr lang="en-US" dirty="0"/>
              <a:t>are listed among expected users with high-capacity requirement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Not clear what the extent of the actual “Terabit” area will be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Funding is limited, considering the size of the area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Add a </a:t>
            </a:r>
            <a:r>
              <a:rPr lang="en-US" b="1" dirty="0"/>
              <a:t>Time component – When (2025-2033)</a:t>
            </a:r>
            <a:r>
              <a:rPr lang="en-US" dirty="0"/>
              <a:t>?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DDA083BB-D1BD-D0C5-588A-7DBF88F20182}"/>
              </a:ext>
            </a:extLst>
          </p:cNvPr>
          <p:cNvSpPr/>
          <p:nvPr/>
        </p:nvSpPr>
        <p:spPr>
          <a:xfrm>
            <a:off x="5108220" y="3803904"/>
            <a:ext cx="1676400" cy="552213"/>
          </a:xfrm>
          <a:prstGeom prst="downArrow">
            <a:avLst>
              <a:gd name="adj1" fmla="val 50000"/>
              <a:gd name="adj2" fmla="val 4791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3B65697-8AEB-7F19-A8F3-4FFC1B18E76A}"/>
              </a:ext>
            </a:extLst>
          </p:cNvPr>
          <p:cNvSpPr txBox="1">
            <a:spLocks/>
          </p:cNvSpPr>
          <p:nvPr/>
        </p:nvSpPr>
        <p:spPr>
          <a:xfrm>
            <a:off x="447675" y="4507993"/>
            <a:ext cx="11296650" cy="1719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dirty="0"/>
              <a:t>Not knowing the “boundaries” suggest the use of an </a:t>
            </a:r>
            <a:r>
              <a:rPr lang="en-US" b="1" dirty="0"/>
              <a:t>R&amp;E Internet service not a VPN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Decouples “Terabit Area” from “Service Area” via Tiering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Preparing for additional phases (and funding) to extend and upgrade the network as demand and needs evolve.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022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8CA32-09B2-7C0E-4410-2DAA0C64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C2A8C-E3F8-CD1E-980C-912ECAD8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VPN pros &amp; cons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DB9F44-37ED-FB34-44FE-4B3F27A2327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6740" y="2315688"/>
            <a:ext cx="5559260" cy="288570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Well identified set of resources</a:t>
            </a: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Clear boundaries of the service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Simplified monitoring and accounting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Easier troubleshooting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More “secure” (or perceived as such…)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i="1" dirty="0"/>
              <a:t>Could</a:t>
            </a:r>
            <a:r>
              <a:rPr lang="en-US" sz="2000" dirty="0"/>
              <a:t> allow for better end-to-end throughput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2232F2-AFDC-B467-1F40-A009C452CC8F}"/>
              </a:ext>
            </a:extLst>
          </p:cNvPr>
          <p:cNvSpPr txBox="1">
            <a:spLocks/>
          </p:cNvSpPr>
          <p:nvPr/>
        </p:nvSpPr>
        <p:spPr>
          <a:xfrm>
            <a:off x="6470072" y="2315688"/>
            <a:ext cx="5434941" cy="3170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000" dirty="0"/>
              <a:t>Higher entry barrier for new connectors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More complex configuration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Harder to connect non-R&amp;E endpoints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Need for a specific AUP definition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Additional security enforcement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More complex maintenance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8FA7EF-2369-223B-D793-32E60FA51DE3}"/>
              </a:ext>
            </a:extLst>
          </p:cNvPr>
          <p:cNvSpPr/>
          <p:nvPr/>
        </p:nvSpPr>
        <p:spPr>
          <a:xfrm>
            <a:off x="2063100" y="1150410"/>
            <a:ext cx="1439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Pros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76E8CE-BF2B-49D6-549A-0AC2BA89022F}"/>
              </a:ext>
            </a:extLst>
          </p:cNvPr>
          <p:cNvSpPr/>
          <p:nvPr/>
        </p:nvSpPr>
        <p:spPr>
          <a:xfrm>
            <a:off x="7903901" y="1150410"/>
            <a:ext cx="1571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GB" sz="5400" b="1" cap="none" spc="0" dirty="0">
                <a:ln/>
                <a:solidFill>
                  <a:schemeClr val="accent4"/>
                </a:solidFill>
                <a:effectLst/>
              </a:rPr>
              <a:t>Cons</a:t>
            </a:r>
          </a:p>
        </p:txBody>
      </p:sp>
    </p:spTree>
    <p:extLst>
      <p:ext uri="{BB962C8B-B14F-4D97-AF65-F5344CB8AC3E}">
        <p14:creationId xmlns:p14="http://schemas.microsoft.com/office/powerpoint/2010/main" val="2125049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Service area</a:t>
            </a:r>
          </a:p>
        </p:txBody>
      </p:sp>
      <p:pic>
        <p:nvPicPr>
          <p:cNvPr id="10" name="Picture 9" descr="A diagram of a green circle&#10;&#10;Description automatically generated with medium confidence">
            <a:extLst>
              <a:ext uri="{FF2B5EF4-FFF2-40B4-BE49-F238E27FC236}">
                <a16:creationId xmlns:a16="http://schemas.microsoft.com/office/drawing/2014/main" id="{7F0AD15B-E44C-F5F4-5990-ADA9E8A67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1125"/>
            <a:ext cx="1219200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19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Tiering</a:t>
            </a:r>
          </a:p>
        </p:txBody>
      </p:sp>
      <p:pic>
        <p:nvPicPr>
          <p:cNvPr id="10" name="Picture 9" descr="A diagram of a multi-layered structure&#10;&#10;Description automatically generated">
            <a:extLst>
              <a:ext uri="{FF2B5EF4-FFF2-40B4-BE49-F238E27FC236}">
                <a16:creationId xmlns:a16="http://schemas.microsoft.com/office/drawing/2014/main" id="{5DD430A6-A8CF-4C16-3701-090D4B3AE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617" y="732619"/>
            <a:ext cx="8719215" cy="604918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E8B6A4-4B11-4C7F-553F-8062989A8C60}"/>
              </a:ext>
            </a:extLst>
          </p:cNvPr>
          <p:cNvCxnSpPr>
            <a:cxnSpLocks/>
          </p:cNvCxnSpPr>
          <p:nvPr/>
        </p:nvCxnSpPr>
        <p:spPr>
          <a:xfrm>
            <a:off x="3155617" y="2034559"/>
            <a:ext cx="1207294" cy="737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4FAC39-7CA5-DF3D-9747-B841280912D1}"/>
              </a:ext>
            </a:extLst>
          </p:cNvPr>
          <p:cNvCxnSpPr>
            <a:cxnSpLocks/>
          </p:cNvCxnSpPr>
          <p:nvPr/>
        </p:nvCxnSpPr>
        <p:spPr>
          <a:xfrm>
            <a:off x="2990850" y="2034559"/>
            <a:ext cx="1276350" cy="1538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198B4D5-3E30-F9C2-4F5D-C69C4AAF581A}"/>
              </a:ext>
            </a:extLst>
          </p:cNvPr>
          <p:cNvSpPr txBox="1"/>
          <p:nvPr/>
        </p:nvSpPr>
        <p:spPr>
          <a:xfrm>
            <a:off x="442912" y="941600"/>
            <a:ext cx="344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NRENs sits across multiple tiers to ringfence the scope of the costly upgrade while maintaining reach for the service.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ABFD85-BEE3-5972-E106-8AD827109AD4}"/>
              </a:ext>
            </a:extLst>
          </p:cNvPr>
          <p:cNvCxnSpPr>
            <a:cxnSpLocks/>
          </p:cNvCxnSpPr>
          <p:nvPr/>
        </p:nvCxnSpPr>
        <p:spPr>
          <a:xfrm>
            <a:off x="2802001" y="2034559"/>
            <a:ext cx="1560910" cy="2342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5BB3038A-C9D7-ED90-C3EC-A00B93640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06" y="4074118"/>
            <a:ext cx="3623968" cy="252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967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Zooming in</a:t>
            </a:r>
          </a:p>
        </p:txBody>
      </p:sp>
      <p:pic>
        <p:nvPicPr>
          <p:cNvPr id="5" name="Picture 4" descr="A diagram of a green circle&#10;&#10;Description automatically generated with medium confidence">
            <a:extLst>
              <a:ext uri="{FF2B5EF4-FFF2-40B4-BE49-F238E27FC236}">
                <a16:creationId xmlns:a16="http://schemas.microsoft.com/office/drawing/2014/main" id="{5B8B2B51-599B-A417-B633-CC6F260C8F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34" b="28046"/>
          <a:stretch/>
        </p:blipFill>
        <p:spPr>
          <a:xfrm>
            <a:off x="4624899" y="962025"/>
            <a:ext cx="7376601" cy="539115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940D0AE-996F-9A40-FDDA-FD3BC57C3FC2}"/>
              </a:ext>
            </a:extLst>
          </p:cNvPr>
          <p:cNvCxnSpPr>
            <a:cxnSpLocks/>
          </p:cNvCxnSpPr>
          <p:nvPr/>
        </p:nvCxnSpPr>
        <p:spPr>
          <a:xfrm>
            <a:off x="3777175" y="1223913"/>
            <a:ext cx="3423725" cy="412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A25774-2276-CF21-8605-C996EC6D97F3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777175" y="1427870"/>
            <a:ext cx="3113649" cy="72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955B99-801B-DA68-AE32-0439542E25D5}"/>
              </a:ext>
            </a:extLst>
          </p:cNvPr>
          <p:cNvCxnSpPr>
            <a:cxnSpLocks/>
          </p:cNvCxnSpPr>
          <p:nvPr/>
        </p:nvCxnSpPr>
        <p:spPr>
          <a:xfrm>
            <a:off x="3777175" y="1635918"/>
            <a:ext cx="3380862" cy="1247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C19932-D3A3-B24F-1C38-B3C501A73E36}"/>
              </a:ext>
            </a:extLst>
          </p:cNvPr>
          <p:cNvCxnSpPr>
            <a:cxnSpLocks/>
          </p:cNvCxnSpPr>
          <p:nvPr/>
        </p:nvCxnSpPr>
        <p:spPr>
          <a:xfrm>
            <a:off x="3777175" y="1866900"/>
            <a:ext cx="3061775" cy="278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ABAAD7C-D104-59F9-8E00-898CD89924B0}"/>
              </a:ext>
            </a:extLst>
          </p:cNvPr>
          <p:cNvSpPr txBox="1"/>
          <p:nvPr/>
        </p:nvSpPr>
        <p:spPr>
          <a:xfrm>
            <a:off x="938725" y="827705"/>
            <a:ext cx="2838450" cy="1200329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 fully-redundant Terabit network extends all the way from the sites across NRENs to the Regionals and Back</a:t>
            </a:r>
          </a:p>
        </p:txBody>
      </p:sp>
      <p:pic>
        <p:nvPicPr>
          <p:cNvPr id="21" name="Picture 20" descr="A diagram of a green circle&#10;&#10;Description automatically generated with medium confidence">
            <a:extLst>
              <a:ext uri="{FF2B5EF4-FFF2-40B4-BE49-F238E27FC236}">
                <a16:creationId xmlns:a16="http://schemas.microsoft.com/office/drawing/2014/main" id="{895FB520-0A09-D015-7D65-C9A2130AFE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0" r="78520" b="13483"/>
          <a:stretch/>
        </p:blipFill>
        <p:spPr>
          <a:xfrm>
            <a:off x="416464" y="4224935"/>
            <a:ext cx="4079061" cy="23038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2245260-C9A8-7AC6-CB05-12664F93AE27}"/>
              </a:ext>
            </a:extLst>
          </p:cNvPr>
          <p:cNvSpPr txBox="1"/>
          <p:nvPr/>
        </p:nvSpPr>
        <p:spPr>
          <a:xfrm>
            <a:off x="272782" y="2744489"/>
            <a:ext cx="3970310" cy="147732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Users outside of the R&amp;E Network can connect to the edges of The Hyper-connectivity network at capacity </a:t>
            </a:r>
            <a:r>
              <a:rPr lang="en-GB" b="1" u="sng" dirty="0"/>
              <a:t>up to </a:t>
            </a:r>
            <a:r>
              <a:rPr lang="en-GB" dirty="0"/>
              <a:t>1.2Tbps via Internet, IXs, or dedicated circuits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201097-4209-0F15-43E1-36DF467F8914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2257937" y="4221817"/>
            <a:ext cx="378385" cy="385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BF96CF-E753-4DB7-796E-AB57A8A16B3B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2257937" y="4221817"/>
            <a:ext cx="1563274" cy="753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1786170-5F47-06D9-3C8C-AB4B7AD09846}"/>
              </a:ext>
            </a:extLst>
          </p:cNvPr>
          <p:cNvSpPr txBox="1"/>
          <p:nvPr/>
        </p:nvSpPr>
        <p:spPr>
          <a:xfrm>
            <a:off x="8224012" y="574785"/>
            <a:ext cx="3867534" cy="369332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Clients/Users are connected to any Tier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D4C3031-494A-F9D8-288B-F9B408365CC6}"/>
              </a:ext>
            </a:extLst>
          </p:cNvPr>
          <p:cNvCxnSpPr>
            <a:cxnSpLocks/>
          </p:cNvCxnSpPr>
          <p:nvPr/>
        </p:nvCxnSpPr>
        <p:spPr>
          <a:xfrm flipH="1">
            <a:off x="11201400" y="944117"/>
            <a:ext cx="371475" cy="846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63A21B1-A16C-21FC-F4BC-C3EC0B086C56}"/>
              </a:ext>
            </a:extLst>
          </p:cNvPr>
          <p:cNvCxnSpPr>
            <a:cxnSpLocks/>
          </p:cNvCxnSpPr>
          <p:nvPr/>
        </p:nvCxnSpPr>
        <p:spPr>
          <a:xfrm>
            <a:off x="11572875" y="962025"/>
            <a:ext cx="152400" cy="3423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78168F3-2FE0-33A7-422D-81D829139567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8871712" y="944117"/>
            <a:ext cx="1286067" cy="279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317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NREN topology blueprint</a:t>
            </a:r>
          </a:p>
        </p:txBody>
      </p:sp>
      <p:pic>
        <p:nvPicPr>
          <p:cNvPr id="4" name="Picture 3" descr="A diagram of a computer&#10;&#10;Description automatically generated">
            <a:extLst>
              <a:ext uri="{FF2B5EF4-FFF2-40B4-BE49-F238E27FC236}">
                <a16:creationId xmlns:a16="http://schemas.microsoft.com/office/drawing/2014/main" id="{04785B97-6094-1260-7AFA-5465EFD1D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8" y="622321"/>
            <a:ext cx="7455891" cy="615947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60358E-8D02-5526-878A-351550A0F6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9896" y="857250"/>
            <a:ext cx="4352307" cy="5335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Area in scope for upgrading using JU funding is the one in between the HPC site and the GÉANT APs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Upgrade to bring the capacity up to the level required for the HPC to have uncongested connectivity at the access capacity to the upstream regional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Upgrade of the IP layer provides the most flexible solution, increasing the return of investment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607C53-A320-D265-E540-98B0882E6427}"/>
              </a:ext>
            </a:extLst>
          </p:cNvPr>
          <p:cNvSpPr txBox="1"/>
          <p:nvPr/>
        </p:nvSpPr>
        <p:spPr>
          <a:xfrm>
            <a:off x="1685925" y="6245204"/>
            <a:ext cx="124585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/>
              <a:t>Upstream regional</a:t>
            </a:r>
          </a:p>
        </p:txBody>
      </p:sp>
    </p:spTree>
    <p:extLst>
      <p:ext uri="{BB962C8B-B14F-4D97-AF65-F5344CB8AC3E}">
        <p14:creationId xmlns:p14="http://schemas.microsoft.com/office/powerpoint/2010/main" val="3518641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Edge of HPCs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C95CE5B-C8C3-1EFA-177D-98D24A361B6B}"/>
              </a:ext>
            </a:extLst>
          </p:cNvPr>
          <p:cNvSpPr txBox="1">
            <a:spLocks/>
          </p:cNvSpPr>
          <p:nvPr/>
        </p:nvSpPr>
        <p:spPr>
          <a:xfrm>
            <a:off x="385532" y="1105825"/>
            <a:ext cx="3971926" cy="5543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An edge area of the Hyper-connectivity network (service demarcation) will be defined.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Edge area can be based on full CPE build on site (likely for HPCs) or simply function of a PE router port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Monitoring functions will be necessary, either virtual (NFV) or physical (e.g. </a:t>
            </a:r>
            <a:r>
              <a:rPr lang="en-US" dirty="0" err="1"/>
              <a:t>perfSONAR</a:t>
            </a:r>
            <a:r>
              <a:rPr lang="en-US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5" name="Content Placeholder 14" descr="A diagram of a network&#10;&#10;Description automatically generated">
            <a:extLst>
              <a:ext uri="{FF2B5EF4-FFF2-40B4-BE49-F238E27FC236}">
                <a16:creationId xmlns:a16="http://schemas.microsoft.com/office/drawing/2014/main" id="{FCD50422-BF5E-1EAC-9011-A314299F277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926" y="1777044"/>
            <a:ext cx="7116168" cy="4201111"/>
          </a:xfr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97CBA4-A735-1E1A-4AB4-297834C78987}"/>
              </a:ext>
            </a:extLst>
          </p:cNvPr>
          <p:cNvCxnSpPr/>
          <p:nvPr/>
        </p:nvCxnSpPr>
        <p:spPr>
          <a:xfrm flipV="1">
            <a:off x="4136994" y="4208016"/>
            <a:ext cx="2982897" cy="1926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AAFBF6-B507-4F31-43C4-BCDB9BD13720}"/>
              </a:ext>
            </a:extLst>
          </p:cNvPr>
          <p:cNvCxnSpPr/>
          <p:nvPr/>
        </p:nvCxnSpPr>
        <p:spPr>
          <a:xfrm>
            <a:off x="4357458" y="3429000"/>
            <a:ext cx="1093431" cy="557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163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36EE91FA-F9D6-F4AC-BBBD-D3FDF411B5E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4" y="1050268"/>
            <a:ext cx="9043416" cy="525668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Service testing infrastructure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80FAC8F-AF17-A63E-6D81-C56E099E6012}"/>
              </a:ext>
            </a:extLst>
          </p:cNvPr>
          <p:cNvSpPr txBox="1">
            <a:spLocks/>
          </p:cNvSpPr>
          <p:nvPr/>
        </p:nvSpPr>
        <p:spPr>
          <a:xfrm>
            <a:off x="5696712" y="1247013"/>
            <a:ext cx="6284977" cy="257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set of Testing Nodes could be deployed as part of the NREN Edge structure for major sites (</a:t>
            </a:r>
            <a:r>
              <a:rPr lang="en-US" dirty="0" err="1"/>
              <a:t>ie</a:t>
            </a:r>
            <a:r>
              <a:rPr lang="en-US" dirty="0"/>
              <a:t>. HPCs).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Testing nodes will be present in GÉANT and NRENs to be able to run service validation tests (primarily Bandwidth).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8EB66F-EF0B-1237-7609-709466186CF6}"/>
              </a:ext>
            </a:extLst>
          </p:cNvPr>
          <p:cNvCxnSpPr>
            <a:cxnSpLocks/>
          </p:cNvCxnSpPr>
          <p:nvPr/>
        </p:nvCxnSpPr>
        <p:spPr>
          <a:xfrm>
            <a:off x="1837944" y="1572768"/>
            <a:ext cx="749808" cy="960120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C6D839F-8CD7-823E-BE84-5B4C21D99ABA}"/>
              </a:ext>
            </a:extLst>
          </p:cNvPr>
          <p:cNvSpPr txBox="1"/>
          <p:nvPr/>
        </p:nvSpPr>
        <p:spPr>
          <a:xfrm>
            <a:off x="2807208" y="932688"/>
            <a:ext cx="2670048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PM node runs a 400Gbps bandwidth test against NREN reference node.</a:t>
            </a:r>
          </a:p>
        </p:txBody>
      </p:sp>
    </p:spTree>
    <p:extLst>
      <p:ext uri="{BB962C8B-B14F-4D97-AF65-F5344CB8AC3E}">
        <p14:creationId xmlns:p14="http://schemas.microsoft.com/office/powerpoint/2010/main" val="175626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996E4A57-961F-2B4D-9763-A0E9B88E3980}"/>
              </a:ext>
            </a:extLst>
          </p:cNvPr>
          <p:cNvGrpSpPr/>
          <p:nvPr/>
        </p:nvGrpSpPr>
        <p:grpSpPr>
          <a:xfrm>
            <a:off x="1243853" y="983674"/>
            <a:ext cx="9614460" cy="5437298"/>
            <a:chOff x="1243853" y="983674"/>
            <a:chExt cx="9614460" cy="54372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3117938-1670-9968-34AA-D9F7CC3A4405}"/>
                </a:ext>
              </a:extLst>
            </p:cNvPr>
            <p:cNvSpPr/>
            <p:nvPr/>
          </p:nvSpPr>
          <p:spPr>
            <a:xfrm>
              <a:off x="1243853" y="983674"/>
              <a:ext cx="5049371" cy="5437298"/>
            </a:xfrm>
            <a:prstGeom prst="rect">
              <a:avLst/>
            </a:prstGeom>
            <a:solidFill>
              <a:srgbClr val="5B9BD5">
                <a:alpha val="30000"/>
              </a:srgbClr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F942298-A864-EF73-D8D9-D5C3177776EF}"/>
                </a:ext>
              </a:extLst>
            </p:cNvPr>
            <p:cNvGrpSpPr/>
            <p:nvPr/>
          </p:nvGrpSpPr>
          <p:grpSpPr>
            <a:xfrm>
              <a:off x="7719898" y="2734499"/>
              <a:ext cx="1491171" cy="923972"/>
              <a:chOff x="5327417" y="756821"/>
              <a:chExt cx="721364" cy="360682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79307DCF-4A25-15FB-9515-65B02B5F66D5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9C96C4E0-C2B9-313F-37B6-ACB6BACCD378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GÉANT backbone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C00A5AB-78A2-B372-832E-E20E9A99D888}"/>
                </a:ext>
              </a:extLst>
            </p:cNvPr>
            <p:cNvGrpSpPr/>
            <p:nvPr/>
          </p:nvGrpSpPr>
          <p:grpSpPr>
            <a:xfrm>
              <a:off x="7719898" y="3745017"/>
              <a:ext cx="1491171" cy="923972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29E1F0BE-72A0-149F-F199-DFFF728EECBE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F51863D8-6B40-7A6F-3582-6F3D9AE26008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NRENs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infrastructure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E4DCC8-DDAE-DE2E-8466-79DEE21E924A}"/>
                </a:ext>
              </a:extLst>
            </p:cNvPr>
            <p:cNvGrpSpPr/>
            <p:nvPr/>
          </p:nvGrpSpPr>
          <p:grpSpPr>
            <a:xfrm>
              <a:off x="9735631" y="3413376"/>
              <a:ext cx="1122682" cy="663281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17C0BC8E-BA29-0030-9B38-F638D6FB2B8B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DA2B962-B71A-BCB9-9998-E9341359E502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HPC</a:t>
                </a: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hosting </a:t>
                </a: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NRENs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00522BD-E5F1-2F84-FBCE-B2B3BF6BE9D8}"/>
                </a:ext>
              </a:extLst>
            </p:cNvPr>
            <p:cNvGrpSpPr/>
            <p:nvPr/>
          </p:nvGrpSpPr>
          <p:grpSpPr>
            <a:xfrm>
              <a:off x="9735631" y="4163203"/>
              <a:ext cx="1122682" cy="663281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19696F3E-E95A-7FF8-95A5-3586DA6D3CCD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80CC965E-BAC2-CFD6-2C46-D0E90A2240B5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HPC</a:t>
                </a: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hosting </a:t>
                </a: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NRENs</a:t>
                </a: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(?)</a:t>
                </a:r>
              </a:p>
            </p:txBody>
          </p:sp>
        </p:grp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D9E41CA-36CE-2F4A-8C7C-277CE6187164}"/>
                </a:ext>
              </a:extLst>
            </p:cNvPr>
            <p:cNvCxnSpPr>
              <a:cxnSpLocks/>
              <a:stCxn id="104" idx="3"/>
              <a:endCxn id="103" idx="1"/>
            </p:cNvCxnSpPr>
            <p:nvPr/>
          </p:nvCxnSpPr>
          <p:spPr>
            <a:xfrm flipV="1">
              <a:off x="9211069" y="3745017"/>
              <a:ext cx="524562" cy="461986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F08FB1A6-8A17-6EAC-DD9B-7BD4CC041B67}"/>
                </a:ext>
              </a:extLst>
            </p:cNvPr>
            <p:cNvGrpSpPr/>
            <p:nvPr/>
          </p:nvGrpSpPr>
          <p:grpSpPr>
            <a:xfrm>
              <a:off x="4122703" y="2361310"/>
              <a:ext cx="1780049" cy="1102969"/>
              <a:chOff x="5327417" y="756821"/>
              <a:chExt cx="721364" cy="360682"/>
            </a:xfrm>
            <a:pattFill prst="wdDnDiag">
              <a:fgClr>
                <a:srgbClr val="70AD47">
                  <a:lumMod val="75000"/>
                </a:srgbClr>
              </a:fgClr>
              <a:bgClr>
                <a:srgbClr val="5B9BD5"/>
              </a:bgClr>
            </a:pattFill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C9BB9B32-DF41-A2B2-1586-FACD2B25A5D8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1B02500F-813B-9596-E057-19CF8A38F820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Network infrastructure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C7D3594-BFBF-8D65-DCD3-81F3680D0BEF}"/>
                </a:ext>
              </a:extLst>
            </p:cNvPr>
            <p:cNvGrpSpPr/>
            <p:nvPr/>
          </p:nvGrpSpPr>
          <p:grpSpPr>
            <a:xfrm>
              <a:off x="7719898" y="2729950"/>
              <a:ext cx="1491171" cy="923972"/>
              <a:chOff x="5327417" y="756821"/>
              <a:chExt cx="721364" cy="360682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9C229A29-50B0-6A5A-D4EC-77E11408958F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3CEBFBF-9C26-E195-78E9-A40327F3E7DB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GÉANT backbone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6F5A56F-7962-C0E1-4E3A-53794715128F}"/>
                </a:ext>
              </a:extLst>
            </p:cNvPr>
            <p:cNvGrpSpPr/>
            <p:nvPr/>
          </p:nvGrpSpPr>
          <p:grpSpPr>
            <a:xfrm>
              <a:off x="7719898" y="3740468"/>
              <a:ext cx="1491171" cy="923972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66429BC4-1514-A2C8-0E47-F77718DF8516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2145F76-BC21-EB1A-3B2E-1FB23FB93760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NRENs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infrastructure</a:t>
                </a:r>
              </a:p>
            </p:txBody>
          </p:sp>
        </p:grp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22D2C56-9511-33CD-B0E7-4C5559941CCD}"/>
                </a:ext>
              </a:extLst>
            </p:cNvPr>
            <p:cNvCxnSpPr>
              <a:cxnSpLocks/>
              <a:stCxn id="98" idx="3"/>
              <a:endCxn id="97" idx="1"/>
            </p:cNvCxnSpPr>
            <p:nvPr/>
          </p:nvCxnSpPr>
          <p:spPr>
            <a:xfrm>
              <a:off x="5902752" y="2912795"/>
              <a:ext cx="1817146" cy="279141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C214851-FF29-F538-5F3A-93AF9D02A656}"/>
                </a:ext>
              </a:extLst>
            </p:cNvPr>
            <p:cNvCxnSpPr>
              <a:cxnSpLocks/>
              <a:stCxn id="99" idx="3"/>
              <a:endCxn id="95" idx="1"/>
            </p:cNvCxnSpPr>
            <p:nvPr/>
          </p:nvCxnSpPr>
          <p:spPr>
            <a:xfrm>
              <a:off x="5902752" y="2912795"/>
              <a:ext cx="1817146" cy="1289659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0F3A1D1-A636-AF50-B8A5-5BCABE46F381}"/>
                </a:ext>
              </a:extLst>
            </p:cNvPr>
            <p:cNvGrpSpPr/>
            <p:nvPr/>
          </p:nvGrpSpPr>
          <p:grpSpPr>
            <a:xfrm>
              <a:off x="9735631" y="3408827"/>
              <a:ext cx="1122682" cy="663281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58F7022A-31B5-087F-4617-C91449D386A5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552A40E9-2D52-A352-C298-735E0B3AFE58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HPC</a:t>
                </a: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hosting </a:t>
                </a:r>
                <a:r>
                  <a:rPr kumimoji="0" lang="en-GB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NRENs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E353AC65-F32D-7C25-662E-C3E2B4474F8F}"/>
                </a:ext>
              </a:extLst>
            </p:cNvPr>
            <p:cNvGrpSpPr/>
            <p:nvPr/>
          </p:nvGrpSpPr>
          <p:grpSpPr>
            <a:xfrm>
              <a:off x="9735631" y="4158654"/>
              <a:ext cx="1122682" cy="663281"/>
              <a:chOff x="5327417" y="756821"/>
              <a:chExt cx="721364" cy="360682"/>
            </a:xfrm>
            <a:solidFill>
              <a:srgbClr val="70AD47">
                <a:lumMod val="75000"/>
              </a:srgbClr>
            </a:solidFill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AFECE962-33D4-FA8A-3446-E2FC396649C9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9C447467-5385-5AA1-54DF-3C57FC6D751F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Non-hosting NRENs</a:t>
                </a:r>
              </a:p>
            </p:txBody>
          </p:sp>
        </p:grp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FF4D066-207A-79C2-3196-C8F675D67BC9}"/>
                </a:ext>
              </a:extLst>
            </p:cNvPr>
            <p:cNvCxnSpPr>
              <a:cxnSpLocks/>
              <a:stCxn id="94" idx="3"/>
              <a:endCxn id="93" idx="1"/>
            </p:cNvCxnSpPr>
            <p:nvPr/>
          </p:nvCxnSpPr>
          <p:spPr>
            <a:xfrm flipV="1">
              <a:off x="9211069" y="3740468"/>
              <a:ext cx="524562" cy="461986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509C7EA3-ADDC-FBFF-9A91-762E524684E2}"/>
                </a:ext>
              </a:extLst>
            </p:cNvPr>
            <p:cNvCxnSpPr>
              <a:cxnSpLocks/>
              <a:endCxn id="91" idx="1"/>
            </p:cNvCxnSpPr>
            <p:nvPr/>
          </p:nvCxnSpPr>
          <p:spPr>
            <a:xfrm>
              <a:off x="9211069" y="4291801"/>
              <a:ext cx="524562" cy="198494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EE69303-F2A7-4F2C-866D-D0C4D5E0F199}"/>
                </a:ext>
              </a:extLst>
            </p:cNvPr>
            <p:cNvGrpSpPr/>
            <p:nvPr/>
          </p:nvGrpSpPr>
          <p:grpSpPr>
            <a:xfrm>
              <a:off x="4122702" y="3994262"/>
              <a:ext cx="1780049" cy="1102969"/>
              <a:chOff x="5327417" y="756821"/>
              <a:chExt cx="721364" cy="360682"/>
            </a:xfrm>
            <a:pattFill prst="wdDnDiag">
              <a:fgClr>
                <a:srgbClr val="70AD47">
                  <a:lumMod val="75000"/>
                </a:srgbClr>
              </a:fgClr>
              <a:bgClr>
                <a:srgbClr val="5B9BD5"/>
              </a:bgClr>
            </a:pattFill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C1FD2D96-CD41-2315-3A19-EB01E23B1D3B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5B594FCB-D94B-BBF7-5264-00AB055CD668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grp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Network Management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3747110-8491-C677-582C-4F44D5FB4FA0}"/>
                </a:ext>
              </a:extLst>
            </p:cNvPr>
            <p:cNvGrpSpPr/>
            <p:nvPr/>
          </p:nvGrpSpPr>
          <p:grpSpPr>
            <a:xfrm>
              <a:off x="1562982" y="2884887"/>
              <a:ext cx="1780049" cy="1006542"/>
              <a:chOff x="5327417" y="756821"/>
              <a:chExt cx="721364" cy="360682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CA0DE16-88A5-4904-2AEE-85C026E2A15F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A9728FBF-6CDB-ED0F-E882-A44528441F86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Monitoring</a:t>
                </a:r>
              </a:p>
            </p:txBody>
          </p: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B1757C9-5B1E-1B01-C392-895BE4A9A85D}"/>
                </a:ext>
              </a:extLst>
            </p:cNvPr>
            <p:cNvCxnSpPr>
              <a:cxnSpLocks/>
              <a:stCxn id="88" idx="3"/>
              <a:endCxn id="97" idx="1"/>
            </p:cNvCxnSpPr>
            <p:nvPr/>
          </p:nvCxnSpPr>
          <p:spPr>
            <a:xfrm flipV="1">
              <a:off x="5902751" y="3191936"/>
              <a:ext cx="1817147" cy="1353811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E7B0AF5-8E92-D363-DD2A-B9A5E4DE578A}"/>
                </a:ext>
              </a:extLst>
            </p:cNvPr>
            <p:cNvCxnSpPr>
              <a:cxnSpLocks/>
              <a:stCxn id="89" idx="3"/>
              <a:endCxn id="95" idx="1"/>
            </p:cNvCxnSpPr>
            <p:nvPr/>
          </p:nvCxnSpPr>
          <p:spPr>
            <a:xfrm flipV="1">
              <a:off x="5902751" y="4202454"/>
              <a:ext cx="1817147" cy="343293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35DFDBB-6A6B-6044-65AA-F461779A72B8}"/>
                </a:ext>
              </a:extLst>
            </p:cNvPr>
            <p:cNvGrpSpPr/>
            <p:nvPr/>
          </p:nvGrpSpPr>
          <p:grpSpPr>
            <a:xfrm>
              <a:off x="1562983" y="3991059"/>
              <a:ext cx="1780049" cy="1006542"/>
              <a:chOff x="5327417" y="756821"/>
              <a:chExt cx="721364" cy="360682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028215F-47D5-96C4-3A4E-98946DA2C663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DEE83B1-3897-B253-375B-50DE7D19EA3B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Reporting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569E93D-4DEC-53CE-501F-21DC763EDD15}"/>
                </a:ext>
              </a:extLst>
            </p:cNvPr>
            <p:cNvGrpSpPr/>
            <p:nvPr/>
          </p:nvGrpSpPr>
          <p:grpSpPr>
            <a:xfrm>
              <a:off x="1562984" y="5097231"/>
              <a:ext cx="1780049" cy="1006542"/>
              <a:chOff x="5327417" y="756821"/>
              <a:chExt cx="721364" cy="360682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F1D3F1C-CED4-4C7A-D53D-F8564142E4AE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C902893-5D76-CE7F-6E63-1CF23EAA4F47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Security framework</a:t>
                </a: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4E4BADD-B103-D56A-BBDC-7DFED198023E}"/>
                </a:ext>
              </a:extLst>
            </p:cNvPr>
            <p:cNvSpPr txBox="1"/>
            <p:nvPr/>
          </p:nvSpPr>
          <p:spPr>
            <a:xfrm>
              <a:off x="2806673" y="1029649"/>
              <a:ext cx="2206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Main bid lot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B2BB204-FA8B-8ECE-5B64-797AB628DF9C}"/>
                </a:ext>
              </a:extLst>
            </p:cNvPr>
            <p:cNvGrpSpPr/>
            <p:nvPr/>
          </p:nvGrpSpPr>
          <p:grpSpPr>
            <a:xfrm>
              <a:off x="1562981" y="1753942"/>
              <a:ext cx="1780049" cy="1039061"/>
              <a:chOff x="5327417" y="756821"/>
              <a:chExt cx="721364" cy="360682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79623C1E-9783-5639-FBF5-8DF40361F073}"/>
                  </a:ext>
                </a:extLst>
              </p:cNvPr>
              <p:cNvSpPr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E0DBDA2-5EEA-981B-DAA7-D6CE9C37E736}"/>
                  </a:ext>
                </a:extLst>
              </p:cNvPr>
              <p:cNvSpPr txBox="1"/>
              <p:nvPr/>
            </p:nvSpPr>
            <p:spPr>
              <a:xfrm>
                <a:off x="5327417" y="756821"/>
                <a:ext cx="721364" cy="36068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4445" tIns="4445" rIns="4445" bIns="4445" numCol="1" spcCol="1270" anchor="ctr" anchorCtr="0">
                <a:noAutofit/>
              </a:bodyPr>
              <a:lstStyle/>
              <a:p>
                <a:pPr marL="0" marR="0" lvl="0" indent="0" algn="ctr" defTabSz="311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SLA framework</a:t>
                </a:r>
              </a:p>
            </p:txBody>
          </p:sp>
        </p:grpSp>
      </p:grpSp>
      <p:sp>
        <p:nvSpPr>
          <p:cNvPr id="108" name="Title 1">
            <a:extLst>
              <a:ext uri="{FF2B5EF4-FFF2-40B4-BE49-F238E27FC236}">
                <a16:creationId xmlns:a16="http://schemas.microsoft.com/office/drawing/2014/main" id="{64FBB2AE-CA15-FD01-9021-C38DAD27B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Components of the Service</a:t>
            </a:r>
          </a:p>
        </p:txBody>
      </p:sp>
    </p:spTree>
    <p:extLst>
      <p:ext uri="{BB962C8B-B14F-4D97-AF65-F5344CB8AC3E}">
        <p14:creationId xmlns:p14="http://schemas.microsoft.com/office/powerpoint/2010/main" val="2591003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Infrastructure Components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BC6FE415-17D1-8AA0-54F1-64AA7C848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565117"/>
              </p:ext>
            </p:extLst>
          </p:nvPr>
        </p:nvGraphicFramePr>
        <p:xfrm>
          <a:off x="65314" y="692319"/>
          <a:ext cx="12017829" cy="6242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66C1474-0D99-B280-0A74-AF47FDF2F6A3}"/>
              </a:ext>
            </a:extLst>
          </p:cNvPr>
          <p:cNvSpPr txBox="1"/>
          <p:nvPr/>
        </p:nvSpPr>
        <p:spPr>
          <a:xfrm>
            <a:off x="196943" y="692320"/>
            <a:ext cx="10290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Not only the infrastructure, but also associated elements to monitor the service with </a:t>
            </a:r>
            <a:r>
              <a:rPr lang="en-GB" sz="2000" b="1" dirty="0"/>
              <a:t>SLAs</a:t>
            </a:r>
            <a:r>
              <a:rPr lang="en-GB" sz="2000" dirty="0"/>
              <a:t> and including </a:t>
            </a:r>
            <a:r>
              <a:rPr lang="en-GB" sz="2000" b="1" dirty="0"/>
              <a:t>Transport security - </a:t>
            </a:r>
            <a:r>
              <a:rPr lang="en-GB" sz="2000" dirty="0"/>
              <a:t>primarily anomaly detection and DDOS mitigation.</a:t>
            </a:r>
          </a:p>
        </p:txBody>
      </p:sp>
    </p:spTree>
    <p:extLst>
      <p:ext uri="{BB962C8B-B14F-4D97-AF65-F5344CB8AC3E}">
        <p14:creationId xmlns:p14="http://schemas.microsoft.com/office/powerpoint/2010/main" val="26537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Hyper-connectivity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0F90-3FEB-A319-04AC-0867320EC69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151" y="857251"/>
            <a:ext cx="11296650" cy="53625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Let’s find out more about Hyper-connectivity:</a:t>
            </a:r>
          </a:p>
          <a:p>
            <a:pPr marL="457200" lvl="1" indent="0">
              <a:buNone/>
            </a:pPr>
            <a:endParaRPr lang="en-US" i="1" dirty="0"/>
          </a:p>
          <a:p>
            <a:pPr marL="457200" lvl="1" indent="0">
              <a:buNone/>
            </a:pPr>
            <a:r>
              <a:rPr lang="en-US" b="1" i="1" dirty="0"/>
              <a:t>“The Joint Undertaking should </a:t>
            </a:r>
            <a:r>
              <a:rPr lang="en-US" b="1" i="1" dirty="0">
                <a:solidFill>
                  <a:schemeClr val="accent1"/>
                </a:solidFill>
              </a:rPr>
              <a:t>hyper-connect</a:t>
            </a:r>
            <a:r>
              <a:rPr lang="en-US" b="1" i="1" dirty="0"/>
              <a:t> all the supercomputers and data infrastructures it owns or co-owns with state-of-the-art networking technologies, making them </a:t>
            </a:r>
            <a:r>
              <a:rPr lang="en-US" b="1" i="1" dirty="0">
                <a:solidFill>
                  <a:srgbClr val="FF0000"/>
                </a:solidFill>
              </a:rPr>
              <a:t>widely accessible across the Union</a:t>
            </a:r>
            <a:r>
              <a:rPr lang="en-US" i="1" dirty="0">
                <a:solidFill>
                  <a:srgbClr val="FF0000"/>
                </a:solidFill>
              </a:rPr>
              <a:t>…</a:t>
            </a:r>
            <a:r>
              <a:rPr lang="en-US" b="1" i="1" dirty="0"/>
              <a:t>”</a:t>
            </a:r>
          </a:p>
          <a:p>
            <a:pPr marL="457200" lvl="1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i="1" dirty="0"/>
              <a:t>What does Hyper-connected actually mean?</a:t>
            </a:r>
          </a:p>
          <a:p>
            <a:pPr marL="0" indent="0">
              <a:buNone/>
            </a:pPr>
            <a:endParaRPr lang="en-US" b="1" i="1" dirty="0"/>
          </a:p>
          <a:p>
            <a:pPr marL="457200" lvl="1" indent="0">
              <a:buNone/>
            </a:pPr>
            <a:r>
              <a:rPr lang="en-US" b="1" i="1" dirty="0"/>
              <a:t>“</a:t>
            </a:r>
            <a:r>
              <a:rPr lang="en-US" b="1" i="1" dirty="0">
                <a:solidFill>
                  <a:schemeClr val="accent1"/>
                </a:solidFill>
              </a:rPr>
              <a:t>‘hyper-connected’ </a:t>
            </a:r>
            <a:r>
              <a:rPr lang="en-US" b="1" i="1" dirty="0"/>
              <a:t>means a communication capability of transferring data at 10 to the power of twelve bits per second </a:t>
            </a:r>
            <a:r>
              <a:rPr lang="en-US" b="1" i="1" dirty="0">
                <a:solidFill>
                  <a:schemeClr val="accent1"/>
                </a:solidFill>
              </a:rPr>
              <a:t>(1 Terabit per second) </a:t>
            </a:r>
            <a:r>
              <a:rPr lang="en-US" b="1" i="1" dirty="0"/>
              <a:t>or beyond”</a:t>
            </a:r>
          </a:p>
          <a:p>
            <a:pPr marL="457200" lvl="1" indent="0">
              <a:buNone/>
            </a:pPr>
            <a:endParaRPr lang="en-US" b="1" i="1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b="1" i="1" dirty="0"/>
              <a:t>Finally - Who can use them?</a:t>
            </a:r>
          </a:p>
          <a:p>
            <a:pPr marL="457200" lvl="1" indent="0">
              <a:buNone/>
            </a:pPr>
            <a:endParaRPr lang="en-US" b="1" i="1" dirty="0"/>
          </a:p>
          <a:p>
            <a:pPr marL="457200" lvl="1" indent="0">
              <a:buNone/>
            </a:pPr>
            <a:r>
              <a:rPr lang="en-US" b="1" i="1" dirty="0"/>
              <a:t>“The use of </a:t>
            </a:r>
            <a:r>
              <a:rPr lang="en-US" b="1" i="1" dirty="0" err="1"/>
              <a:t>EuroHPC</a:t>
            </a:r>
            <a:r>
              <a:rPr lang="en-US" b="1" i="1" dirty="0"/>
              <a:t> supercomputers shall be open to users from the public and private sectors and shall focus on civilian applications.”</a:t>
            </a:r>
          </a:p>
          <a:p>
            <a:pPr marL="0" indent="0">
              <a:buNone/>
            </a:pPr>
            <a:endParaRPr lang="en-US" b="1" i="1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A1A262-3012-DA21-F30B-07A18BD8D3C0}"/>
              </a:ext>
            </a:extLst>
          </p:cNvPr>
          <p:cNvSpPr txBox="1"/>
          <p:nvPr/>
        </p:nvSpPr>
        <p:spPr>
          <a:xfrm>
            <a:off x="438151" y="6329548"/>
            <a:ext cx="3043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err="1"/>
              <a:t>EuroHPC</a:t>
            </a:r>
            <a:r>
              <a:rPr lang="en-US" dirty="0"/>
              <a:t> JU regulation</a:t>
            </a:r>
          </a:p>
        </p:txBody>
      </p:sp>
    </p:spTree>
    <p:extLst>
      <p:ext uri="{BB962C8B-B14F-4D97-AF65-F5344CB8AC3E}">
        <p14:creationId xmlns:p14="http://schemas.microsoft.com/office/powerpoint/2010/main" val="2880113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01F9E-A87E-C166-54BA-EB03974BA7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9059" y="1235034"/>
            <a:ext cx="9894887" cy="4815444"/>
          </a:xfrm>
        </p:spPr>
        <p:txBody>
          <a:bodyPr>
            <a:normAutofit/>
          </a:bodyPr>
          <a:lstStyle/>
          <a:p>
            <a:r>
              <a:rPr lang="en-US" dirty="0"/>
              <a:t>Project matrix (tasks, responsibility, outputs, status)</a:t>
            </a:r>
          </a:p>
          <a:p>
            <a:pPr lvl="1"/>
            <a:r>
              <a:rPr lang="en-US" dirty="0"/>
              <a:t>ITIL approach</a:t>
            </a:r>
          </a:p>
          <a:p>
            <a:r>
              <a:rPr lang="en-US" dirty="0"/>
              <a:t>Service design</a:t>
            </a:r>
          </a:p>
          <a:p>
            <a:r>
              <a:rPr lang="en-US" dirty="0"/>
              <a:t>Security approach document</a:t>
            </a:r>
          </a:p>
          <a:p>
            <a:r>
              <a:rPr lang="en-US" dirty="0"/>
              <a:t>Monitoring scenarios</a:t>
            </a:r>
          </a:p>
          <a:p>
            <a:pPr lvl="1"/>
            <a:r>
              <a:rPr lang="en-US" dirty="0"/>
              <a:t>Different topologies considered</a:t>
            </a:r>
          </a:p>
          <a:p>
            <a:r>
              <a:rPr lang="en-US" dirty="0"/>
              <a:t>Backbone implementation timelines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Gap analysis</a:t>
            </a:r>
          </a:p>
          <a:p>
            <a:r>
              <a:rPr lang="en-US" dirty="0"/>
              <a:t>Service Level numbers (SLA, SLT, historical, anything!)</a:t>
            </a:r>
          </a:p>
          <a:p>
            <a:r>
              <a:rPr lang="en-US" dirty="0"/>
              <a:t>Timelines for national implementations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ABFBE9-EA75-7E5F-5982-F77BCF98334A}"/>
              </a:ext>
            </a:extLst>
          </p:cNvPr>
          <p:cNvSpPr txBox="1">
            <a:spLocks/>
          </p:cNvSpPr>
          <p:nvPr/>
        </p:nvSpPr>
        <p:spPr>
          <a:xfrm>
            <a:off x="999059" y="7620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Current works</a:t>
            </a:r>
          </a:p>
        </p:txBody>
      </p:sp>
    </p:spTree>
    <p:extLst>
      <p:ext uri="{BB962C8B-B14F-4D97-AF65-F5344CB8AC3E}">
        <p14:creationId xmlns:p14="http://schemas.microsoft.com/office/powerpoint/2010/main" val="101568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Members of </a:t>
            </a:r>
            <a:r>
              <a:rPr lang="en-GB" dirty="0" err="1">
                <a:solidFill>
                  <a:schemeClr val="bg1"/>
                </a:solidFill>
              </a:rPr>
              <a:t>EuroHPC</a:t>
            </a:r>
            <a:r>
              <a:rPr lang="en-GB" dirty="0">
                <a:solidFill>
                  <a:schemeClr val="bg1"/>
                </a:solidFill>
              </a:rPr>
              <a:t> and facilities of the JU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5A4AE24-C2EA-12D2-D66F-D088BDDA4C0D}"/>
              </a:ext>
            </a:extLst>
          </p:cNvPr>
          <p:cNvSpPr txBox="1">
            <a:spLocks/>
          </p:cNvSpPr>
          <p:nvPr/>
        </p:nvSpPr>
        <p:spPr>
          <a:xfrm>
            <a:off x="228600" y="821941"/>
            <a:ext cx="4562475" cy="5664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35 Members (all also GÉANT/</a:t>
            </a:r>
            <a:r>
              <a:rPr lang="en-GB" b="1" dirty="0" err="1"/>
              <a:t>NORDUnet</a:t>
            </a:r>
            <a:r>
              <a:rPr lang="en-GB" b="1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All 27 EU countries + 8 Non-EU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15 HPC Hosting countries - with 3 (HPCs) in the Top10*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Finland – LUMI*</a:t>
            </a:r>
          </a:p>
          <a:p>
            <a:pPr marL="457200" lvl="1" indent="0">
              <a:buNone/>
            </a:pPr>
            <a:r>
              <a:rPr lang="en-GB" dirty="0"/>
              <a:t>Sweden – Arrhenius</a:t>
            </a:r>
          </a:p>
          <a:p>
            <a:pPr marL="457200" lvl="1" indent="0">
              <a:buNone/>
            </a:pPr>
            <a:r>
              <a:rPr lang="en-GB" dirty="0"/>
              <a:t>Portugal – Deucalion</a:t>
            </a:r>
          </a:p>
          <a:p>
            <a:pPr marL="457200" lvl="1" indent="0">
              <a:buNone/>
            </a:pPr>
            <a:r>
              <a:rPr lang="en-GB" dirty="0"/>
              <a:t>Luxembourg – </a:t>
            </a:r>
            <a:r>
              <a:rPr lang="en-GB" dirty="0" err="1"/>
              <a:t>MeluXina</a:t>
            </a:r>
            <a:endParaRPr lang="en-GB" dirty="0"/>
          </a:p>
          <a:p>
            <a:pPr marL="457200" lvl="1" indent="0">
              <a:buNone/>
            </a:pPr>
            <a:r>
              <a:rPr lang="en-GB" dirty="0"/>
              <a:t>Italy – Leonardo*</a:t>
            </a:r>
          </a:p>
          <a:p>
            <a:pPr marL="457200" lvl="1" indent="0">
              <a:buNone/>
            </a:pPr>
            <a:r>
              <a:rPr lang="en-GB" dirty="0"/>
              <a:t>Czech Republic – Karolina</a:t>
            </a:r>
          </a:p>
          <a:p>
            <a:pPr marL="457200" lvl="1" indent="0">
              <a:buNone/>
            </a:pPr>
            <a:r>
              <a:rPr lang="en-GB" dirty="0"/>
              <a:t>Spain – </a:t>
            </a:r>
            <a:r>
              <a:rPr lang="en-GB" dirty="0" err="1"/>
              <a:t>Marenostrum</a:t>
            </a:r>
            <a:r>
              <a:rPr lang="en-GB" dirty="0"/>
              <a:t> 5*</a:t>
            </a:r>
          </a:p>
          <a:p>
            <a:pPr marL="457200" lvl="1" indent="0">
              <a:buNone/>
            </a:pPr>
            <a:r>
              <a:rPr lang="en-GB" dirty="0"/>
              <a:t>Hungary – </a:t>
            </a:r>
            <a:r>
              <a:rPr lang="en-GB" dirty="0" err="1"/>
              <a:t>Levente</a:t>
            </a:r>
            <a:endParaRPr lang="en-GB" dirty="0"/>
          </a:p>
          <a:p>
            <a:pPr marL="457200" lvl="1" indent="0">
              <a:buNone/>
            </a:pPr>
            <a:r>
              <a:rPr lang="en-GB" dirty="0"/>
              <a:t>France – Jules Verne</a:t>
            </a:r>
          </a:p>
          <a:p>
            <a:pPr marL="457200" lvl="1" indent="0">
              <a:buNone/>
            </a:pPr>
            <a:r>
              <a:rPr lang="en-GB" dirty="0"/>
              <a:t>Bulgaria – Discoverer</a:t>
            </a:r>
          </a:p>
          <a:p>
            <a:pPr marL="457200" lvl="1" indent="0">
              <a:buNone/>
            </a:pPr>
            <a:r>
              <a:rPr lang="en-GB" dirty="0"/>
              <a:t>Ireland – </a:t>
            </a:r>
            <a:r>
              <a:rPr lang="en-GB" dirty="0" err="1"/>
              <a:t>CASPIr</a:t>
            </a:r>
            <a:endParaRPr lang="en-GB" dirty="0"/>
          </a:p>
          <a:p>
            <a:pPr marL="457200" lvl="1" indent="0">
              <a:buNone/>
            </a:pPr>
            <a:r>
              <a:rPr lang="en-GB" dirty="0"/>
              <a:t>Poland – EHPCPL</a:t>
            </a:r>
          </a:p>
          <a:p>
            <a:pPr marL="457200" lvl="1" indent="0">
              <a:buNone/>
            </a:pPr>
            <a:r>
              <a:rPr lang="en-GB" dirty="0"/>
              <a:t>Slovenia – VEGA</a:t>
            </a:r>
          </a:p>
          <a:p>
            <a:pPr marL="457200" lvl="1" indent="0">
              <a:buNone/>
            </a:pPr>
            <a:r>
              <a:rPr lang="en-GB" dirty="0"/>
              <a:t>Germany – Jupiter</a:t>
            </a:r>
          </a:p>
          <a:p>
            <a:pPr marL="457200" lvl="1" indent="0">
              <a:buNone/>
            </a:pPr>
            <a:r>
              <a:rPr lang="en-GB" dirty="0"/>
              <a:t>Greece - Daedalus</a:t>
            </a:r>
          </a:p>
        </p:txBody>
      </p:sp>
      <p:pic>
        <p:nvPicPr>
          <p:cNvPr id="14" name="Picture 13" descr="A map of the world&#10;&#10;Description automatically generated">
            <a:extLst>
              <a:ext uri="{FF2B5EF4-FFF2-40B4-BE49-F238E27FC236}">
                <a16:creationId xmlns:a16="http://schemas.microsoft.com/office/drawing/2014/main" id="{27C05B85-1BD1-7D9B-A631-BE660D2C91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9" t="889" r="36403" b="66947"/>
          <a:stretch/>
        </p:blipFill>
        <p:spPr>
          <a:xfrm>
            <a:off x="4972051" y="663061"/>
            <a:ext cx="7124700" cy="61187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EE90D8-7EA4-8AF6-6966-D4C90AE360BD}"/>
              </a:ext>
            </a:extLst>
          </p:cNvPr>
          <p:cNvSpPr txBox="1"/>
          <p:nvPr/>
        </p:nvSpPr>
        <p:spPr>
          <a:xfrm>
            <a:off x="514350" y="6301859"/>
            <a:ext cx="94791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All HPC facilities are, or will be, (some don’t exist yet!) connected to the respective NREN networks.</a:t>
            </a:r>
          </a:p>
        </p:txBody>
      </p:sp>
    </p:spTree>
    <p:extLst>
      <p:ext uri="{BB962C8B-B14F-4D97-AF65-F5344CB8AC3E}">
        <p14:creationId xmlns:p14="http://schemas.microsoft.com/office/powerpoint/2010/main" val="381170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To summarise –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0F90-3FEB-A319-04AC-0867320EC69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93665" y="1495426"/>
            <a:ext cx="11585615" cy="291031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="1" dirty="0"/>
              <a:t>The HPC JU is acquiring and upgrading a number of Supercomputing Facilities across the Union </a:t>
            </a:r>
          </a:p>
          <a:p>
            <a:pPr>
              <a:buFontTx/>
              <a:buChar char="-"/>
            </a:pPr>
            <a:r>
              <a:rPr lang="en-US" b="1" dirty="0"/>
              <a:t>The </a:t>
            </a:r>
            <a:r>
              <a:rPr lang="en-US" b="1" dirty="0" err="1"/>
              <a:t>EuroHPC</a:t>
            </a:r>
            <a:r>
              <a:rPr lang="en-US" b="1" dirty="0"/>
              <a:t> JU will have to connect these facilities via state-of-the-art network infrastructure </a:t>
            </a:r>
          </a:p>
          <a:p>
            <a:pPr>
              <a:buFontTx/>
              <a:buChar char="-"/>
            </a:pPr>
            <a:r>
              <a:rPr lang="en-US" b="1" dirty="0"/>
              <a:t>The facilities should be accessible to both private and public sector (Industry, SMEs, etc.) </a:t>
            </a:r>
          </a:p>
          <a:p>
            <a:pPr>
              <a:buFontTx/>
              <a:buChar char="-"/>
            </a:pPr>
            <a:r>
              <a:rPr lang="en-US" b="1" dirty="0">
                <a:sym typeface="Wingdings" panose="05000000000000000000" pitchFamily="2" charset="2"/>
              </a:rPr>
              <a:t>All of these facilities and most of their expected users are, or will be, connected to the NREN networks </a:t>
            </a:r>
            <a:endParaRPr lang="en-US" b="1" dirty="0"/>
          </a:p>
          <a:p>
            <a:pPr marL="0" indent="0">
              <a:buNone/>
            </a:pPr>
            <a:endParaRPr lang="en-US" b="1" i="1" dirty="0">
              <a:highlight>
                <a:srgbClr val="FFFF00"/>
              </a:highlight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92AF765E-9379-5006-1918-A40F7B5E0995}"/>
              </a:ext>
            </a:extLst>
          </p:cNvPr>
          <p:cNvSpPr/>
          <p:nvPr/>
        </p:nvSpPr>
        <p:spPr>
          <a:xfrm>
            <a:off x="5443536" y="4456520"/>
            <a:ext cx="1285875" cy="5619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852304-B6C2-30F0-8773-15C8C149EE3A}"/>
              </a:ext>
            </a:extLst>
          </p:cNvPr>
          <p:cNvSpPr txBox="1"/>
          <p:nvPr/>
        </p:nvSpPr>
        <p:spPr>
          <a:xfrm>
            <a:off x="815509" y="5211579"/>
            <a:ext cx="10541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We are well positioned to be the Hyper-connectivity network provider for the JU!</a:t>
            </a:r>
          </a:p>
        </p:txBody>
      </p:sp>
    </p:spTree>
    <p:extLst>
      <p:ext uri="{BB962C8B-B14F-4D97-AF65-F5344CB8AC3E}">
        <p14:creationId xmlns:p14="http://schemas.microsoft.com/office/powerpoint/2010/main" val="306210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Acquisition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0F90-3FEB-A319-04AC-0867320EC69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150" y="903497"/>
            <a:ext cx="4733925" cy="5306608"/>
          </a:xfrm>
        </p:spPr>
        <p:txBody>
          <a:bodyPr>
            <a:normAutofit/>
          </a:bodyPr>
          <a:lstStyle/>
          <a:p>
            <a:r>
              <a:rPr lang="en-GB" b="1" dirty="0"/>
              <a:t>The JU intends to acquire the Hyper-connectivity service via tender</a:t>
            </a:r>
            <a:endParaRPr lang="en-GB" dirty="0"/>
          </a:p>
          <a:p>
            <a:r>
              <a:rPr lang="en-GB" b="1" dirty="0"/>
              <a:t>Consultants hired by the JU to Scope </a:t>
            </a:r>
            <a:r>
              <a:rPr lang="en-GB" dirty="0"/>
              <a:t>and understand costs</a:t>
            </a:r>
          </a:p>
          <a:p>
            <a:r>
              <a:rPr lang="en-GB" b="1" dirty="0"/>
              <a:t>The tender is expected to be released by December 2024</a:t>
            </a:r>
          </a:p>
          <a:p>
            <a:pPr lvl="1">
              <a:buFontTx/>
              <a:buChar char="-"/>
            </a:pPr>
            <a:r>
              <a:rPr lang="en-GB" dirty="0"/>
              <a:t>Initial scope and term is </a:t>
            </a:r>
            <a:r>
              <a:rPr lang="en-GB" b="1" dirty="0"/>
              <a:t>4 years</a:t>
            </a:r>
            <a:r>
              <a:rPr lang="en-GB" b="1" dirty="0">
                <a:highlight>
                  <a:srgbClr val="FFFF00"/>
                </a:highlight>
              </a:rPr>
              <a:t> </a:t>
            </a:r>
          </a:p>
          <a:p>
            <a:pPr lvl="1">
              <a:buFontTx/>
              <a:buChar char="-"/>
            </a:pPr>
            <a:r>
              <a:rPr lang="en-GB" dirty="0"/>
              <a:t>Amount allocated is </a:t>
            </a:r>
            <a:r>
              <a:rPr lang="en-GB" b="1" dirty="0"/>
              <a:t>60M Euros</a:t>
            </a:r>
          </a:p>
          <a:p>
            <a:pPr lvl="1">
              <a:buFontTx/>
              <a:buChar char="-"/>
            </a:pPr>
            <a:r>
              <a:rPr lang="en-GB" b="1" dirty="0"/>
              <a:t>Only EU countries </a:t>
            </a:r>
            <a:r>
              <a:rPr lang="en-GB" dirty="0"/>
              <a:t>can</a:t>
            </a:r>
            <a:r>
              <a:rPr lang="en-GB" b="1" dirty="0"/>
              <a:t> </a:t>
            </a:r>
            <a:r>
              <a:rPr lang="en-GB" dirty="0"/>
              <a:t>benefit from CEF</a:t>
            </a:r>
          </a:p>
          <a:p>
            <a:r>
              <a:rPr lang="en-GB" dirty="0"/>
              <a:t>Another 100M EUR procurement (2027-28) will probably extend the scope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457200" lvl="1" indent="0">
              <a:buNone/>
            </a:pPr>
            <a:endParaRPr lang="en-US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FC9F99-F8DB-EB47-7E77-2EDEE2CCD5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" r="6859" b="43030"/>
          <a:stretch/>
        </p:blipFill>
        <p:spPr>
          <a:xfrm>
            <a:off x="5410200" y="949743"/>
            <a:ext cx="6461942" cy="52141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19CA4E-FA77-861B-927C-405D43A141C8}"/>
              </a:ext>
            </a:extLst>
          </p:cNvPr>
          <p:cNvSpPr/>
          <p:nvPr/>
        </p:nvSpPr>
        <p:spPr>
          <a:xfrm>
            <a:off x="5410200" y="3464308"/>
            <a:ext cx="6461942" cy="15648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6C981F-57C1-2C0C-7837-3A324A31BA4C}"/>
              </a:ext>
            </a:extLst>
          </p:cNvPr>
          <p:cNvCxnSpPr/>
          <p:nvPr/>
        </p:nvCxnSpPr>
        <p:spPr>
          <a:xfrm>
            <a:off x="8801100" y="1466850"/>
            <a:ext cx="24955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4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NREN/GEANT structure and interface for Hyper-connectivity 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69648359-A2A5-D76B-CE7A-CDA8C904FD0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852811"/>
            <a:ext cx="8227288" cy="5742809"/>
          </a:xfr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B13DE61-902C-9069-8765-985571D8578B}"/>
              </a:ext>
            </a:extLst>
          </p:cNvPr>
          <p:cNvCxnSpPr/>
          <p:nvPr/>
        </p:nvCxnSpPr>
        <p:spPr>
          <a:xfrm>
            <a:off x="8677835" y="3227294"/>
            <a:ext cx="0" cy="34603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63F011D-4599-E88D-9101-4CA4150CEC64}"/>
              </a:ext>
            </a:extLst>
          </p:cNvPr>
          <p:cNvSpPr txBox="1"/>
          <p:nvPr/>
        </p:nvSpPr>
        <p:spPr>
          <a:xfrm>
            <a:off x="8884023" y="1877555"/>
            <a:ext cx="31286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GEANT and the NREN set up a pair of working groups to interface with the consultants and work to answer the specific question related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an answer to the tender can be provided (</a:t>
            </a:r>
            <a:r>
              <a:rPr lang="en-GB" dirty="0" err="1"/>
              <a:t>ie</a:t>
            </a:r>
            <a:r>
              <a:rPr lang="en-GB" dirty="0"/>
              <a:t>. legal structure, liabilities)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is the “technical” network service proposal  </a:t>
            </a:r>
          </a:p>
          <a:p>
            <a:endParaRPr lang="en-GB" dirty="0"/>
          </a:p>
          <a:p>
            <a:r>
              <a:rPr lang="en-GB" dirty="0"/>
              <a:t>This structure is in place until July/August 2024.</a:t>
            </a:r>
          </a:p>
        </p:txBody>
      </p:sp>
    </p:spTree>
    <p:extLst>
      <p:ext uri="{BB962C8B-B14F-4D97-AF65-F5344CB8AC3E}">
        <p14:creationId xmlns:p14="http://schemas.microsoft.com/office/powerpoint/2010/main" val="286325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 new structure to respond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75B4DC-53C2-F428-DF85-6189AD3E6F8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70" y="3908614"/>
            <a:ext cx="6739150" cy="2635608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5FE536-3F17-E762-9019-A85E984E6F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70" y="809658"/>
            <a:ext cx="6739150" cy="263560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BE8117F-F9A1-B616-DB0A-412A09B4703E}"/>
              </a:ext>
            </a:extLst>
          </p:cNvPr>
          <p:cNvSpPr txBox="1">
            <a:spLocks/>
          </p:cNvSpPr>
          <p:nvPr/>
        </p:nvSpPr>
        <p:spPr>
          <a:xfrm>
            <a:off x="7927848" y="2724485"/>
            <a:ext cx="3889269" cy="21885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new structure has been recently set-up to prepare to the imminent release of the tender.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This replaces the old structure.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B51CD42-ECBD-2A3F-0D00-620D55159BE2}"/>
              </a:ext>
            </a:extLst>
          </p:cNvPr>
          <p:cNvSpPr/>
          <p:nvPr/>
        </p:nvSpPr>
        <p:spPr>
          <a:xfrm>
            <a:off x="3355837" y="3516214"/>
            <a:ext cx="813816" cy="30254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6ADCF9-F4D0-ABE9-FAD6-06165C0E6207}"/>
              </a:ext>
            </a:extLst>
          </p:cNvPr>
          <p:cNvCxnSpPr/>
          <p:nvPr/>
        </p:nvCxnSpPr>
        <p:spPr>
          <a:xfrm flipH="1">
            <a:off x="7242048" y="3818763"/>
            <a:ext cx="576072" cy="7075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559570C-7A66-716D-3CDA-C5317803C3E7}"/>
              </a:ext>
            </a:extLst>
          </p:cNvPr>
          <p:cNvSpPr txBox="1"/>
          <p:nvPr/>
        </p:nvSpPr>
        <p:spPr>
          <a:xfrm>
            <a:off x="7242048" y="809658"/>
            <a:ext cx="1438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Old Structure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F9C321-4B07-40CA-96E4-6EC0691D8071}"/>
              </a:ext>
            </a:extLst>
          </p:cNvPr>
          <p:cNvSpPr txBox="1"/>
          <p:nvPr/>
        </p:nvSpPr>
        <p:spPr>
          <a:xfrm>
            <a:off x="7190357" y="6155985"/>
            <a:ext cx="153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 Structure</a:t>
            </a:r>
          </a:p>
        </p:txBody>
      </p:sp>
    </p:spTree>
    <p:extLst>
      <p:ext uri="{BB962C8B-B14F-4D97-AF65-F5344CB8AC3E}">
        <p14:creationId xmlns:p14="http://schemas.microsoft.com/office/powerpoint/2010/main" val="989329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8D19D-FF5C-7A44-B732-FA08E15E9801}"/>
              </a:ext>
            </a:extLst>
          </p:cNvPr>
          <p:cNvSpPr txBox="1">
            <a:spLocks/>
          </p:cNvSpPr>
          <p:nvPr/>
        </p:nvSpPr>
        <p:spPr>
          <a:xfrm>
            <a:off x="999059" y="7620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Tech Working Group(s)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C35F52-7201-43A7-9924-F73C1D691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807319"/>
              </p:ext>
            </p:extLst>
          </p:nvPr>
        </p:nvGraphicFramePr>
        <p:xfrm>
          <a:off x="395101" y="1842293"/>
          <a:ext cx="11109435" cy="4345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757">
                  <a:extLst>
                    <a:ext uri="{9D8B030D-6E8A-4147-A177-3AD203B41FA5}">
                      <a16:colId xmlns:a16="http://schemas.microsoft.com/office/drawing/2014/main" val="881423370"/>
                    </a:ext>
                  </a:extLst>
                </a:gridCol>
                <a:gridCol w="3075710">
                  <a:extLst>
                    <a:ext uri="{9D8B030D-6E8A-4147-A177-3AD203B41FA5}">
                      <a16:colId xmlns:a16="http://schemas.microsoft.com/office/drawing/2014/main" val="1523145071"/>
                    </a:ext>
                  </a:extLst>
                </a:gridCol>
                <a:gridCol w="3886127">
                  <a:extLst>
                    <a:ext uri="{9D8B030D-6E8A-4147-A177-3AD203B41FA5}">
                      <a16:colId xmlns:a16="http://schemas.microsoft.com/office/drawing/2014/main" val="1003593166"/>
                    </a:ext>
                  </a:extLst>
                </a:gridCol>
                <a:gridCol w="1277463">
                  <a:extLst>
                    <a:ext uri="{9D8B030D-6E8A-4147-A177-3AD203B41FA5}">
                      <a16:colId xmlns:a16="http://schemas.microsoft.com/office/drawing/2014/main" val="1292820625"/>
                    </a:ext>
                  </a:extLst>
                </a:gridCol>
                <a:gridCol w="1394378">
                  <a:extLst>
                    <a:ext uri="{9D8B030D-6E8A-4147-A177-3AD203B41FA5}">
                      <a16:colId xmlns:a16="http://schemas.microsoft.com/office/drawing/2014/main" val="2419789446"/>
                    </a:ext>
                  </a:extLst>
                </a:gridCol>
              </a:tblGrid>
              <a:tr h="394433">
                <a:tc>
                  <a:txBody>
                    <a:bodyPr/>
                    <a:lstStyle/>
                    <a:p>
                      <a:r>
                        <a:rPr lang="en-NL" dirty="0"/>
                        <a:t>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Who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S</a:t>
                      </a:r>
                      <a:r>
                        <a:rPr lang="en-GB" dirty="0"/>
                        <a:t>c</a:t>
                      </a:r>
                      <a:r>
                        <a:rPr lang="en-NL" dirty="0"/>
                        <a:t>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Regularity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3131255"/>
                  </a:ext>
                </a:extLst>
              </a:tr>
              <a:tr h="793228">
                <a:tc>
                  <a:txBody>
                    <a:bodyPr/>
                    <a:lstStyle/>
                    <a:p>
                      <a:r>
                        <a:rPr lang="en-GB" sz="1600" dirty="0"/>
                        <a:t>GÉANT </a:t>
                      </a:r>
                      <a:r>
                        <a:rPr lang="en-NL" sz="1600" dirty="0"/>
                        <a:t>Tech Core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sz="1600" dirty="0"/>
                        <a:t>Enzo, Seb, Keith, </a:t>
                      </a:r>
                      <a:r>
                        <a:rPr lang="en-GB" sz="1600" dirty="0"/>
                        <a:t>Bram, Matthew G., Mick, Alf (</a:t>
                      </a:r>
                      <a:r>
                        <a:rPr lang="en-NL" sz="1600" dirty="0"/>
                        <a:t>others as needed</a:t>
                      </a:r>
                      <a:r>
                        <a:rPr lang="en-GB" sz="1600" dirty="0"/>
                        <a:t>)</a:t>
                      </a:r>
                      <a:endParaRPr lang="en-N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Develop “Solution” and understand costing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Ensure consistency / completeness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Consider Dependencies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</a:t>
                      </a:r>
                      <a:r>
                        <a:rPr lang="en-NL" sz="1600" dirty="0"/>
                        <a:t>wice a 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4203622"/>
                  </a:ext>
                </a:extLst>
              </a:tr>
              <a:tr h="1085777">
                <a:tc>
                  <a:txBody>
                    <a:bodyPr/>
                    <a:lstStyle/>
                    <a:p>
                      <a:r>
                        <a:rPr lang="en-NL" sz="1600" dirty="0"/>
                        <a:t>NREN Tech WG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sz="1600" dirty="0"/>
                        <a:t>GÉANT Tech Core</a:t>
                      </a:r>
                      <a:r>
                        <a:rPr lang="en-GB" sz="1600" dirty="0"/>
                        <a:t> + </a:t>
                      </a:r>
                    </a:p>
                    <a:p>
                      <a:r>
                        <a:rPr lang="en-GB" sz="1600" dirty="0"/>
                        <a:t>M. Carboni (GARR)</a:t>
                      </a:r>
                    </a:p>
                    <a:p>
                      <a:r>
                        <a:rPr lang="en-GB" sz="1600" dirty="0"/>
                        <a:t>L. Gydé (</a:t>
                      </a:r>
                      <a:r>
                        <a:rPr lang="en-GB" sz="1600" dirty="0" err="1"/>
                        <a:t>RENATER</a:t>
                      </a:r>
                      <a:r>
                        <a:rPr lang="en-GB" sz="1600" dirty="0"/>
                        <a:t>)</a:t>
                      </a:r>
                    </a:p>
                    <a:p>
                      <a:r>
                        <a:rPr lang="fi-FI" sz="1600" dirty="0"/>
                        <a:t>J. Oinonen (CSC)</a:t>
                      </a:r>
                      <a:endParaRPr lang="en-GB" sz="1600" dirty="0"/>
                    </a:p>
                    <a:p>
                      <a:r>
                        <a:rPr lang="en-GB" sz="1600" dirty="0"/>
                        <a:t>S. Piger (DFN)</a:t>
                      </a:r>
                    </a:p>
                    <a:p>
                      <a:r>
                        <a:rPr lang="en-GB" sz="1600" dirty="0"/>
                        <a:t>E. Robles (</a:t>
                      </a:r>
                      <a:r>
                        <a:rPr lang="en-GB" sz="1600" dirty="0" err="1"/>
                        <a:t>RedIRIS</a:t>
                      </a:r>
                      <a:r>
                        <a:rPr lang="en-GB" sz="1600" dirty="0"/>
                        <a:t>)</a:t>
                      </a:r>
                    </a:p>
                    <a:p>
                      <a:r>
                        <a:rPr lang="en-GB" sz="1600" dirty="0"/>
                        <a:t>R. </a:t>
                      </a:r>
                      <a:r>
                        <a:rPr lang="en-GB" sz="1600" dirty="0" err="1"/>
                        <a:t>Tuminauskas</a:t>
                      </a:r>
                      <a:r>
                        <a:rPr lang="en-GB" sz="1600" dirty="0"/>
                        <a:t> (</a:t>
                      </a:r>
                      <a:r>
                        <a:rPr lang="en-GB" sz="1600" dirty="0" err="1"/>
                        <a:t>PSNC</a:t>
                      </a:r>
                      <a:r>
                        <a:rPr lang="en-GB" sz="1600" dirty="0"/>
                        <a:t>)</a:t>
                      </a:r>
                      <a:endParaRPr lang="en-N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Soundboard, inspire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Develop content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Viability/Acceptability of concepts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dirty="0"/>
                        <a:t>Biweekly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sz="1600" dirty="0"/>
                        <a:t>Also individual NREN</a:t>
                      </a:r>
                      <a:r>
                        <a:rPr lang="en-GB" sz="1600" dirty="0"/>
                        <a:t>s</a:t>
                      </a:r>
                      <a:r>
                        <a:rPr lang="en-NL" sz="1600" dirty="0"/>
                        <a:t> follow-up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452086"/>
                  </a:ext>
                </a:extLst>
              </a:tr>
              <a:tr h="1085777">
                <a:tc>
                  <a:txBody>
                    <a:bodyPr/>
                    <a:lstStyle/>
                    <a:p>
                      <a:r>
                        <a:rPr lang="en-NL" sz="1600" dirty="0"/>
                        <a:t>NRENs Tech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L" sz="1600" dirty="0"/>
                        <a:t>Different channels: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L" sz="1600" dirty="0"/>
                        <a:t>NREN Coordination group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APM / contacts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ECHO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Soundboard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L" sz="1600" dirty="0"/>
                        <a:t>Test viability/acceptability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When needed</a:t>
                      </a:r>
                      <a:endParaRPr lang="en-N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247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95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10F-66CD-19DA-28DD-5DF89E986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59" y="7620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The story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5A7AA-9F44-5D9A-9C57-602C974A20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0900" y="1148197"/>
            <a:ext cx="11439526" cy="2770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Content and scope of the tender still unknown, in particular:</a:t>
            </a:r>
          </a:p>
          <a:p>
            <a:pPr lvl="1"/>
            <a:r>
              <a:rPr lang="en-US" b="1" dirty="0"/>
              <a:t>Number of client sites requiring upgrades</a:t>
            </a:r>
          </a:p>
          <a:p>
            <a:pPr lvl="1"/>
            <a:r>
              <a:rPr lang="en-US" b="1" dirty="0"/>
              <a:t>Day-zero required capacity</a:t>
            </a:r>
          </a:p>
          <a:p>
            <a:pPr lvl="2"/>
            <a:r>
              <a:rPr lang="en-US" dirty="0"/>
              <a:t>Expected Nx400Gbps for the main sites</a:t>
            </a:r>
          </a:p>
          <a:p>
            <a:pPr lvl="1"/>
            <a:r>
              <a:rPr lang="en-US" b="1" dirty="0"/>
              <a:t>Timeline and tendering mechanism</a:t>
            </a:r>
          </a:p>
          <a:p>
            <a:pPr lvl="2"/>
            <a:r>
              <a:rPr lang="en-US" dirty="0"/>
              <a:t>Possibly, could look like this: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FE45C8-7749-5143-65FE-203AA0D6D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3682301"/>
            <a:ext cx="11734801" cy="111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865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1394</Words>
  <Application>Microsoft Macintosh PowerPoint</Application>
  <PresentationFormat>Widescreen</PresentationFormat>
  <Paragraphs>262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End Slide</vt:lpstr>
      <vt:lpstr>1_Standard layout</vt:lpstr>
      <vt:lpstr>PowerPoint Presentation</vt:lpstr>
      <vt:lpstr>Hyper-connectivity</vt:lpstr>
      <vt:lpstr>Members of EuroHPC and facilities of the JU </vt:lpstr>
      <vt:lpstr>To summarise – so far</vt:lpstr>
      <vt:lpstr>Acquisition process</vt:lpstr>
      <vt:lpstr>NREN/GEANT structure and interface for Hyper-connectivity </vt:lpstr>
      <vt:lpstr>A new structure to respond</vt:lpstr>
      <vt:lpstr>PowerPoint Presentation</vt:lpstr>
      <vt:lpstr>The story so far</vt:lpstr>
      <vt:lpstr>Some design considerations</vt:lpstr>
      <vt:lpstr>VPN pros &amp; cons</vt:lpstr>
      <vt:lpstr>Service area</vt:lpstr>
      <vt:lpstr>Tiering</vt:lpstr>
      <vt:lpstr>Zooming in</vt:lpstr>
      <vt:lpstr>NREN topology blueprint</vt:lpstr>
      <vt:lpstr>Edge of HPCs</vt:lpstr>
      <vt:lpstr>Service testing infrastructure</vt:lpstr>
      <vt:lpstr>Components of the Service</vt:lpstr>
      <vt:lpstr>Infrastructure Components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Enzo Capone</cp:lastModifiedBy>
  <cp:revision>276</cp:revision>
  <dcterms:created xsi:type="dcterms:W3CDTF">2022-09-06T15:15:15Z</dcterms:created>
  <dcterms:modified xsi:type="dcterms:W3CDTF">2024-11-12T08:48:44Z</dcterms:modified>
</cp:coreProperties>
</file>