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5"/>
  </p:sldMasterIdLst>
  <p:notesMasterIdLst>
    <p:notesMasterId r:id="rId26"/>
  </p:notesMasterIdLst>
  <p:handoutMasterIdLst>
    <p:handoutMasterId r:id="rId27"/>
  </p:handoutMasterIdLst>
  <p:sldIdLst>
    <p:sldId id="313" r:id="rId6"/>
    <p:sldId id="319" r:id="rId7"/>
    <p:sldId id="333" r:id="rId8"/>
    <p:sldId id="320" r:id="rId9"/>
    <p:sldId id="335" r:id="rId10"/>
    <p:sldId id="334" r:id="rId11"/>
    <p:sldId id="329" r:id="rId12"/>
    <p:sldId id="321" r:id="rId13"/>
    <p:sldId id="324" r:id="rId14"/>
    <p:sldId id="325" r:id="rId15"/>
    <p:sldId id="328" r:id="rId16"/>
    <p:sldId id="322" r:id="rId17"/>
    <p:sldId id="336" r:id="rId18"/>
    <p:sldId id="330" r:id="rId19"/>
    <p:sldId id="323" r:id="rId20"/>
    <p:sldId id="326" r:id="rId21"/>
    <p:sldId id="332" r:id="rId22"/>
    <p:sldId id="331" r:id="rId23"/>
    <p:sldId id="327" r:id="rId24"/>
    <p:sldId id="318" r:id="rId2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AC"/>
    <a:srgbClr val="008080"/>
    <a:srgbClr val="C0C0C0"/>
    <a:srgbClr val="574500"/>
    <a:srgbClr val="221644"/>
    <a:srgbClr val="004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992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DB0D86-64F4-4643-AECB-F917C74F6A19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9A45FB-71F6-5D4C-A415-38CAF164931B}">
      <dgm:prSet phldrT="[Text]"/>
      <dgm:spPr/>
      <dgm:t>
        <a:bodyPr/>
        <a:lstStyle/>
        <a:p>
          <a:r>
            <a:rPr lang="en-US" dirty="0" smtClean="0"/>
            <a:t>TRUST</a:t>
          </a:r>
          <a:endParaRPr lang="en-US" dirty="0"/>
        </a:p>
      </dgm:t>
    </dgm:pt>
    <dgm:pt modelId="{9BC2CC28-67FE-8C4B-9A9A-62769EC98FB8}" type="parTrans" cxnId="{05A79CBF-3AC4-614B-8DCC-23907E21A780}">
      <dgm:prSet/>
      <dgm:spPr/>
      <dgm:t>
        <a:bodyPr/>
        <a:lstStyle/>
        <a:p>
          <a:endParaRPr lang="en-US"/>
        </a:p>
      </dgm:t>
    </dgm:pt>
    <dgm:pt modelId="{D343DFA5-6704-F143-B973-A732F6353FB4}" type="sibTrans" cxnId="{05A79CBF-3AC4-614B-8DCC-23907E21A780}">
      <dgm:prSet/>
      <dgm:spPr/>
      <dgm:t>
        <a:bodyPr/>
        <a:lstStyle/>
        <a:p>
          <a:endParaRPr lang="en-US"/>
        </a:p>
      </dgm:t>
    </dgm:pt>
    <dgm:pt modelId="{0EBE1256-E368-334F-9487-98902C64B6E4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err="1" smtClean="0"/>
            <a:t>Behavioural</a:t>
          </a:r>
          <a:r>
            <a:rPr lang="en-US" dirty="0" smtClean="0"/>
            <a:t> Trust - </a:t>
          </a:r>
          <a:r>
            <a:rPr lang="en-US" dirty="0" err="1" smtClean="0"/>
            <a:t>IdP</a:t>
          </a:r>
          <a:endParaRPr lang="en-US" dirty="0"/>
        </a:p>
      </dgm:t>
    </dgm:pt>
    <dgm:pt modelId="{C4C43D44-1AC5-9E4E-9FBC-0BC8DBEC0008}" type="parTrans" cxnId="{518C39A1-D216-644A-892D-0D3190852040}">
      <dgm:prSet/>
      <dgm:spPr/>
      <dgm:t>
        <a:bodyPr/>
        <a:lstStyle/>
        <a:p>
          <a:endParaRPr lang="en-US"/>
        </a:p>
      </dgm:t>
    </dgm:pt>
    <dgm:pt modelId="{372F75C7-181D-1E43-BAB9-12585609C061}" type="sibTrans" cxnId="{518C39A1-D216-644A-892D-0D3190852040}">
      <dgm:prSet/>
      <dgm:spPr/>
      <dgm:t>
        <a:bodyPr/>
        <a:lstStyle/>
        <a:p>
          <a:endParaRPr lang="en-US"/>
        </a:p>
      </dgm:t>
    </dgm:pt>
    <dgm:pt modelId="{3E219625-865D-E744-84C8-4A9EF8789DA5}">
      <dgm:prSet phldrT="[Text]"/>
      <dgm:spPr/>
      <dgm:t>
        <a:bodyPr/>
        <a:lstStyle/>
        <a:p>
          <a:r>
            <a:rPr lang="en-US" dirty="0" err="1" smtClean="0"/>
            <a:t>Behavioural</a:t>
          </a:r>
          <a:r>
            <a:rPr lang="en-US" dirty="0" smtClean="0"/>
            <a:t> Trust - SP</a:t>
          </a:r>
          <a:endParaRPr lang="en-US" dirty="0"/>
        </a:p>
      </dgm:t>
    </dgm:pt>
    <dgm:pt modelId="{30C0BFF5-B920-7742-A48B-8CA68B64916F}" type="parTrans" cxnId="{732FD4B8-3EBC-874A-90B3-BED688228EAB}">
      <dgm:prSet/>
      <dgm:spPr/>
      <dgm:t>
        <a:bodyPr/>
        <a:lstStyle/>
        <a:p>
          <a:endParaRPr lang="en-US"/>
        </a:p>
      </dgm:t>
    </dgm:pt>
    <dgm:pt modelId="{FEE29851-A2DB-6E46-908A-74385CE9E72D}" type="sibTrans" cxnId="{732FD4B8-3EBC-874A-90B3-BED688228EAB}">
      <dgm:prSet/>
      <dgm:spPr/>
      <dgm:t>
        <a:bodyPr/>
        <a:lstStyle/>
        <a:p>
          <a:endParaRPr lang="en-US"/>
        </a:p>
      </dgm:t>
    </dgm:pt>
    <dgm:pt modelId="{609FCE54-C59E-3C44-A336-DA3642A586AE}">
      <dgm:prSet phldrT="[Text]"/>
      <dgm:spPr/>
      <dgm:t>
        <a:bodyPr/>
        <a:lstStyle/>
        <a:p>
          <a:r>
            <a:rPr lang="en-US" dirty="0" smtClean="0"/>
            <a:t>Technical Trust - </a:t>
          </a:r>
          <a:r>
            <a:rPr lang="en-US" dirty="0" err="1" smtClean="0"/>
            <a:t>IdP</a:t>
          </a:r>
          <a:endParaRPr lang="en-US" dirty="0"/>
        </a:p>
      </dgm:t>
    </dgm:pt>
    <dgm:pt modelId="{303EF37B-A41B-E249-B9FE-0CF65F3C1F29}" type="parTrans" cxnId="{8007DC1A-5F40-E748-B041-59F2CF677DDD}">
      <dgm:prSet/>
      <dgm:spPr/>
      <dgm:t>
        <a:bodyPr/>
        <a:lstStyle/>
        <a:p>
          <a:endParaRPr lang="en-US"/>
        </a:p>
      </dgm:t>
    </dgm:pt>
    <dgm:pt modelId="{0EA73EBB-1550-B045-A3FB-CF4A7E9E720B}" type="sibTrans" cxnId="{8007DC1A-5F40-E748-B041-59F2CF677DDD}">
      <dgm:prSet/>
      <dgm:spPr/>
      <dgm:t>
        <a:bodyPr/>
        <a:lstStyle/>
        <a:p>
          <a:endParaRPr lang="en-US"/>
        </a:p>
      </dgm:t>
    </dgm:pt>
    <dgm:pt modelId="{3025F058-2A0F-E945-B8F7-558B99E3B92C}">
      <dgm:prSet phldrT="[Text]"/>
      <dgm:spPr/>
      <dgm:t>
        <a:bodyPr/>
        <a:lstStyle/>
        <a:p>
          <a:r>
            <a:rPr lang="en-US" dirty="0" smtClean="0"/>
            <a:t>Technical Trust - SP</a:t>
          </a:r>
          <a:endParaRPr lang="en-US" dirty="0"/>
        </a:p>
      </dgm:t>
    </dgm:pt>
    <dgm:pt modelId="{38231192-68F0-554A-818F-A1EF67663365}" type="parTrans" cxnId="{5828C1EF-CAEF-E248-BBB0-870252C7F4BF}">
      <dgm:prSet/>
      <dgm:spPr/>
      <dgm:t>
        <a:bodyPr/>
        <a:lstStyle/>
        <a:p>
          <a:endParaRPr lang="en-US"/>
        </a:p>
      </dgm:t>
    </dgm:pt>
    <dgm:pt modelId="{368D9E83-9E20-F447-A377-2989F6C85F82}" type="sibTrans" cxnId="{5828C1EF-CAEF-E248-BBB0-870252C7F4BF}">
      <dgm:prSet/>
      <dgm:spPr/>
      <dgm:t>
        <a:bodyPr/>
        <a:lstStyle/>
        <a:p>
          <a:endParaRPr lang="en-US"/>
        </a:p>
      </dgm:t>
    </dgm:pt>
    <dgm:pt modelId="{66C6E01A-60D4-5345-97D0-8B44194CA4F3}" type="pres">
      <dgm:prSet presAssocID="{66DB0D86-64F4-4643-AECB-F917C74F6A19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42BE37A-68CE-3643-A64A-1D317FD10CB8}" type="pres">
      <dgm:prSet presAssocID="{66DB0D86-64F4-4643-AECB-F917C74F6A19}" presName="matrix" presStyleCnt="0"/>
      <dgm:spPr/>
    </dgm:pt>
    <dgm:pt modelId="{660DB458-3EF8-A24D-AECF-31EBC777487B}" type="pres">
      <dgm:prSet presAssocID="{66DB0D86-64F4-4643-AECB-F917C74F6A19}" presName="tile1" presStyleLbl="node1" presStyleIdx="0" presStyleCnt="4"/>
      <dgm:spPr/>
      <dgm:t>
        <a:bodyPr/>
        <a:lstStyle/>
        <a:p>
          <a:endParaRPr lang="en-US"/>
        </a:p>
      </dgm:t>
    </dgm:pt>
    <dgm:pt modelId="{0585E35D-AEEE-FA41-A7C5-95A26B18C4B1}" type="pres">
      <dgm:prSet presAssocID="{66DB0D86-64F4-4643-AECB-F917C74F6A1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266BF9-1D1C-F840-8C88-F9601EA3656B}" type="pres">
      <dgm:prSet presAssocID="{66DB0D86-64F4-4643-AECB-F917C74F6A19}" presName="tile2" presStyleLbl="node1" presStyleIdx="1" presStyleCnt="4"/>
      <dgm:spPr/>
      <dgm:t>
        <a:bodyPr/>
        <a:lstStyle/>
        <a:p>
          <a:endParaRPr lang="en-US"/>
        </a:p>
      </dgm:t>
    </dgm:pt>
    <dgm:pt modelId="{5A916687-3A07-2C48-AEF5-948EDD586265}" type="pres">
      <dgm:prSet presAssocID="{66DB0D86-64F4-4643-AECB-F917C74F6A1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69B333-C9D4-A849-8EBC-E4A6D6A9A312}" type="pres">
      <dgm:prSet presAssocID="{66DB0D86-64F4-4643-AECB-F917C74F6A19}" presName="tile3" presStyleLbl="node1" presStyleIdx="2" presStyleCnt="4"/>
      <dgm:spPr/>
      <dgm:t>
        <a:bodyPr/>
        <a:lstStyle/>
        <a:p>
          <a:endParaRPr lang="en-US"/>
        </a:p>
      </dgm:t>
    </dgm:pt>
    <dgm:pt modelId="{AFBB7253-A004-F04C-9BEF-E0C7F6F86170}" type="pres">
      <dgm:prSet presAssocID="{66DB0D86-64F4-4643-AECB-F917C74F6A1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A6361A-95F5-A84A-95E1-51517BBC184E}" type="pres">
      <dgm:prSet presAssocID="{66DB0D86-64F4-4643-AECB-F917C74F6A19}" presName="tile4" presStyleLbl="node1" presStyleIdx="3" presStyleCnt="4"/>
      <dgm:spPr/>
      <dgm:t>
        <a:bodyPr/>
        <a:lstStyle/>
        <a:p>
          <a:endParaRPr lang="en-US"/>
        </a:p>
      </dgm:t>
    </dgm:pt>
    <dgm:pt modelId="{C3B62D9B-6A85-7048-B861-4B981D4B4916}" type="pres">
      <dgm:prSet presAssocID="{66DB0D86-64F4-4643-AECB-F917C74F6A1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45B167-CF35-ED41-9F8A-8ACF423D07FE}" type="pres">
      <dgm:prSet presAssocID="{66DB0D86-64F4-4643-AECB-F917C74F6A19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D9F412D2-6CC1-9F49-B77F-CCA2D59F25B7}" type="presOf" srcId="{609FCE54-C59E-3C44-A336-DA3642A586AE}" destId="{0D69B333-C9D4-A849-8EBC-E4A6D6A9A312}" srcOrd="0" destOrd="0" presId="urn:microsoft.com/office/officeart/2005/8/layout/matrix1"/>
    <dgm:cxn modelId="{65891AE9-D4F6-D745-9263-F6DAB5E4B590}" type="presOf" srcId="{3025F058-2A0F-E945-B8F7-558B99E3B92C}" destId="{C3B62D9B-6A85-7048-B861-4B981D4B4916}" srcOrd="1" destOrd="0" presId="urn:microsoft.com/office/officeart/2005/8/layout/matrix1"/>
    <dgm:cxn modelId="{518C39A1-D216-644A-892D-0D3190852040}" srcId="{179A45FB-71F6-5D4C-A415-38CAF164931B}" destId="{0EBE1256-E368-334F-9487-98902C64B6E4}" srcOrd="0" destOrd="0" parTransId="{C4C43D44-1AC5-9E4E-9FBC-0BC8DBEC0008}" sibTransId="{372F75C7-181D-1E43-BAB9-12585609C061}"/>
    <dgm:cxn modelId="{9FA73A96-9871-3D4E-B7EE-507A01B726F6}" type="presOf" srcId="{0EBE1256-E368-334F-9487-98902C64B6E4}" destId="{0585E35D-AEEE-FA41-A7C5-95A26B18C4B1}" srcOrd="1" destOrd="0" presId="urn:microsoft.com/office/officeart/2005/8/layout/matrix1"/>
    <dgm:cxn modelId="{8007DC1A-5F40-E748-B041-59F2CF677DDD}" srcId="{179A45FB-71F6-5D4C-A415-38CAF164931B}" destId="{609FCE54-C59E-3C44-A336-DA3642A586AE}" srcOrd="2" destOrd="0" parTransId="{303EF37B-A41B-E249-B9FE-0CF65F3C1F29}" sibTransId="{0EA73EBB-1550-B045-A3FB-CF4A7E9E720B}"/>
    <dgm:cxn modelId="{8552B3FD-F148-3A49-9F52-62213D9D905F}" type="presOf" srcId="{0EBE1256-E368-334F-9487-98902C64B6E4}" destId="{660DB458-3EF8-A24D-AECF-31EBC777487B}" srcOrd="0" destOrd="0" presId="urn:microsoft.com/office/officeart/2005/8/layout/matrix1"/>
    <dgm:cxn modelId="{E03D01E9-F499-3B49-AFE6-591CDCCD6B59}" type="presOf" srcId="{3E219625-865D-E744-84C8-4A9EF8789DA5}" destId="{5A916687-3A07-2C48-AEF5-948EDD586265}" srcOrd="1" destOrd="0" presId="urn:microsoft.com/office/officeart/2005/8/layout/matrix1"/>
    <dgm:cxn modelId="{5828C1EF-CAEF-E248-BBB0-870252C7F4BF}" srcId="{179A45FB-71F6-5D4C-A415-38CAF164931B}" destId="{3025F058-2A0F-E945-B8F7-558B99E3B92C}" srcOrd="3" destOrd="0" parTransId="{38231192-68F0-554A-818F-A1EF67663365}" sibTransId="{368D9E83-9E20-F447-A377-2989F6C85F82}"/>
    <dgm:cxn modelId="{732FD4B8-3EBC-874A-90B3-BED688228EAB}" srcId="{179A45FB-71F6-5D4C-A415-38CAF164931B}" destId="{3E219625-865D-E744-84C8-4A9EF8789DA5}" srcOrd="1" destOrd="0" parTransId="{30C0BFF5-B920-7742-A48B-8CA68B64916F}" sibTransId="{FEE29851-A2DB-6E46-908A-74385CE9E72D}"/>
    <dgm:cxn modelId="{05A79CBF-3AC4-614B-8DCC-23907E21A780}" srcId="{66DB0D86-64F4-4643-AECB-F917C74F6A19}" destId="{179A45FB-71F6-5D4C-A415-38CAF164931B}" srcOrd="0" destOrd="0" parTransId="{9BC2CC28-67FE-8C4B-9A9A-62769EC98FB8}" sibTransId="{D343DFA5-6704-F143-B973-A732F6353FB4}"/>
    <dgm:cxn modelId="{F61F7FEC-3185-074D-801B-938032ECBB92}" type="presOf" srcId="{179A45FB-71F6-5D4C-A415-38CAF164931B}" destId="{8E45B167-CF35-ED41-9F8A-8ACF423D07FE}" srcOrd="0" destOrd="0" presId="urn:microsoft.com/office/officeart/2005/8/layout/matrix1"/>
    <dgm:cxn modelId="{9648C99C-A126-AE45-B775-4C9638A14A70}" type="presOf" srcId="{66DB0D86-64F4-4643-AECB-F917C74F6A19}" destId="{66C6E01A-60D4-5345-97D0-8B44194CA4F3}" srcOrd="0" destOrd="0" presId="urn:microsoft.com/office/officeart/2005/8/layout/matrix1"/>
    <dgm:cxn modelId="{D05328BE-E840-CE42-88ED-1DB154050D05}" type="presOf" srcId="{3E219625-865D-E744-84C8-4A9EF8789DA5}" destId="{E4266BF9-1D1C-F840-8C88-F9601EA3656B}" srcOrd="0" destOrd="0" presId="urn:microsoft.com/office/officeart/2005/8/layout/matrix1"/>
    <dgm:cxn modelId="{E91DA85F-FDC7-C84D-8F7D-584761BBB36C}" type="presOf" srcId="{3025F058-2A0F-E945-B8F7-558B99E3B92C}" destId="{92A6361A-95F5-A84A-95E1-51517BBC184E}" srcOrd="0" destOrd="0" presId="urn:microsoft.com/office/officeart/2005/8/layout/matrix1"/>
    <dgm:cxn modelId="{C576378D-E247-C04E-BBFD-F60F1546098D}" type="presOf" srcId="{609FCE54-C59E-3C44-A336-DA3642A586AE}" destId="{AFBB7253-A004-F04C-9BEF-E0C7F6F86170}" srcOrd="1" destOrd="0" presId="urn:microsoft.com/office/officeart/2005/8/layout/matrix1"/>
    <dgm:cxn modelId="{8B508B14-1EDA-7A40-B00F-29B2038846D2}" type="presParOf" srcId="{66C6E01A-60D4-5345-97D0-8B44194CA4F3}" destId="{542BE37A-68CE-3643-A64A-1D317FD10CB8}" srcOrd="0" destOrd="0" presId="urn:microsoft.com/office/officeart/2005/8/layout/matrix1"/>
    <dgm:cxn modelId="{9E83E893-2EE6-D64F-A3DB-43589AFE0C9C}" type="presParOf" srcId="{542BE37A-68CE-3643-A64A-1D317FD10CB8}" destId="{660DB458-3EF8-A24D-AECF-31EBC777487B}" srcOrd="0" destOrd="0" presId="urn:microsoft.com/office/officeart/2005/8/layout/matrix1"/>
    <dgm:cxn modelId="{9435E2C4-DBEC-D747-92E5-05FBA367B682}" type="presParOf" srcId="{542BE37A-68CE-3643-A64A-1D317FD10CB8}" destId="{0585E35D-AEEE-FA41-A7C5-95A26B18C4B1}" srcOrd="1" destOrd="0" presId="urn:microsoft.com/office/officeart/2005/8/layout/matrix1"/>
    <dgm:cxn modelId="{7ACB67B7-4F52-1942-A9A1-8C6344D688A4}" type="presParOf" srcId="{542BE37A-68CE-3643-A64A-1D317FD10CB8}" destId="{E4266BF9-1D1C-F840-8C88-F9601EA3656B}" srcOrd="2" destOrd="0" presId="urn:microsoft.com/office/officeart/2005/8/layout/matrix1"/>
    <dgm:cxn modelId="{C2107CCE-4F19-5A4A-90DC-E48C9D52CB2F}" type="presParOf" srcId="{542BE37A-68CE-3643-A64A-1D317FD10CB8}" destId="{5A916687-3A07-2C48-AEF5-948EDD586265}" srcOrd="3" destOrd="0" presId="urn:microsoft.com/office/officeart/2005/8/layout/matrix1"/>
    <dgm:cxn modelId="{0FC5C78F-23D1-CD4A-BF17-F25B54F4223B}" type="presParOf" srcId="{542BE37A-68CE-3643-A64A-1D317FD10CB8}" destId="{0D69B333-C9D4-A849-8EBC-E4A6D6A9A312}" srcOrd="4" destOrd="0" presId="urn:microsoft.com/office/officeart/2005/8/layout/matrix1"/>
    <dgm:cxn modelId="{20710013-83E8-4344-AE51-AE8ECBA22B9A}" type="presParOf" srcId="{542BE37A-68CE-3643-A64A-1D317FD10CB8}" destId="{AFBB7253-A004-F04C-9BEF-E0C7F6F86170}" srcOrd="5" destOrd="0" presId="urn:microsoft.com/office/officeart/2005/8/layout/matrix1"/>
    <dgm:cxn modelId="{7B1DB1CF-9E2C-7249-B213-333888D61C38}" type="presParOf" srcId="{542BE37A-68CE-3643-A64A-1D317FD10CB8}" destId="{92A6361A-95F5-A84A-95E1-51517BBC184E}" srcOrd="6" destOrd="0" presId="urn:microsoft.com/office/officeart/2005/8/layout/matrix1"/>
    <dgm:cxn modelId="{56D8E5FE-8E22-BA47-A741-12424A5F58B8}" type="presParOf" srcId="{542BE37A-68CE-3643-A64A-1D317FD10CB8}" destId="{C3B62D9B-6A85-7048-B861-4B981D4B4916}" srcOrd="7" destOrd="0" presId="urn:microsoft.com/office/officeart/2005/8/layout/matrix1"/>
    <dgm:cxn modelId="{16E16EAE-41DF-0B48-802C-203A3F95888D}" type="presParOf" srcId="{66C6E01A-60D4-5345-97D0-8B44194CA4F3}" destId="{8E45B167-CF35-ED41-9F8A-8ACF423D07F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5C061A-AFBF-7F44-854E-3E7669CA7ADC}" type="doc">
      <dgm:prSet loTypeId="urn:microsoft.com/office/officeart/2005/8/layout/hierarchy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2FFAF3-EF28-054C-9F80-52E656AE9D8E}">
      <dgm:prSet phldrT="[Text]"/>
      <dgm:spPr/>
      <dgm:t>
        <a:bodyPr/>
        <a:lstStyle/>
        <a:p>
          <a:r>
            <a:rPr lang="en-US" dirty="0" err="1" smtClean="0"/>
            <a:t>Organisational</a:t>
          </a:r>
          <a:endParaRPr lang="en-US" dirty="0"/>
        </a:p>
      </dgm:t>
    </dgm:pt>
    <dgm:pt modelId="{D656BA06-CFBD-9148-AB44-8D1B73CB4DFA}" type="parTrans" cxnId="{2F158735-7D15-FD4F-AAE3-793D12A29AB4}">
      <dgm:prSet/>
      <dgm:spPr/>
      <dgm:t>
        <a:bodyPr/>
        <a:lstStyle/>
        <a:p>
          <a:endParaRPr lang="en-US"/>
        </a:p>
      </dgm:t>
    </dgm:pt>
    <dgm:pt modelId="{4A136F36-174F-8946-8944-1E1DDBD7E59E}" type="sibTrans" cxnId="{2F158735-7D15-FD4F-AAE3-793D12A29AB4}">
      <dgm:prSet/>
      <dgm:spPr/>
      <dgm:t>
        <a:bodyPr/>
        <a:lstStyle/>
        <a:p>
          <a:endParaRPr lang="en-US"/>
        </a:p>
      </dgm:t>
    </dgm:pt>
    <dgm:pt modelId="{950B9D6C-BF7E-B743-873E-DD57871C8DD5}">
      <dgm:prSet phldrT="[Text]"/>
      <dgm:spPr/>
      <dgm:t>
        <a:bodyPr/>
        <a:lstStyle/>
        <a:p>
          <a:r>
            <a:rPr lang="en-US" dirty="0" smtClean="0"/>
            <a:t>Security Management</a:t>
          </a:r>
          <a:endParaRPr lang="en-US" dirty="0"/>
        </a:p>
      </dgm:t>
    </dgm:pt>
    <dgm:pt modelId="{AFF164FB-0B3D-9C4B-8DE2-E31DC0199B19}" type="parTrans" cxnId="{A7C6D34B-DC0D-0B44-9F0B-8F02D6351B02}">
      <dgm:prSet/>
      <dgm:spPr/>
      <dgm:t>
        <a:bodyPr/>
        <a:lstStyle/>
        <a:p>
          <a:endParaRPr lang="en-US"/>
        </a:p>
      </dgm:t>
    </dgm:pt>
    <dgm:pt modelId="{775EDA8B-ECA9-B041-9CC3-22E6C253D406}" type="sibTrans" cxnId="{A7C6D34B-DC0D-0B44-9F0B-8F02D6351B02}">
      <dgm:prSet/>
      <dgm:spPr/>
      <dgm:t>
        <a:bodyPr/>
        <a:lstStyle/>
        <a:p>
          <a:endParaRPr lang="en-US"/>
        </a:p>
      </dgm:t>
    </dgm:pt>
    <dgm:pt modelId="{EB800B49-2E58-A24F-87C4-D87C6864CA3F}">
      <dgm:prSet phldrT="[Text]"/>
      <dgm:spPr/>
      <dgm:t>
        <a:bodyPr/>
        <a:lstStyle/>
        <a:p>
          <a:r>
            <a:rPr lang="en-US" dirty="0" smtClean="0"/>
            <a:t>Notices and User Information</a:t>
          </a:r>
          <a:endParaRPr lang="en-US" dirty="0"/>
        </a:p>
      </dgm:t>
    </dgm:pt>
    <dgm:pt modelId="{AB600CFC-F47C-E040-87A6-9C2782E22531}" type="parTrans" cxnId="{FCDB0347-63CE-5A43-AFEF-7568E86F855C}">
      <dgm:prSet/>
      <dgm:spPr/>
      <dgm:t>
        <a:bodyPr/>
        <a:lstStyle/>
        <a:p>
          <a:endParaRPr lang="en-US"/>
        </a:p>
      </dgm:t>
    </dgm:pt>
    <dgm:pt modelId="{EF185817-0CBD-1244-B7AB-CF92782A007F}" type="sibTrans" cxnId="{FCDB0347-63CE-5A43-AFEF-7568E86F855C}">
      <dgm:prSet/>
      <dgm:spPr/>
      <dgm:t>
        <a:bodyPr/>
        <a:lstStyle/>
        <a:p>
          <a:endParaRPr lang="en-US"/>
        </a:p>
      </dgm:t>
    </dgm:pt>
    <dgm:pt modelId="{F80D33C1-A132-7441-A2D6-9F18E6C7A901}">
      <dgm:prSet phldrT="[Text]"/>
      <dgm:spPr/>
      <dgm:t>
        <a:bodyPr/>
        <a:lstStyle/>
        <a:p>
          <a:r>
            <a:rPr lang="en-US" dirty="0" smtClean="0"/>
            <a:t>Operational</a:t>
          </a:r>
          <a:endParaRPr lang="en-US" dirty="0"/>
        </a:p>
      </dgm:t>
    </dgm:pt>
    <dgm:pt modelId="{BFD1F1FF-08E5-DB49-B114-C553FB728C43}" type="parTrans" cxnId="{65D3CD3B-6D59-4B4A-98D8-91D531B2114B}">
      <dgm:prSet/>
      <dgm:spPr/>
      <dgm:t>
        <a:bodyPr/>
        <a:lstStyle/>
        <a:p>
          <a:endParaRPr lang="en-US"/>
        </a:p>
      </dgm:t>
    </dgm:pt>
    <dgm:pt modelId="{FDBDD41F-2429-D046-A8EE-1198FCB7CDE1}" type="sibTrans" cxnId="{65D3CD3B-6D59-4B4A-98D8-91D531B2114B}">
      <dgm:prSet/>
      <dgm:spPr/>
      <dgm:t>
        <a:bodyPr/>
        <a:lstStyle/>
        <a:p>
          <a:endParaRPr lang="en-US"/>
        </a:p>
      </dgm:t>
    </dgm:pt>
    <dgm:pt modelId="{73045068-DDCA-A443-B23A-CEB4740DFC5B}">
      <dgm:prSet phldrT="[Text]"/>
      <dgm:spPr/>
      <dgm:t>
        <a:bodyPr/>
        <a:lstStyle/>
        <a:p>
          <a:r>
            <a:rPr lang="en-US" dirty="0" smtClean="0"/>
            <a:t>User Registration</a:t>
          </a:r>
          <a:endParaRPr lang="en-US" dirty="0"/>
        </a:p>
      </dgm:t>
    </dgm:pt>
    <dgm:pt modelId="{68434BC9-4195-0447-9586-45C098708BE4}" type="parTrans" cxnId="{747E6456-6C15-6049-94DA-462F636151FF}">
      <dgm:prSet/>
      <dgm:spPr/>
      <dgm:t>
        <a:bodyPr/>
        <a:lstStyle/>
        <a:p>
          <a:endParaRPr lang="en-US"/>
        </a:p>
      </dgm:t>
    </dgm:pt>
    <dgm:pt modelId="{883AA307-542A-4346-A915-052C1D97DD6A}" type="sibTrans" cxnId="{747E6456-6C15-6049-94DA-462F636151FF}">
      <dgm:prSet/>
      <dgm:spPr/>
      <dgm:t>
        <a:bodyPr/>
        <a:lstStyle/>
        <a:p>
          <a:endParaRPr lang="en-US"/>
        </a:p>
      </dgm:t>
    </dgm:pt>
    <dgm:pt modelId="{80F1220A-0DFF-5D4A-8590-11FEDD5B1939}">
      <dgm:prSet phldrT="[Text]"/>
      <dgm:spPr/>
      <dgm:t>
        <a:bodyPr/>
        <a:lstStyle/>
        <a:p>
          <a:r>
            <a:rPr lang="en-US" dirty="0" smtClean="0"/>
            <a:t>Password strength</a:t>
          </a:r>
          <a:endParaRPr lang="en-US" dirty="0"/>
        </a:p>
      </dgm:t>
    </dgm:pt>
    <dgm:pt modelId="{FD6EE029-C85A-4D40-8D8B-ABF89A19E0BA}" type="parTrans" cxnId="{86CE6411-0AC4-8E4B-B0F0-93206CBD4970}">
      <dgm:prSet/>
      <dgm:spPr/>
      <dgm:t>
        <a:bodyPr/>
        <a:lstStyle/>
        <a:p>
          <a:endParaRPr lang="en-US"/>
        </a:p>
      </dgm:t>
    </dgm:pt>
    <dgm:pt modelId="{7C9A794C-0C7E-5645-A82F-C29737F1CF81}" type="sibTrans" cxnId="{86CE6411-0AC4-8E4B-B0F0-93206CBD4970}">
      <dgm:prSet/>
      <dgm:spPr/>
      <dgm:t>
        <a:bodyPr/>
        <a:lstStyle/>
        <a:p>
          <a:endParaRPr lang="en-US"/>
        </a:p>
      </dgm:t>
    </dgm:pt>
    <dgm:pt modelId="{124B526E-219E-EA46-8734-3A41B50CE276}">
      <dgm:prSet phldrT="[Text]"/>
      <dgm:spPr/>
      <dgm:t>
        <a:bodyPr/>
        <a:lstStyle/>
        <a:p>
          <a:r>
            <a:rPr lang="en-US" dirty="0" smtClean="0"/>
            <a:t>Infrastructure</a:t>
          </a:r>
          <a:endParaRPr lang="en-US" dirty="0"/>
        </a:p>
      </dgm:t>
    </dgm:pt>
    <dgm:pt modelId="{D418D3A6-8506-8045-AD9B-FC792A5E1C89}" type="parTrans" cxnId="{58C7D8ED-DF1A-254A-BFCF-7FF888694597}">
      <dgm:prSet/>
      <dgm:spPr/>
      <dgm:t>
        <a:bodyPr/>
        <a:lstStyle/>
        <a:p>
          <a:endParaRPr lang="en-US"/>
        </a:p>
      </dgm:t>
    </dgm:pt>
    <dgm:pt modelId="{834790F7-AB2F-3A4B-93EB-FA2412FDA97E}" type="sibTrans" cxnId="{58C7D8ED-DF1A-254A-BFCF-7FF888694597}">
      <dgm:prSet/>
      <dgm:spPr/>
      <dgm:t>
        <a:bodyPr/>
        <a:lstStyle/>
        <a:p>
          <a:endParaRPr lang="en-US"/>
        </a:p>
      </dgm:t>
    </dgm:pt>
    <dgm:pt modelId="{8C1F2FFB-6355-FE46-864E-98D0DD5A45F0}">
      <dgm:prSet phldrT="[Text]"/>
      <dgm:spPr/>
      <dgm:t>
        <a:bodyPr/>
        <a:lstStyle/>
        <a:p>
          <a:r>
            <a:rPr lang="en-US" dirty="0" smtClean="0"/>
            <a:t>Service Maturity</a:t>
          </a:r>
          <a:endParaRPr lang="en-US" dirty="0"/>
        </a:p>
      </dgm:t>
    </dgm:pt>
    <dgm:pt modelId="{96939262-6199-9043-9D18-EBB4227592BD}" type="parTrans" cxnId="{653ED258-0DB6-F14F-AC57-90DDCBC96622}">
      <dgm:prSet/>
      <dgm:spPr/>
      <dgm:t>
        <a:bodyPr/>
        <a:lstStyle/>
        <a:p>
          <a:endParaRPr lang="en-US"/>
        </a:p>
      </dgm:t>
    </dgm:pt>
    <dgm:pt modelId="{8995B30E-4B3F-1B49-AD0A-9FCEC9C2D819}" type="sibTrans" cxnId="{653ED258-0DB6-F14F-AC57-90DDCBC96622}">
      <dgm:prSet/>
      <dgm:spPr/>
      <dgm:t>
        <a:bodyPr/>
        <a:lstStyle/>
        <a:p>
          <a:endParaRPr lang="en-US"/>
        </a:p>
      </dgm:t>
    </dgm:pt>
    <dgm:pt modelId="{420D5C54-0BC6-394C-BA8D-3BB550D4D4E5}">
      <dgm:prSet phldrT="[Text]"/>
      <dgm:spPr/>
      <dgm:t>
        <a:bodyPr/>
        <a:lstStyle/>
        <a:p>
          <a:r>
            <a:rPr lang="en-US" dirty="0" smtClean="0"/>
            <a:t>Maintaining logs</a:t>
          </a:r>
          <a:endParaRPr lang="en-US" dirty="0"/>
        </a:p>
      </dgm:t>
    </dgm:pt>
    <dgm:pt modelId="{1FF17C21-8A11-044D-A64C-D3F2572CF6C9}" type="parTrans" cxnId="{2435B3D8-595B-E645-8AA9-C24F78820F71}">
      <dgm:prSet/>
      <dgm:spPr/>
      <dgm:t>
        <a:bodyPr/>
        <a:lstStyle/>
        <a:p>
          <a:endParaRPr lang="en-US"/>
        </a:p>
      </dgm:t>
    </dgm:pt>
    <dgm:pt modelId="{B2D7DBE1-BE77-AD4D-8407-059C6446E007}" type="sibTrans" cxnId="{2435B3D8-595B-E645-8AA9-C24F78820F71}">
      <dgm:prSet/>
      <dgm:spPr/>
      <dgm:t>
        <a:bodyPr/>
        <a:lstStyle/>
        <a:p>
          <a:endParaRPr lang="en-US"/>
        </a:p>
      </dgm:t>
    </dgm:pt>
    <dgm:pt modelId="{9F03F5B3-12FA-9D42-96B4-1C7C9BC5C172}">
      <dgm:prSet phldrT="[Text]"/>
      <dgm:spPr/>
      <dgm:t>
        <a:bodyPr/>
        <a:lstStyle/>
        <a:p>
          <a:r>
            <a:rPr lang="en-US" dirty="0" smtClean="0"/>
            <a:t>Revocation</a:t>
          </a:r>
          <a:endParaRPr lang="en-US" dirty="0"/>
        </a:p>
      </dgm:t>
    </dgm:pt>
    <dgm:pt modelId="{8FF555B2-1B12-FC49-B9F6-6AF76024B72A}" type="parTrans" cxnId="{32BE2622-992F-804B-874F-67E008190D42}">
      <dgm:prSet/>
      <dgm:spPr/>
      <dgm:t>
        <a:bodyPr/>
        <a:lstStyle/>
        <a:p>
          <a:endParaRPr lang="en-US"/>
        </a:p>
      </dgm:t>
    </dgm:pt>
    <dgm:pt modelId="{7CEACD9A-8130-4B43-919B-E88E516F8C0A}" type="sibTrans" cxnId="{32BE2622-992F-804B-874F-67E008190D42}">
      <dgm:prSet/>
      <dgm:spPr/>
      <dgm:t>
        <a:bodyPr/>
        <a:lstStyle/>
        <a:p>
          <a:endParaRPr lang="en-US"/>
        </a:p>
      </dgm:t>
    </dgm:pt>
    <dgm:pt modelId="{531D6FCA-A8AB-6B44-A7C6-D6D754609CE5}" type="pres">
      <dgm:prSet presAssocID="{425C061A-AFBF-7F44-854E-3E7669CA7AD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845923E-9F6E-1C42-A863-A3C08FC4A054}" type="pres">
      <dgm:prSet presAssocID="{A32FFAF3-EF28-054C-9F80-52E656AE9D8E}" presName="root" presStyleCnt="0"/>
      <dgm:spPr/>
    </dgm:pt>
    <dgm:pt modelId="{C9A297CD-09EB-394B-8A9B-ACA62D652970}" type="pres">
      <dgm:prSet presAssocID="{A32FFAF3-EF28-054C-9F80-52E656AE9D8E}" presName="rootComposite" presStyleCnt="0"/>
      <dgm:spPr/>
    </dgm:pt>
    <dgm:pt modelId="{E98139FB-6097-AC4C-8DF2-AEAB707F2458}" type="pres">
      <dgm:prSet presAssocID="{A32FFAF3-EF28-054C-9F80-52E656AE9D8E}" presName="rootText" presStyleLbl="node1" presStyleIdx="0" presStyleCnt="2"/>
      <dgm:spPr/>
      <dgm:t>
        <a:bodyPr/>
        <a:lstStyle/>
        <a:p>
          <a:endParaRPr lang="en-US"/>
        </a:p>
      </dgm:t>
    </dgm:pt>
    <dgm:pt modelId="{703A6070-9D07-F441-81E5-F5C470F25209}" type="pres">
      <dgm:prSet presAssocID="{A32FFAF3-EF28-054C-9F80-52E656AE9D8E}" presName="rootConnector" presStyleLbl="node1" presStyleIdx="0" presStyleCnt="2"/>
      <dgm:spPr/>
    </dgm:pt>
    <dgm:pt modelId="{963973B8-5702-964B-9488-80E28679F26F}" type="pres">
      <dgm:prSet presAssocID="{A32FFAF3-EF28-054C-9F80-52E656AE9D8E}" presName="childShape" presStyleCnt="0"/>
      <dgm:spPr/>
    </dgm:pt>
    <dgm:pt modelId="{165C5E0D-378D-D84E-9FE9-9486077ED708}" type="pres">
      <dgm:prSet presAssocID="{AFF164FB-0B3D-9C4B-8DE2-E31DC0199B19}" presName="Name13" presStyleLbl="parChTrans1D2" presStyleIdx="0" presStyleCnt="8"/>
      <dgm:spPr/>
    </dgm:pt>
    <dgm:pt modelId="{5EDCF91C-CA85-9E45-95E2-CFFB84814539}" type="pres">
      <dgm:prSet presAssocID="{950B9D6C-BF7E-B743-873E-DD57871C8DD5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937C4E-68CB-2440-8996-CD0FEF14921C}" type="pres">
      <dgm:prSet presAssocID="{AB600CFC-F47C-E040-87A6-9C2782E22531}" presName="Name13" presStyleLbl="parChTrans1D2" presStyleIdx="1" presStyleCnt="8"/>
      <dgm:spPr/>
    </dgm:pt>
    <dgm:pt modelId="{7F02BBEC-C4CB-B14F-BD74-0F37596537BA}" type="pres">
      <dgm:prSet presAssocID="{EB800B49-2E58-A24F-87C4-D87C6864CA3F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FA00E7-F570-FB45-8292-9483991EFFF9}" type="pres">
      <dgm:prSet presAssocID="{D418D3A6-8506-8045-AD9B-FC792A5E1C89}" presName="Name13" presStyleLbl="parChTrans1D2" presStyleIdx="2" presStyleCnt="8"/>
      <dgm:spPr/>
    </dgm:pt>
    <dgm:pt modelId="{53094DB9-1B1C-104F-95D3-C5C72EBBB79F}" type="pres">
      <dgm:prSet presAssocID="{124B526E-219E-EA46-8734-3A41B50CE276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684C47-B0E6-7A47-B868-E1A35D2D6EAF}" type="pres">
      <dgm:prSet presAssocID="{96939262-6199-9043-9D18-EBB4227592BD}" presName="Name13" presStyleLbl="parChTrans1D2" presStyleIdx="3" presStyleCnt="8"/>
      <dgm:spPr/>
    </dgm:pt>
    <dgm:pt modelId="{F1EA0D66-DB52-3F4D-BEE6-81E10DDA661C}" type="pres">
      <dgm:prSet presAssocID="{8C1F2FFB-6355-FE46-864E-98D0DD5A45F0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6C796A-2C44-A84A-BE74-DD9D57E85854}" type="pres">
      <dgm:prSet presAssocID="{F80D33C1-A132-7441-A2D6-9F18E6C7A901}" presName="root" presStyleCnt="0"/>
      <dgm:spPr/>
    </dgm:pt>
    <dgm:pt modelId="{3B13A590-556D-9B4A-805D-78A285EB5BBF}" type="pres">
      <dgm:prSet presAssocID="{F80D33C1-A132-7441-A2D6-9F18E6C7A901}" presName="rootComposite" presStyleCnt="0"/>
      <dgm:spPr/>
    </dgm:pt>
    <dgm:pt modelId="{6BF186D1-B579-D64F-A19A-707511C918CC}" type="pres">
      <dgm:prSet presAssocID="{F80D33C1-A132-7441-A2D6-9F18E6C7A901}" presName="rootText" presStyleLbl="node1" presStyleIdx="1" presStyleCnt="2"/>
      <dgm:spPr/>
      <dgm:t>
        <a:bodyPr/>
        <a:lstStyle/>
        <a:p>
          <a:endParaRPr lang="en-US"/>
        </a:p>
      </dgm:t>
    </dgm:pt>
    <dgm:pt modelId="{5A68EE11-A5C9-E94F-893F-035320853B1F}" type="pres">
      <dgm:prSet presAssocID="{F80D33C1-A132-7441-A2D6-9F18E6C7A901}" presName="rootConnector" presStyleLbl="node1" presStyleIdx="1" presStyleCnt="2"/>
      <dgm:spPr/>
    </dgm:pt>
    <dgm:pt modelId="{ABFC86C6-99C9-694F-B8BE-079137056E82}" type="pres">
      <dgm:prSet presAssocID="{F80D33C1-A132-7441-A2D6-9F18E6C7A901}" presName="childShape" presStyleCnt="0"/>
      <dgm:spPr/>
    </dgm:pt>
    <dgm:pt modelId="{8EFAE973-A47F-B24F-8AAA-3720985BC4CB}" type="pres">
      <dgm:prSet presAssocID="{68434BC9-4195-0447-9586-45C098708BE4}" presName="Name13" presStyleLbl="parChTrans1D2" presStyleIdx="4" presStyleCnt="8"/>
      <dgm:spPr/>
    </dgm:pt>
    <dgm:pt modelId="{1F583F0C-1A06-164A-B94E-279EBCBA0B6E}" type="pres">
      <dgm:prSet presAssocID="{73045068-DDCA-A443-B23A-CEB4740DFC5B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099713-AC8A-5545-A20D-B190745E32F1}" type="pres">
      <dgm:prSet presAssocID="{FD6EE029-C85A-4D40-8D8B-ABF89A19E0BA}" presName="Name13" presStyleLbl="parChTrans1D2" presStyleIdx="5" presStyleCnt="8"/>
      <dgm:spPr/>
    </dgm:pt>
    <dgm:pt modelId="{64B8A4F8-D8A0-BA47-B32A-0EC6BD0615E7}" type="pres">
      <dgm:prSet presAssocID="{80F1220A-0DFF-5D4A-8590-11FEDD5B1939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713D87-58D3-6841-B154-522348E3353B}" type="pres">
      <dgm:prSet presAssocID="{1FF17C21-8A11-044D-A64C-D3F2572CF6C9}" presName="Name13" presStyleLbl="parChTrans1D2" presStyleIdx="6" presStyleCnt="8"/>
      <dgm:spPr/>
    </dgm:pt>
    <dgm:pt modelId="{B8B5FA50-9EE8-7945-B6B8-9F0A7AEE3A10}" type="pres">
      <dgm:prSet presAssocID="{420D5C54-0BC6-394C-BA8D-3BB550D4D4E5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F56B3-2469-554D-84DA-E2C7098B663A}" type="pres">
      <dgm:prSet presAssocID="{8FF555B2-1B12-FC49-B9F6-6AF76024B72A}" presName="Name13" presStyleLbl="parChTrans1D2" presStyleIdx="7" presStyleCnt="8"/>
      <dgm:spPr/>
    </dgm:pt>
    <dgm:pt modelId="{6996C7BA-6188-E944-A3B4-13ACCA6B6EBA}" type="pres">
      <dgm:prSet presAssocID="{9F03F5B3-12FA-9D42-96B4-1C7C9BC5C172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DB0347-63CE-5A43-AFEF-7568E86F855C}" srcId="{A32FFAF3-EF28-054C-9F80-52E656AE9D8E}" destId="{EB800B49-2E58-A24F-87C4-D87C6864CA3F}" srcOrd="1" destOrd="0" parTransId="{AB600CFC-F47C-E040-87A6-9C2782E22531}" sibTransId="{EF185817-0CBD-1244-B7AB-CF92782A007F}"/>
    <dgm:cxn modelId="{A59F9CA9-266F-5043-9DD2-71F3785C4242}" type="presOf" srcId="{425C061A-AFBF-7F44-854E-3E7669CA7ADC}" destId="{531D6FCA-A8AB-6B44-A7C6-D6D754609CE5}" srcOrd="0" destOrd="0" presId="urn:microsoft.com/office/officeart/2005/8/layout/hierarchy3"/>
    <dgm:cxn modelId="{653ED258-0DB6-F14F-AC57-90DDCBC96622}" srcId="{A32FFAF3-EF28-054C-9F80-52E656AE9D8E}" destId="{8C1F2FFB-6355-FE46-864E-98D0DD5A45F0}" srcOrd="3" destOrd="0" parTransId="{96939262-6199-9043-9D18-EBB4227592BD}" sibTransId="{8995B30E-4B3F-1B49-AD0A-9FCEC9C2D819}"/>
    <dgm:cxn modelId="{86CE6411-0AC4-8E4B-B0F0-93206CBD4970}" srcId="{F80D33C1-A132-7441-A2D6-9F18E6C7A901}" destId="{80F1220A-0DFF-5D4A-8590-11FEDD5B1939}" srcOrd="1" destOrd="0" parTransId="{FD6EE029-C85A-4D40-8D8B-ABF89A19E0BA}" sibTransId="{7C9A794C-0C7E-5645-A82F-C29737F1CF81}"/>
    <dgm:cxn modelId="{A3FA97DF-DB32-D14B-A883-204FD3DD463F}" type="presOf" srcId="{68434BC9-4195-0447-9586-45C098708BE4}" destId="{8EFAE973-A47F-B24F-8AAA-3720985BC4CB}" srcOrd="0" destOrd="0" presId="urn:microsoft.com/office/officeart/2005/8/layout/hierarchy3"/>
    <dgm:cxn modelId="{717C2004-A549-C544-9538-33E35F1FC790}" type="presOf" srcId="{FD6EE029-C85A-4D40-8D8B-ABF89A19E0BA}" destId="{4C099713-AC8A-5545-A20D-B190745E32F1}" srcOrd="0" destOrd="0" presId="urn:microsoft.com/office/officeart/2005/8/layout/hierarchy3"/>
    <dgm:cxn modelId="{2107704F-4719-534E-9D3D-2B2F2953546F}" type="presOf" srcId="{F80D33C1-A132-7441-A2D6-9F18E6C7A901}" destId="{5A68EE11-A5C9-E94F-893F-035320853B1F}" srcOrd="1" destOrd="0" presId="urn:microsoft.com/office/officeart/2005/8/layout/hierarchy3"/>
    <dgm:cxn modelId="{14867A54-022E-A741-A7F6-C02C4790BC70}" type="presOf" srcId="{420D5C54-0BC6-394C-BA8D-3BB550D4D4E5}" destId="{B8B5FA50-9EE8-7945-B6B8-9F0A7AEE3A10}" srcOrd="0" destOrd="0" presId="urn:microsoft.com/office/officeart/2005/8/layout/hierarchy3"/>
    <dgm:cxn modelId="{0A03C8C9-D399-AC4E-958F-7858E2646884}" type="presOf" srcId="{80F1220A-0DFF-5D4A-8590-11FEDD5B1939}" destId="{64B8A4F8-D8A0-BA47-B32A-0EC6BD0615E7}" srcOrd="0" destOrd="0" presId="urn:microsoft.com/office/officeart/2005/8/layout/hierarchy3"/>
    <dgm:cxn modelId="{0B2CA9B4-7EC2-D640-9089-72B08F8A041A}" type="presOf" srcId="{8C1F2FFB-6355-FE46-864E-98D0DD5A45F0}" destId="{F1EA0D66-DB52-3F4D-BEE6-81E10DDA661C}" srcOrd="0" destOrd="0" presId="urn:microsoft.com/office/officeart/2005/8/layout/hierarchy3"/>
    <dgm:cxn modelId="{65D3CD3B-6D59-4B4A-98D8-91D531B2114B}" srcId="{425C061A-AFBF-7F44-854E-3E7669CA7ADC}" destId="{F80D33C1-A132-7441-A2D6-9F18E6C7A901}" srcOrd="1" destOrd="0" parTransId="{BFD1F1FF-08E5-DB49-B114-C553FB728C43}" sibTransId="{FDBDD41F-2429-D046-A8EE-1198FCB7CDE1}"/>
    <dgm:cxn modelId="{1F60A86B-618F-7245-BCFE-582B3CE6A4F5}" type="presOf" srcId="{1FF17C21-8A11-044D-A64C-D3F2572CF6C9}" destId="{3A713D87-58D3-6841-B154-522348E3353B}" srcOrd="0" destOrd="0" presId="urn:microsoft.com/office/officeart/2005/8/layout/hierarchy3"/>
    <dgm:cxn modelId="{D46AC646-FDED-7E45-A04C-0DEAB85AA1F6}" type="presOf" srcId="{73045068-DDCA-A443-B23A-CEB4740DFC5B}" destId="{1F583F0C-1A06-164A-B94E-279EBCBA0B6E}" srcOrd="0" destOrd="0" presId="urn:microsoft.com/office/officeart/2005/8/layout/hierarchy3"/>
    <dgm:cxn modelId="{F77B38ED-9078-5D4A-B734-DD9089650E59}" type="presOf" srcId="{8FF555B2-1B12-FC49-B9F6-6AF76024B72A}" destId="{F24F56B3-2469-554D-84DA-E2C7098B663A}" srcOrd="0" destOrd="0" presId="urn:microsoft.com/office/officeart/2005/8/layout/hierarchy3"/>
    <dgm:cxn modelId="{2435B3D8-595B-E645-8AA9-C24F78820F71}" srcId="{F80D33C1-A132-7441-A2D6-9F18E6C7A901}" destId="{420D5C54-0BC6-394C-BA8D-3BB550D4D4E5}" srcOrd="2" destOrd="0" parTransId="{1FF17C21-8A11-044D-A64C-D3F2572CF6C9}" sibTransId="{B2D7DBE1-BE77-AD4D-8407-059C6446E007}"/>
    <dgm:cxn modelId="{A7C6D34B-DC0D-0B44-9F0B-8F02D6351B02}" srcId="{A32FFAF3-EF28-054C-9F80-52E656AE9D8E}" destId="{950B9D6C-BF7E-B743-873E-DD57871C8DD5}" srcOrd="0" destOrd="0" parTransId="{AFF164FB-0B3D-9C4B-8DE2-E31DC0199B19}" sibTransId="{775EDA8B-ECA9-B041-9CC3-22E6C253D406}"/>
    <dgm:cxn modelId="{9ABC074D-279E-B14F-9705-8F7809BDA5D8}" type="presOf" srcId="{F80D33C1-A132-7441-A2D6-9F18E6C7A901}" destId="{6BF186D1-B579-D64F-A19A-707511C918CC}" srcOrd="0" destOrd="0" presId="urn:microsoft.com/office/officeart/2005/8/layout/hierarchy3"/>
    <dgm:cxn modelId="{CACD0B17-A2D3-B943-AC16-8E0CB2F2D6BD}" type="presOf" srcId="{EB800B49-2E58-A24F-87C4-D87C6864CA3F}" destId="{7F02BBEC-C4CB-B14F-BD74-0F37596537BA}" srcOrd="0" destOrd="0" presId="urn:microsoft.com/office/officeart/2005/8/layout/hierarchy3"/>
    <dgm:cxn modelId="{BAE788E2-086C-3F49-9E40-8FBC6D35E042}" type="presOf" srcId="{AFF164FB-0B3D-9C4B-8DE2-E31DC0199B19}" destId="{165C5E0D-378D-D84E-9FE9-9486077ED708}" srcOrd="0" destOrd="0" presId="urn:microsoft.com/office/officeart/2005/8/layout/hierarchy3"/>
    <dgm:cxn modelId="{4D8C8A3C-5AC5-3A42-ADA3-7B7CB712D933}" type="presOf" srcId="{9F03F5B3-12FA-9D42-96B4-1C7C9BC5C172}" destId="{6996C7BA-6188-E944-A3B4-13ACCA6B6EBA}" srcOrd="0" destOrd="0" presId="urn:microsoft.com/office/officeart/2005/8/layout/hierarchy3"/>
    <dgm:cxn modelId="{797B5557-ED86-4241-9576-884E7F239323}" type="presOf" srcId="{124B526E-219E-EA46-8734-3A41B50CE276}" destId="{53094DB9-1B1C-104F-95D3-C5C72EBBB79F}" srcOrd="0" destOrd="0" presId="urn:microsoft.com/office/officeart/2005/8/layout/hierarchy3"/>
    <dgm:cxn modelId="{37D0C6BF-400C-4345-BED2-E8AF405BF246}" type="presOf" srcId="{950B9D6C-BF7E-B743-873E-DD57871C8DD5}" destId="{5EDCF91C-CA85-9E45-95E2-CFFB84814539}" srcOrd="0" destOrd="0" presId="urn:microsoft.com/office/officeart/2005/8/layout/hierarchy3"/>
    <dgm:cxn modelId="{9ED8B01F-7A5C-1842-B14E-E5B3A5B492B6}" type="presOf" srcId="{96939262-6199-9043-9D18-EBB4227592BD}" destId="{80684C47-B0E6-7A47-B868-E1A35D2D6EAF}" srcOrd="0" destOrd="0" presId="urn:microsoft.com/office/officeart/2005/8/layout/hierarchy3"/>
    <dgm:cxn modelId="{32BE2622-992F-804B-874F-67E008190D42}" srcId="{F80D33C1-A132-7441-A2D6-9F18E6C7A901}" destId="{9F03F5B3-12FA-9D42-96B4-1C7C9BC5C172}" srcOrd="3" destOrd="0" parTransId="{8FF555B2-1B12-FC49-B9F6-6AF76024B72A}" sibTransId="{7CEACD9A-8130-4B43-919B-E88E516F8C0A}"/>
    <dgm:cxn modelId="{2F158735-7D15-FD4F-AAE3-793D12A29AB4}" srcId="{425C061A-AFBF-7F44-854E-3E7669CA7ADC}" destId="{A32FFAF3-EF28-054C-9F80-52E656AE9D8E}" srcOrd="0" destOrd="0" parTransId="{D656BA06-CFBD-9148-AB44-8D1B73CB4DFA}" sibTransId="{4A136F36-174F-8946-8944-1E1DDBD7E59E}"/>
    <dgm:cxn modelId="{747E6456-6C15-6049-94DA-462F636151FF}" srcId="{F80D33C1-A132-7441-A2D6-9F18E6C7A901}" destId="{73045068-DDCA-A443-B23A-CEB4740DFC5B}" srcOrd="0" destOrd="0" parTransId="{68434BC9-4195-0447-9586-45C098708BE4}" sibTransId="{883AA307-542A-4346-A915-052C1D97DD6A}"/>
    <dgm:cxn modelId="{D8B52E8C-0E2E-034D-B5F7-A25059323FD3}" type="presOf" srcId="{A32FFAF3-EF28-054C-9F80-52E656AE9D8E}" destId="{703A6070-9D07-F441-81E5-F5C470F25209}" srcOrd="1" destOrd="0" presId="urn:microsoft.com/office/officeart/2005/8/layout/hierarchy3"/>
    <dgm:cxn modelId="{9B280225-1495-3C48-9061-103DE169FC74}" type="presOf" srcId="{A32FFAF3-EF28-054C-9F80-52E656AE9D8E}" destId="{E98139FB-6097-AC4C-8DF2-AEAB707F2458}" srcOrd="0" destOrd="0" presId="urn:microsoft.com/office/officeart/2005/8/layout/hierarchy3"/>
    <dgm:cxn modelId="{7338DBCF-3021-C94E-A5F3-9D25056BAE78}" type="presOf" srcId="{D418D3A6-8506-8045-AD9B-FC792A5E1C89}" destId="{41FA00E7-F570-FB45-8292-9483991EFFF9}" srcOrd="0" destOrd="0" presId="urn:microsoft.com/office/officeart/2005/8/layout/hierarchy3"/>
    <dgm:cxn modelId="{D80628D3-C8EF-0048-8B36-7790ED5FF7EE}" type="presOf" srcId="{AB600CFC-F47C-E040-87A6-9C2782E22531}" destId="{81937C4E-68CB-2440-8996-CD0FEF14921C}" srcOrd="0" destOrd="0" presId="urn:microsoft.com/office/officeart/2005/8/layout/hierarchy3"/>
    <dgm:cxn modelId="{58C7D8ED-DF1A-254A-BFCF-7FF888694597}" srcId="{A32FFAF3-EF28-054C-9F80-52E656AE9D8E}" destId="{124B526E-219E-EA46-8734-3A41B50CE276}" srcOrd="2" destOrd="0" parTransId="{D418D3A6-8506-8045-AD9B-FC792A5E1C89}" sibTransId="{834790F7-AB2F-3A4B-93EB-FA2412FDA97E}"/>
    <dgm:cxn modelId="{6D1AC80A-3036-CC47-85B4-1B0C2741382C}" type="presParOf" srcId="{531D6FCA-A8AB-6B44-A7C6-D6D754609CE5}" destId="{1845923E-9F6E-1C42-A863-A3C08FC4A054}" srcOrd="0" destOrd="0" presId="urn:microsoft.com/office/officeart/2005/8/layout/hierarchy3"/>
    <dgm:cxn modelId="{7911152A-3CDC-934C-89A9-B48E969E6495}" type="presParOf" srcId="{1845923E-9F6E-1C42-A863-A3C08FC4A054}" destId="{C9A297CD-09EB-394B-8A9B-ACA62D652970}" srcOrd="0" destOrd="0" presId="urn:microsoft.com/office/officeart/2005/8/layout/hierarchy3"/>
    <dgm:cxn modelId="{15AECC69-193A-634A-B331-3783D99FEECA}" type="presParOf" srcId="{C9A297CD-09EB-394B-8A9B-ACA62D652970}" destId="{E98139FB-6097-AC4C-8DF2-AEAB707F2458}" srcOrd="0" destOrd="0" presId="urn:microsoft.com/office/officeart/2005/8/layout/hierarchy3"/>
    <dgm:cxn modelId="{14AB229F-46CF-FA48-A7F7-E84260DF04AA}" type="presParOf" srcId="{C9A297CD-09EB-394B-8A9B-ACA62D652970}" destId="{703A6070-9D07-F441-81E5-F5C470F25209}" srcOrd="1" destOrd="0" presId="urn:microsoft.com/office/officeart/2005/8/layout/hierarchy3"/>
    <dgm:cxn modelId="{CF8801F7-D7B9-914A-B4D1-5DBAE1860394}" type="presParOf" srcId="{1845923E-9F6E-1C42-A863-A3C08FC4A054}" destId="{963973B8-5702-964B-9488-80E28679F26F}" srcOrd="1" destOrd="0" presId="urn:microsoft.com/office/officeart/2005/8/layout/hierarchy3"/>
    <dgm:cxn modelId="{4E950D25-96CA-0349-97CF-AAD3360FA74E}" type="presParOf" srcId="{963973B8-5702-964B-9488-80E28679F26F}" destId="{165C5E0D-378D-D84E-9FE9-9486077ED708}" srcOrd="0" destOrd="0" presId="urn:microsoft.com/office/officeart/2005/8/layout/hierarchy3"/>
    <dgm:cxn modelId="{2FD65EFF-2B33-3248-BAD5-5F5B006B47C9}" type="presParOf" srcId="{963973B8-5702-964B-9488-80E28679F26F}" destId="{5EDCF91C-CA85-9E45-95E2-CFFB84814539}" srcOrd="1" destOrd="0" presId="urn:microsoft.com/office/officeart/2005/8/layout/hierarchy3"/>
    <dgm:cxn modelId="{1A79F136-A99F-CA43-AC39-420ED5F544E7}" type="presParOf" srcId="{963973B8-5702-964B-9488-80E28679F26F}" destId="{81937C4E-68CB-2440-8996-CD0FEF14921C}" srcOrd="2" destOrd="0" presId="urn:microsoft.com/office/officeart/2005/8/layout/hierarchy3"/>
    <dgm:cxn modelId="{229CFE58-3C34-E048-938D-2245AFB72C9D}" type="presParOf" srcId="{963973B8-5702-964B-9488-80E28679F26F}" destId="{7F02BBEC-C4CB-B14F-BD74-0F37596537BA}" srcOrd="3" destOrd="0" presId="urn:microsoft.com/office/officeart/2005/8/layout/hierarchy3"/>
    <dgm:cxn modelId="{787621EA-06C9-6746-9962-ABD6C58934EE}" type="presParOf" srcId="{963973B8-5702-964B-9488-80E28679F26F}" destId="{41FA00E7-F570-FB45-8292-9483991EFFF9}" srcOrd="4" destOrd="0" presId="urn:microsoft.com/office/officeart/2005/8/layout/hierarchy3"/>
    <dgm:cxn modelId="{B9D3E6D4-2699-A647-9EB5-8563EA23068B}" type="presParOf" srcId="{963973B8-5702-964B-9488-80E28679F26F}" destId="{53094DB9-1B1C-104F-95D3-C5C72EBBB79F}" srcOrd="5" destOrd="0" presId="urn:microsoft.com/office/officeart/2005/8/layout/hierarchy3"/>
    <dgm:cxn modelId="{DC920CCB-B240-394E-BFF9-E71BA0AC2857}" type="presParOf" srcId="{963973B8-5702-964B-9488-80E28679F26F}" destId="{80684C47-B0E6-7A47-B868-E1A35D2D6EAF}" srcOrd="6" destOrd="0" presId="urn:microsoft.com/office/officeart/2005/8/layout/hierarchy3"/>
    <dgm:cxn modelId="{EB1A5C0E-1109-A646-BB4A-956EE4A436D2}" type="presParOf" srcId="{963973B8-5702-964B-9488-80E28679F26F}" destId="{F1EA0D66-DB52-3F4D-BEE6-81E10DDA661C}" srcOrd="7" destOrd="0" presId="urn:microsoft.com/office/officeart/2005/8/layout/hierarchy3"/>
    <dgm:cxn modelId="{2E50B2D0-95DF-1A45-B876-0EC3C381968D}" type="presParOf" srcId="{531D6FCA-A8AB-6B44-A7C6-D6D754609CE5}" destId="{296C796A-2C44-A84A-BE74-DD9D57E85854}" srcOrd="1" destOrd="0" presId="urn:microsoft.com/office/officeart/2005/8/layout/hierarchy3"/>
    <dgm:cxn modelId="{627F3EED-EC67-3B4B-97EB-28E80A15D305}" type="presParOf" srcId="{296C796A-2C44-A84A-BE74-DD9D57E85854}" destId="{3B13A590-556D-9B4A-805D-78A285EB5BBF}" srcOrd="0" destOrd="0" presId="urn:microsoft.com/office/officeart/2005/8/layout/hierarchy3"/>
    <dgm:cxn modelId="{6DC72233-00B3-284A-AA83-EAF1F09061EA}" type="presParOf" srcId="{3B13A590-556D-9B4A-805D-78A285EB5BBF}" destId="{6BF186D1-B579-D64F-A19A-707511C918CC}" srcOrd="0" destOrd="0" presId="urn:microsoft.com/office/officeart/2005/8/layout/hierarchy3"/>
    <dgm:cxn modelId="{B0CD92D5-B5DF-874B-89B2-B9502C3F0BED}" type="presParOf" srcId="{3B13A590-556D-9B4A-805D-78A285EB5BBF}" destId="{5A68EE11-A5C9-E94F-893F-035320853B1F}" srcOrd="1" destOrd="0" presId="urn:microsoft.com/office/officeart/2005/8/layout/hierarchy3"/>
    <dgm:cxn modelId="{97FB881F-C264-5645-B5F2-BF0BC2D23544}" type="presParOf" srcId="{296C796A-2C44-A84A-BE74-DD9D57E85854}" destId="{ABFC86C6-99C9-694F-B8BE-079137056E82}" srcOrd="1" destOrd="0" presId="urn:microsoft.com/office/officeart/2005/8/layout/hierarchy3"/>
    <dgm:cxn modelId="{75B7D428-D5BB-2C49-B48C-02952788F4BB}" type="presParOf" srcId="{ABFC86C6-99C9-694F-B8BE-079137056E82}" destId="{8EFAE973-A47F-B24F-8AAA-3720985BC4CB}" srcOrd="0" destOrd="0" presId="urn:microsoft.com/office/officeart/2005/8/layout/hierarchy3"/>
    <dgm:cxn modelId="{FBE3EDBD-F8B7-0A4C-8067-83E380259B00}" type="presParOf" srcId="{ABFC86C6-99C9-694F-B8BE-079137056E82}" destId="{1F583F0C-1A06-164A-B94E-279EBCBA0B6E}" srcOrd="1" destOrd="0" presId="urn:microsoft.com/office/officeart/2005/8/layout/hierarchy3"/>
    <dgm:cxn modelId="{07ECD19D-1049-784F-BAD2-1088BCF82394}" type="presParOf" srcId="{ABFC86C6-99C9-694F-B8BE-079137056E82}" destId="{4C099713-AC8A-5545-A20D-B190745E32F1}" srcOrd="2" destOrd="0" presId="urn:microsoft.com/office/officeart/2005/8/layout/hierarchy3"/>
    <dgm:cxn modelId="{95170CB0-FAB8-C348-926F-70E6205A6E8D}" type="presParOf" srcId="{ABFC86C6-99C9-694F-B8BE-079137056E82}" destId="{64B8A4F8-D8A0-BA47-B32A-0EC6BD0615E7}" srcOrd="3" destOrd="0" presId="urn:microsoft.com/office/officeart/2005/8/layout/hierarchy3"/>
    <dgm:cxn modelId="{00D29017-9F55-BC42-958C-54653E32A648}" type="presParOf" srcId="{ABFC86C6-99C9-694F-B8BE-079137056E82}" destId="{3A713D87-58D3-6841-B154-522348E3353B}" srcOrd="4" destOrd="0" presId="urn:microsoft.com/office/officeart/2005/8/layout/hierarchy3"/>
    <dgm:cxn modelId="{33D0A257-60A8-AF45-9BB5-1AA8A65551F2}" type="presParOf" srcId="{ABFC86C6-99C9-694F-B8BE-079137056E82}" destId="{B8B5FA50-9EE8-7945-B6B8-9F0A7AEE3A10}" srcOrd="5" destOrd="0" presId="urn:microsoft.com/office/officeart/2005/8/layout/hierarchy3"/>
    <dgm:cxn modelId="{F6FEB4B7-AE1E-B640-A9F4-3EC6BB760EAF}" type="presParOf" srcId="{ABFC86C6-99C9-694F-B8BE-079137056E82}" destId="{F24F56B3-2469-554D-84DA-E2C7098B663A}" srcOrd="6" destOrd="0" presId="urn:microsoft.com/office/officeart/2005/8/layout/hierarchy3"/>
    <dgm:cxn modelId="{823509CB-52FB-CE46-A9B1-1BDDEFE9F5CE}" type="presParOf" srcId="{ABFC86C6-99C9-694F-B8BE-079137056E82}" destId="{6996C7BA-6188-E944-A3B4-13ACCA6B6EBA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2F857E-0F84-0E4B-81EF-ADBB16ED9158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8C831F-4809-4B46-AC98-484977DCA818}">
      <dgm:prSet phldrT="[Text]"/>
      <dgm:spPr/>
      <dgm:t>
        <a:bodyPr/>
        <a:lstStyle/>
        <a:p>
          <a:r>
            <a:rPr lang="en-US" dirty="0" smtClean="0"/>
            <a:t>Affiliation</a:t>
          </a:r>
          <a:endParaRPr lang="en-US" dirty="0"/>
        </a:p>
      </dgm:t>
    </dgm:pt>
    <dgm:pt modelId="{202846A1-CF25-524B-AFDF-37FDA0140958}" type="parTrans" cxnId="{FA579799-A767-C948-8ADC-0D385B9C09F3}">
      <dgm:prSet/>
      <dgm:spPr/>
      <dgm:t>
        <a:bodyPr/>
        <a:lstStyle/>
        <a:p>
          <a:endParaRPr lang="en-US"/>
        </a:p>
      </dgm:t>
    </dgm:pt>
    <dgm:pt modelId="{E977A06B-844C-E641-8C50-156803DEB312}" type="sibTrans" cxnId="{FA579799-A767-C948-8ADC-0D385B9C09F3}">
      <dgm:prSet/>
      <dgm:spPr/>
      <dgm:t>
        <a:bodyPr/>
        <a:lstStyle/>
        <a:p>
          <a:endParaRPr lang="en-US"/>
        </a:p>
      </dgm:t>
    </dgm:pt>
    <dgm:pt modelId="{ABFA4CCB-2866-AC4C-B698-88A0310A360D}">
      <dgm:prSet phldrT="[Text]"/>
      <dgm:spPr/>
      <dgm:t>
        <a:bodyPr/>
        <a:lstStyle/>
        <a:p>
          <a:r>
            <a:rPr lang="en-US" dirty="0" smtClean="0"/>
            <a:t>Professional Body</a:t>
          </a:r>
          <a:endParaRPr lang="en-US" dirty="0"/>
        </a:p>
      </dgm:t>
    </dgm:pt>
    <dgm:pt modelId="{9F68AA98-39D7-DA48-82DB-14C4816E70D2}" type="parTrans" cxnId="{07236F8B-B339-F743-8087-DFB4DD4364D1}">
      <dgm:prSet/>
      <dgm:spPr/>
      <dgm:t>
        <a:bodyPr/>
        <a:lstStyle/>
        <a:p>
          <a:endParaRPr lang="en-US"/>
        </a:p>
      </dgm:t>
    </dgm:pt>
    <dgm:pt modelId="{9E9892E7-B28F-7444-900D-31417E7AA65F}" type="sibTrans" cxnId="{07236F8B-B339-F743-8087-DFB4DD4364D1}">
      <dgm:prSet/>
      <dgm:spPr/>
      <dgm:t>
        <a:bodyPr/>
        <a:lstStyle/>
        <a:p>
          <a:endParaRPr lang="en-US"/>
        </a:p>
      </dgm:t>
    </dgm:pt>
    <dgm:pt modelId="{216FBBA9-62EF-4C40-99A2-74E6788B4E95}">
      <dgm:prSet phldrT="[Text]"/>
      <dgm:spPr/>
      <dgm:t>
        <a:bodyPr/>
        <a:lstStyle/>
        <a:p>
          <a:r>
            <a:rPr lang="en-US" dirty="0" smtClean="0"/>
            <a:t>University</a:t>
          </a:r>
          <a:endParaRPr lang="en-US" dirty="0"/>
        </a:p>
      </dgm:t>
    </dgm:pt>
    <dgm:pt modelId="{D40A7893-5087-CF41-9708-1E1DE6734B7A}" type="parTrans" cxnId="{DF16291C-53F8-5B4D-92A6-20FEE7AF52F7}">
      <dgm:prSet/>
      <dgm:spPr/>
      <dgm:t>
        <a:bodyPr/>
        <a:lstStyle/>
        <a:p>
          <a:endParaRPr lang="en-US"/>
        </a:p>
      </dgm:t>
    </dgm:pt>
    <dgm:pt modelId="{84A5B1B5-4700-AD4F-9D64-6489FCE2D28F}" type="sibTrans" cxnId="{DF16291C-53F8-5B4D-92A6-20FEE7AF52F7}">
      <dgm:prSet/>
      <dgm:spPr/>
      <dgm:t>
        <a:bodyPr/>
        <a:lstStyle/>
        <a:p>
          <a:endParaRPr lang="en-US"/>
        </a:p>
      </dgm:t>
    </dgm:pt>
    <dgm:pt modelId="{1EF7A20F-609B-0A4B-A2C8-13FC83AEE447}">
      <dgm:prSet phldrT="[Text]"/>
      <dgm:spPr/>
      <dgm:t>
        <a:bodyPr/>
        <a:lstStyle/>
        <a:p>
          <a:r>
            <a:rPr lang="en-US" dirty="0" smtClean="0"/>
            <a:t>Charity</a:t>
          </a:r>
          <a:endParaRPr lang="en-US" dirty="0"/>
        </a:p>
      </dgm:t>
    </dgm:pt>
    <dgm:pt modelId="{DCC91D0E-A271-9249-8906-64B3D21FF3AD}" type="parTrans" cxnId="{26E2393E-BE6F-EE4A-ADF6-D5FB08468D5D}">
      <dgm:prSet/>
      <dgm:spPr/>
      <dgm:t>
        <a:bodyPr/>
        <a:lstStyle/>
        <a:p>
          <a:endParaRPr lang="en-US"/>
        </a:p>
      </dgm:t>
    </dgm:pt>
    <dgm:pt modelId="{4EC4FA3F-3207-0A44-813D-F792CEEFD018}" type="sibTrans" cxnId="{26E2393E-BE6F-EE4A-ADF6-D5FB08468D5D}">
      <dgm:prSet/>
      <dgm:spPr/>
      <dgm:t>
        <a:bodyPr/>
        <a:lstStyle/>
        <a:p>
          <a:endParaRPr lang="en-US"/>
        </a:p>
      </dgm:t>
    </dgm:pt>
    <dgm:pt modelId="{EB1CB3A0-6AF2-D841-A125-E1FFB629EBC3}">
      <dgm:prSet phldrT="[Text]"/>
      <dgm:spPr/>
      <dgm:t>
        <a:bodyPr/>
        <a:lstStyle/>
        <a:p>
          <a:r>
            <a:rPr lang="en-US" dirty="0" smtClean="0"/>
            <a:t>Research Project</a:t>
          </a:r>
          <a:endParaRPr lang="en-US" dirty="0"/>
        </a:p>
      </dgm:t>
    </dgm:pt>
    <dgm:pt modelId="{6EA46E0D-EC2E-5047-9267-F59AC4D366D4}" type="parTrans" cxnId="{2FF86448-7015-A742-9120-ED5B4531FC03}">
      <dgm:prSet/>
      <dgm:spPr/>
      <dgm:t>
        <a:bodyPr/>
        <a:lstStyle/>
        <a:p>
          <a:endParaRPr lang="en-US"/>
        </a:p>
      </dgm:t>
    </dgm:pt>
    <dgm:pt modelId="{1576D8A3-DFAE-DB48-BAF3-68F84E8C73C4}" type="sibTrans" cxnId="{2FF86448-7015-A742-9120-ED5B4531FC03}">
      <dgm:prSet/>
      <dgm:spPr/>
      <dgm:t>
        <a:bodyPr/>
        <a:lstStyle/>
        <a:p>
          <a:endParaRPr lang="en-US"/>
        </a:p>
      </dgm:t>
    </dgm:pt>
    <dgm:pt modelId="{7C5CD682-305E-BA49-882F-865CEAC01F52}" type="pres">
      <dgm:prSet presAssocID="{272F857E-0F84-0E4B-81EF-ADBB16ED9158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B6BFE2D-018A-5D4C-98CF-EB4B826D48E2}" type="pres">
      <dgm:prSet presAssocID="{D68C831F-4809-4B46-AC98-484977DCA818}" presName="centerShape" presStyleLbl="node0" presStyleIdx="0" presStyleCnt="1"/>
      <dgm:spPr/>
    </dgm:pt>
    <dgm:pt modelId="{CC0F91D0-BE8C-AF4F-9821-30DC752BD5CE}" type="pres">
      <dgm:prSet presAssocID="{9F68AA98-39D7-DA48-82DB-14C4816E70D2}" presName="parTrans" presStyleLbl="sibTrans2D1" presStyleIdx="0" presStyleCnt="4"/>
      <dgm:spPr/>
    </dgm:pt>
    <dgm:pt modelId="{A8A0865D-F08C-8C4B-8408-5AF4967919D2}" type="pres">
      <dgm:prSet presAssocID="{9F68AA98-39D7-DA48-82DB-14C4816E70D2}" presName="connectorText" presStyleLbl="sibTrans2D1" presStyleIdx="0" presStyleCnt="4"/>
      <dgm:spPr/>
    </dgm:pt>
    <dgm:pt modelId="{5D5680B0-134C-C242-8C01-270DE7B3D323}" type="pres">
      <dgm:prSet presAssocID="{ABFA4CCB-2866-AC4C-B698-88A0310A360D}" presName="node" presStyleLbl="node1" presStyleIdx="0" presStyleCnt="4">
        <dgm:presLayoutVars>
          <dgm:bulletEnabled val="1"/>
        </dgm:presLayoutVars>
      </dgm:prSet>
      <dgm:spPr/>
    </dgm:pt>
    <dgm:pt modelId="{7F90B8FF-71CD-5649-B1AB-A5942EEA8281}" type="pres">
      <dgm:prSet presAssocID="{D40A7893-5087-CF41-9708-1E1DE6734B7A}" presName="parTrans" presStyleLbl="sibTrans2D1" presStyleIdx="1" presStyleCnt="4"/>
      <dgm:spPr/>
    </dgm:pt>
    <dgm:pt modelId="{3BD7C8DD-7B4C-8E4C-BF42-35E8EB846DFC}" type="pres">
      <dgm:prSet presAssocID="{D40A7893-5087-CF41-9708-1E1DE6734B7A}" presName="connectorText" presStyleLbl="sibTrans2D1" presStyleIdx="1" presStyleCnt="4"/>
      <dgm:spPr/>
    </dgm:pt>
    <dgm:pt modelId="{032F54A4-DCE4-FE44-A9D8-D40174ED3DDE}" type="pres">
      <dgm:prSet presAssocID="{216FBBA9-62EF-4C40-99A2-74E6788B4E95}" presName="node" presStyleLbl="node1" presStyleIdx="1" presStyleCnt="4">
        <dgm:presLayoutVars>
          <dgm:bulletEnabled val="1"/>
        </dgm:presLayoutVars>
      </dgm:prSet>
      <dgm:spPr/>
    </dgm:pt>
    <dgm:pt modelId="{9F00E659-4540-DD4E-B9E1-9AE63369544C}" type="pres">
      <dgm:prSet presAssocID="{DCC91D0E-A271-9249-8906-64B3D21FF3AD}" presName="parTrans" presStyleLbl="sibTrans2D1" presStyleIdx="2" presStyleCnt="4"/>
      <dgm:spPr/>
    </dgm:pt>
    <dgm:pt modelId="{CD146566-0465-F24F-94AB-21CDA189E726}" type="pres">
      <dgm:prSet presAssocID="{DCC91D0E-A271-9249-8906-64B3D21FF3AD}" presName="connectorText" presStyleLbl="sibTrans2D1" presStyleIdx="2" presStyleCnt="4"/>
      <dgm:spPr/>
    </dgm:pt>
    <dgm:pt modelId="{3499194D-3820-2C40-8227-D38F0920767B}" type="pres">
      <dgm:prSet presAssocID="{1EF7A20F-609B-0A4B-A2C8-13FC83AEE447}" presName="node" presStyleLbl="node1" presStyleIdx="2" presStyleCnt="4">
        <dgm:presLayoutVars>
          <dgm:bulletEnabled val="1"/>
        </dgm:presLayoutVars>
      </dgm:prSet>
      <dgm:spPr/>
    </dgm:pt>
    <dgm:pt modelId="{8DF78576-5B3A-6446-AAC9-5B7A84778ED9}" type="pres">
      <dgm:prSet presAssocID="{6EA46E0D-EC2E-5047-9267-F59AC4D366D4}" presName="parTrans" presStyleLbl="sibTrans2D1" presStyleIdx="3" presStyleCnt="4"/>
      <dgm:spPr/>
    </dgm:pt>
    <dgm:pt modelId="{0513E34F-A3C8-5C49-AF48-294D87F25191}" type="pres">
      <dgm:prSet presAssocID="{6EA46E0D-EC2E-5047-9267-F59AC4D366D4}" presName="connectorText" presStyleLbl="sibTrans2D1" presStyleIdx="3" presStyleCnt="4"/>
      <dgm:spPr/>
    </dgm:pt>
    <dgm:pt modelId="{E5C194A4-D77F-D041-B911-B4D61A138AC8}" type="pres">
      <dgm:prSet presAssocID="{EB1CB3A0-6AF2-D841-A125-E1FFB629EBC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E68038-4DF9-8E4D-B376-A76B91D728D9}" type="presOf" srcId="{ABFA4CCB-2866-AC4C-B698-88A0310A360D}" destId="{5D5680B0-134C-C242-8C01-270DE7B3D323}" srcOrd="0" destOrd="0" presId="urn:microsoft.com/office/officeart/2005/8/layout/radial5"/>
    <dgm:cxn modelId="{3E55002F-EE21-E04F-8FCE-033EF8F6E998}" type="presOf" srcId="{1EF7A20F-609B-0A4B-A2C8-13FC83AEE447}" destId="{3499194D-3820-2C40-8227-D38F0920767B}" srcOrd="0" destOrd="0" presId="urn:microsoft.com/office/officeart/2005/8/layout/radial5"/>
    <dgm:cxn modelId="{E479208A-20E1-E447-9AEF-CCBADEA8EC41}" type="presOf" srcId="{D68C831F-4809-4B46-AC98-484977DCA818}" destId="{3B6BFE2D-018A-5D4C-98CF-EB4B826D48E2}" srcOrd="0" destOrd="0" presId="urn:microsoft.com/office/officeart/2005/8/layout/radial5"/>
    <dgm:cxn modelId="{26E2393E-BE6F-EE4A-ADF6-D5FB08468D5D}" srcId="{D68C831F-4809-4B46-AC98-484977DCA818}" destId="{1EF7A20F-609B-0A4B-A2C8-13FC83AEE447}" srcOrd="2" destOrd="0" parTransId="{DCC91D0E-A271-9249-8906-64B3D21FF3AD}" sibTransId="{4EC4FA3F-3207-0A44-813D-F792CEEFD018}"/>
    <dgm:cxn modelId="{330D69D0-5B75-E644-A520-9F303A5ABF6C}" type="presOf" srcId="{9F68AA98-39D7-DA48-82DB-14C4816E70D2}" destId="{A8A0865D-F08C-8C4B-8408-5AF4967919D2}" srcOrd="1" destOrd="0" presId="urn:microsoft.com/office/officeart/2005/8/layout/radial5"/>
    <dgm:cxn modelId="{FA579799-A767-C948-8ADC-0D385B9C09F3}" srcId="{272F857E-0F84-0E4B-81EF-ADBB16ED9158}" destId="{D68C831F-4809-4B46-AC98-484977DCA818}" srcOrd="0" destOrd="0" parTransId="{202846A1-CF25-524B-AFDF-37FDA0140958}" sibTransId="{E977A06B-844C-E641-8C50-156803DEB312}"/>
    <dgm:cxn modelId="{F769B11C-AAD9-F64F-B5FE-562A8A6B8F52}" type="presOf" srcId="{272F857E-0F84-0E4B-81EF-ADBB16ED9158}" destId="{7C5CD682-305E-BA49-882F-865CEAC01F52}" srcOrd="0" destOrd="0" presId="urn:microsoft.com/office/officeart/2005/8/layout/radial5"/>
    <dgm:cxn modelId="{8341C1CB-500A-2544-853C-E09593D1ADDB}" type="presOf" srcId="{DCC91D0E-A271-9249-8906-64B3D21FF3AD}" destId="{CD146566-0465-F24F-94AB-21CDA189E726}" srcOrd="1" destOrd="0" presId="urn:microsoft.com/office/officeart/2005/8/layout/radial5"/>
    <dgm:cxn modelId="{FAE2F72A-A9A9-8E49-AABD-E27E333DCA26}" type="presOf" srcId="{9F68AA98-39D7-DA48-82DB-14C4816E70D2}" destId="{CC0F91D0-BE8C-AF4F-9821-30DC752BD5CE}" srcOrd="0" destOrd="0" presId="urn:microsoft.com/office/officeart/2005/8/layout/radial5"/>
    <dgm:cxn modelId="{1A2DE7F7-E153-EF47-8A4A-3B45DB249D26}" type="presOf" srcId="{D40A7893-5087-CF41-9708-1E1DE6734B7A}" destId="{3BD7C8DD-7B4C-8E4C-BF42-35E8EB846DFC}" srcOrd="1" destOrd="0" presId="urn:microsoft.com/office/officeart/2005/8/layout/radial5"/>
    <dgm:cxn modelId="{2A49CC80-7CB1-DE4D-B9CB-1EE09630EEEA}" type="presOf" srcId="{6EA46E0D-EC2E-5047-9267-F59AC4D366D4}" destId="{8DF78576-5B3A-6446-AAC9-5B7A84778ED9}" srcOrd="0" destOrd="0" presId="urn:microsoft.com/office/officeart/2005/8/layout/radial5"/>
    <dgm:cxn modelId="{3F38E914-18F7-0140-B691-0B3292C4882C}" type="presOf" srcId="{EB1CB3A0-6AF2-D841-A125-E1FFB629EBC3}" destId="{E5C194A4-D77F-D041-B911-B4D61A138AC8}" srcOrd="0" destOrd="0" presId="urn:microsoft.com/office/officeart/2005/8/layout/radial5"/>
    <dgm:cxn modelId="{0FC30147-C6DC-4843-8CDB-BD48C2E93295}" type="presOf" srcId="{6EA46E0D-EC2E-5047-9267-F59AC4D366D4}" destId="{0513E34F-A3C8-5C49-AF48-294D87F25191}" srcOrd="1" destOrd="0" presId="urn:microsoft.com/office/officeart/2005/8/layout/radial5"/>
    <dgm:cxn modelId="{4B41C4B6-D507-0840-BE78-6B978BCEB7F0}" type="presOf" srcId="{216FBBA9-62EF-4C40-99A2-74E6788B4E95}" destId="{032F54A4-DCE4-FE44-A9D8-D40174ED3DDE}" srcOrd="0" destOrd="0" presId="urn:microsoft.com/office/officeart/2005/8/layout/radial5"/>
    <dgm:cxn modelId="{DF16291C-53F8-5B4D-92A6-20FEE7AF52F7}" srcId="{D68C831F-4809-4B46-AC98-484977DCA818}" destId="{216FBBA9-62EF-4C40-99A2-74E6788B4E95}" srcOrd="1" destOrd="0" parTransId="{D40A7893-5087-CF41-9708-1E1DE6734B7A}" sibTransId="{84A5B1B5-4700-AD4F-9D64-6489FCE2D28F}"/>
    <dgm:cxn modelId="{5F29DD4D-D4A4-854E-A09A-1DCF6CA1E51E}" type="presOf" srcId="{D40A7893-5087-CF41-9708-1E1DE6734B7A}" destId="{7F90B8FF-71CD-5649-B1AB-A5942EEA8281}" srcOrd="0" destOrd="0" presId="urn:microsoft.com/office/officeart/2005/8/layout/radial5"/>
    <dgm:cxn modelId="{2FF86448-7015-A742-9120-ED5B4531FC03}" srcId="{D68C831F-4809-4B46-AC98-484977DCA818}" destId="{EB1CB3A0-6AF2-D841-A125-E1FFB629EBC3}" srcOrd="3" destOrd="0" parTransId="{6EA46E0D-EC2E-5047-9267-F59AC4D366D4}" sibTransId="{1576D8A3-DFAE-DB48-BAF3-68F84E8C73C4}"/>
    <dgm:cxn modelId="{7FA4B8EB-D722-DA4C-8B06-A3BE729C059A}" type="presOf" srcId="{DCC91D0E-A271-9249-8906-64B3D21FF3AD}" destId="{9F00E659-4540-DD4E-B9E1-9AE63369544C}" srcOrd="0" destOrd="0" presId="urn:microsoft.com/office/officeart/2005/8/layout/radial5"/>
    <dgm:cxn modelId="{07236F8B-B339-F743-8087-DFB4DD4364D1}" srcId="{D68C831F-4809-4B46-AC98-484977DCA818}" destId="{ABFA4CCB-2866-AC4C-B698-88A0310A360D}" srcOrd="0" destOrd="0" parTransId="{9F68AA98-39D7-DA48-82DB-14C4816E70D2}" sibTransId="{9E9892E7-B28F-7444-900D-31417E7AA65F}"/>
    <dgm:cxn modelId="{F6F0F6D9-0DE0-2D43-B766-C4029CE30BF7}" type="presParOf" srcId="{7C5CD682-305E-BA49-882F-865CEAC01F52}" destId="{3B6BFE2D-018A-5D4C-98CF-EB4B826D48E2}" srcOrd="0" destOrd="0" presId="urn:microsoft.com/office/officeart/2005/8/layout/radial5"/>
    <dgm:cxn modelId="{E290C20E-EBB7-814D-B255-4214C1EB7F6A}" type="presParOf" srcId="{7C5CD682-305E-BA49-882F-865CEAC01F52}" destId="{CC0F91D0-BE8C-AF4F-9821-30DC752BD5CE}" srcOrd="1" destOrd="0" presId="urn:microsoft.com/office/officeart/2005/8/layout/radial5"/>
    <dgm:cxn modelId="{0077E5B5-A725-1D47-A415-06CCB0C92B22}" type="presParOf" srcId="{CC0F91D0-BE8C-AF4F-9821-30DC752BD5CE}" destId="{A8A0865D-F08C-8C4B-8408-5AF4967919D2}" srcOrd="0" destOrd="0" presId="urn:microsoft.com/office/officeart/2005/8/layout/radial5"/>
    <dgm:cxn modelId="{329154CE-EB91-514E-859E-E12C1990E79F}" type="presParOf" srcId="{7C5CD682-305E-BA49-882F-865CEAC01F52}" destId="{5D5680B0-134C-C242-8C01-270DE7B3D323}" srcOrd="2" destOrd="0" presId="urn:microsoft.com/office/officeart/2005/8/layout/radial5"/>
    <dgm:cxn modelId="{E2919B4B-B71C-F442-921A-EFAFC55EE337}" type="presParOf" srcId="{7C5CD682-305E-BA49-882F-865CEAC01F52}" destId="{7F90B8FF-71CD-5649-B1AB-A5942EEA8281}" srcOrd="3" destOrd="0" presId="urn:microsoft.com/office/officeart/2005/8/layout/radial5"/>
    <dgm:cxn modelId="{259ECD6D-D827-B64F-A2E8-F52885906094}" type="presParOf" srcId="{7F90B8FF-71CD-5649-B1AB-A5942EEA8281}" destId="{3BD7C8DD-7B4C-8E4C-BF42-35E8EB846DFC}" srcOrd="0" destOrd="0" presId="urn:microsoft.com/office/officeart/2005/8/layout/radial5"/>
    <dgm:cxn modelId="{839E330C-16BD-E040-8FFC-456E9705BB08}" type="presParOf" srcId="{7C5CD682-305E-BA49-882F-865CEAC01F52}" destId="{032F54A4-DCE4-FE44-A9D8-D40174ED3DDE}" srcOrd="4" destOrd="0" presId="urn:microsoft.com/office/officeart/2005/8/layout/radial5"/>
    <dgm:cxn modelId="{FB455672-BB5A-0A4E-99FD-B066E5AC9288}" type="presParOf" srcId="{7C5CD682-305E-BA49-882F-865CEAC01F52}" destId="{9F00E659-4540-DD4E-B9E1-9AE63369544C}" srcOrd="5" destOrd="0" presId="urn:microsoft.com/office/officeart/2005/8/layout/radial5"/>
    <dgm:cxn modelId="{FDC4BCAC-4896-7847-9B8E-A2292ACA561D}" type="presParOf" srcId="{9F00E659-4540-DD4E-B9E1-9AE63369544C}" destId="{CD146566-0465-F24F-94AB-21CDA189E726}" srcOrd="0" destOrd="0" presId="urn:microsoft.com/office/officeart/2005/8/layout/radial5"/>
    <dgm:cxn modelId="{22F9901E-737F-D74E-946A-A07BE277EAE9}" type="presParOf" srcId="{7C5CD682-305E-BA49-882F-865CEAC01F52}" destId="{3499194D-3820-2C40-8227-D38F0920767B}" srcOrd="6" destOrd="0" presId="urn:microsoft.com/office/officeart/2005/8/layout/radial5"/>
    <dgm:cxn modelId="{1ED9A303-56AA-0446-842B-B830C54A2664}" type="presParOf" srcId="{7C5CD682-305E-BA49-882F-865CEAC01F52}" destId="{8DF78576-5B3A-6446-AAC9-5B7A84778ED9}" srcOrd="7" destOrd="0" presId="urn:microsoft.com/office/officeart/2005/8/layout/radial5"/>
    <dgm:cxn modelId="{6DC57E2C-F303-BD4B-8632-A1EE3E919BE9}" type="presParOf" srcId="{8DF78576-5B3A-6446-AAC9-5B7A84778ED9}" destId="{0513E34F-A3C8-5C49-AF48-294D87F25191}" srcOrd="0" destOrd="0" presId="urn:microsoft.com/office/officeart/2005/8/layout/radial5"/>
    <dgm:cxn modelId="{C84EC604-659B-8E47-BC20-7B36758813D4}" type="presParOf" srcId="{7C5CD682-305E-BA49-882F-865CEAC01F52}" destId="{E5C194A4-D77F-D041-B911-B4D61A138AC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26DBEE-7E78-0F4F-AFD9-C8B04315C0C0}" type="doc">
      <dgm:prSet loTypeId="urn:microsoft.com/office/officeart/2005/8/layout/h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927DBBA-94E0-784C-8851-7CFD2EB45BCC}">
      <dgm:prSet/>
      <dgm:spPr/>
      <dgm:t>
        <a:bodyPr/>
        <a:lstStyle/>
        <a:p>
          <a:pPr rtl="0"/>
          <a:r>
            <a:rPr lang="en-GB" b="1" dirty="0" err="1" smtClean="0"/>
            <a:t>idp-access.log</a:t>
          </a:r>
          <a:endParaRPr lang="en-GB" dirty="0"/>
        </a:p>
      </dgm:t>
    </dgm:pt>
    <dgm:pt modelId="{4F57993D-EB8E-FD4D-B724-CF1A4CD7D708}" type="parTrans" cxnId="{5E81F05E-D9F1-E443-8BB1-70A3B7260347}">
      <dgm:prSet/>
      <dgm:spPr/>
      <dgm:t>
        <a:bodyPr/>
        <a:lstStyle/>
        <a:p>
          <a:endParaRPr lang="en-GB"/>
        </a:p>
      </dgm:t>
    </dgm:pt>
    <dgm:pt modelId="{29C6CCA1-B986-4D47-80DC-AEB00DFD60F5}" type="sibTrans" cxnId="{5E81F05E-D9F1-E443-8BB1-70A3B7260347}">
      <dgm:prSet/>
      <dgm:spPr/>
      <dgm:t>
        <a:bodyPr/>
        <a:lstStyle/>
        <a:p>
          <a:endParaRPr lang="en-GB"/>
        </a:p>
      </dgm:t>
    </dgm:pt>
    <dgm:pt modelId="{F38B7F17-AEE2-8242-8BC3-91F7494B4923}">
      <dgm:prSet/>
      <dgm:spPr/>
      <dgm:t>
        <a:bodyPr/>
        <a:lstStyle/>
        <a:p>
          <a:pPr rtl="0"/>
          <a:r>
            <a:rPr lang="en-GB" smtClean="0"/>
            <a:t>request time, remote host making the request, server host name and port, and the request path</a:t>
          </a:r>
          <a:endParaRPr lang="en-GB"/>
        </a:p>
      </dgm:t>
    </dgm:pt>
    <dgm:pt modelId="{6CB9F97E-459D-1A47-AFF6-BF64BAA89754}" type="parTrans" cxnId="{3B76616A-C99A-4348-8BEB-4BD77058F7CC}">
      <dgm:prSet/>
      <dgm:spPr/>
      <dgm:t>
        <a:bodyPr/>
        <a:lstStyle/>
        <a:p>
          <a:endParaRPr lang="en-GB"/>
        </a:p>
      </dgm:t>
    </dgm:pt>
    <dgm:pt modelId="{1B3F664A-4D5A-8C49-9A60-EFDBED2DCE40}" type="sibTrans" cxnId="{3B76616A-C99A-4348-8BEB-4BD77058F7CC}">
      <dgm:prSet/>
      <dgm:spPr/>
      <dgm:t>
        <a:bodyPr/>
        <a:lstStyle/>
        <a:p>
          <a:endParaRPr lang="en-GB"/>
        </a:p>
      </dgm:t>
    </dgm:pt>
    <dgm:pt modelId="{9C819D8C-700D-A24B-B10F-7B7887250F52}">
      <dgm:prSet/>
      <dgm:spPr/>
      <dgm:t>
        <a:bodyPr/>
        <a:lstStyle/>
        <a:p>
          <a:pPr rtl="0"/>
          <a:r>
            <a:rPr lang="en-GB" b="1" dirty="0" err="1" smtClean="0"/>
            <a:t>idp-audit.log</a:t>
          </a:r>
          <a:endParaRPr lang="en-GB" dirty="0"/>
        </a:p>
      </dgm:t>
    </dgm:pt>
    <dgm:pt modelId="{5B215DE8-EC77-2A4D-970D-501490CC3494}" type="parTrans" cxnId="{4F4F00C0-86D5-E546-B1DC-BB0DB16CF045}">
      <dgm:prSet/>
      <dgm:spPr/>
      <dgm:t>
        <a:bodyPr/>
        <a:lstStyle/>
        <a:p>
          <a:endParaRPr lang="en-GB"/>
        </a:p>
      </dgm:t>
    </dgm:pt>
    <dgm:pt modelId="{C495A74F-FE85-AB44-9EBF-2D1C418EF092}" type="sibTrans" cxnId="{4F4F00C0-86D5-E546-B1DC-BB0DB16CF045}">
      <dgm:prSet/>
      <dgm:spPr/>
      <dgm:t>
        <a:bodyPr/>
        <a:lstStyle/>
        <a:p>
          <a:endParaRPr lang="en-GB"/>
        </a:p>
      </dgm:t>
    </dgm:pt>
    <dgm:pt modelId="{B1B2531E-80DE-B743-9B70-49FF4A2AB2E2}">
      <dgm:prSet/>
      <dgm:spPr/>
      <dgm:t>
        <a:bodyPr/>
        <a:lstStyle/>
        <a:p>
          <a:pPr rtl="0"/>
          <a:r>
            <a:rPr lang="en-GB" dirty="0" smtClean="0"/>
            <a:t>event time, IdP and relying party IDs, request and response binding, communication profile ID, request and response ID, principal name, authentication method, and released attribute of the current user.</a:t>
          </a:r>
          <a:endParaRPr lang="en-GB" dirty="0"/>
        </a:p>
      </dgm:t>
    </dgm:pt>
    <dgm:pt modelId="{21C44969-C87F-D54D-8B56-284B2BBD0A90}" type="parTrans" cxnId="{03206A57-79E2-6449-A130-95BCE01997F3}">
      <dgm:prSet/>
      <dgm:spPr/>
      <dgm:t>
        <a:bodyPr/>
        <a:lstStyle/>
        <a:p>
          <a:endParaRPr lang="en-GB"/>
        </a:p>
      </dgm:t>
    </dgm:pt>
    <dgm:pt modelId="{8EEAA9EA-A5C3-B443-B03C-70FD0C777D06}" type="sibTrans" cxnId="{03206A57-79E2-6449-A130-95BCE01997F3}">
      <dgm:prSet/>
      <dgm:spPr/>
      <dgm:t>
        <a:bodyPr/>
        <a:lstStyle/>
        <a:p>
          <a:endParaRPr lang="en-GB"/>
        </a:p>
      </dgm:t>
    </dgm:pt>
    <dgm:pt modelId="{A5C5E37B-3762-DB4A-B927-88E3A862715F}">
      <dgm:prSet/>
      <dgm:spPr/>
      <dgm:t>
        <a:bodyPr/>
        <a:lstStyle/>
        <a:p>
          <a:pPr rtl="0"/>
          <a:r>
            <a:rPr lang="en-GB" smtClean="0"/>
            <a:t>SP Transaction/Audit</a:t>
          </a:r>
          <a:endParaRPr lang="en-GB"/>
        </a:p>
      </dgm:t>
    </dgm:pt>
    <dgm:pt modelId="{36122728-D516-4D41-BDFA-89CA9C6798E9}" type="parTrans" cxnId="{010A8FFD-9D60-6741-9BB7-A9B515CC465A}">
      <dgm:prSet/>
      <dgm:spPr/>
      <dgm:t>
        <a:bodyPr/>
        <a:lstStyle/>
        <a:p>
          <a:endParaRPr lang="en-GB"/>
        </a:p>
      </dgm:t>
    </dgm:pt>
    <dgm:pt modelId="{AEDE8B65-6744-464B-8B4E-100E3162749B}" type="sibTrans" cxnId="{010A8FFD-9D60-6741-9BB7-A9B515CC465A}">
      <dgm:prSet/>
      <dgm:spPr/>
      <dgm:t>
        <a:bodyPr/>
        <a:lstStyle/>
        <a:p>
          <a:endParaRPr lang="en-GB"/>
        </a:p>
      </dgm:t>
    </dgm:pt>
    <dgm:pt modelId="{450EC3CB-39E6-8944-852E-299F14FB065F}">
      <dgm:prSet/>
      <dgm:spPr/>
      <dgm:t>
        <a:bodyPr/>
        <a:lstStyle/>
        <a:p>
          <a:pPr rtl="0"/>
          <a:r>
            <a:rPr lang="en-GB" smtClean="0"/>
            <a:t>Each session that's created or removed</a:t>
          </a:r>
          <a:endParaRPr lang="en-GB"/>
        </a:p>
      </dgm:t>
    </dgm:pt>
    <dgm:pt modelId="{BF25412A-1B6F-CE47-B26C-7AB6D954199F}" type="parTrans" cxnId="{66E83E4E-5B91-094A-80EC-ECF6FBEB3752}">
      <dgm:prSet/>
      <dgm:spPr/>
      <dgm:t>
        <a:bodyPr/>
        <a:lstStyle/>
        <a:p>
          <a:endParaRPr lang="en-GB"/>
        </a:p>
      </dgm:t>
    </dgm:pt>
    <dgm:pt modelId="{7AF846BB-A144-C54B-9564-874FB27AE02C}" type="sibTrans" cxnId="{66E83E4E-5B91-094A-80EC-ECF6FBEB3752}">
      <dgm:prSet/>
      <dgm:spPr/>
      <dgm:t>
        <a:bodyPr/>
        <a:lstStyle/>
        <a:p>
          <a:endParaRPr lang="en-GB"/>
        </a:p>
      </dgm:t>
    </dgm:pt>
    <dgm:pt modelId="{C3DB81BD-0B98-9E4E-9E00-D9BB50D175FE}">
      <dgm:prSet/>
      <dgm:spPr/>
      <dgm:t>
        <a:bodyPr/>
        <a:lstStyle/>
        <a:p>
          <a:pPr rtl="0"/>
          <a:r>
            <a:rPr lang="en-GB" smtClean="0"/>
            <a:t>Login, Logout, AuthnRequest</a:t>
          </a:r>
          <a:endParaRPr lang="en-GB"/>
        </a:p>
      </dgm:t>
    </dgm:pt>
    <dgm:pt modelId="{C7C588F3-593B-4247-BB31-FEF69F9A305B}" type="parTrans" cxnId="{095FE94A-24DB-3647-99B4-95EF0B933D54}">
      <dgm:prSet/>
      <dgm:spPr/>
      <dgm:t>
        <a:bodyPr/>
        <a:lstStyle/>
        <a:p>
          <a:endParaRPr lang="en-GB"/>
        </a:p>
      </dgm:t>
    </dgm:pt>
    <dgm:pt modelId="{EE1F9EA6-6111-024A-B1CA-82571693FD6B}" type="sibTrans" cxnId="{095FE94A-24DB-3647-99B4-95EF0B933D54}">
      <dgm:prSet/>
      <dgm:spPr/>
      <dgm:t>
        <a:bodyPr/>
        <a:lstStyle/>
        <a:p>
          <a:endParaRPr lang="en-GB"/>
        </a:p>
      </dgm:t>
    </dgm:pt>
    <dgm:pt modelId="{7B47F4A5-1B0E-2B4E-B3DF-20B84E631596}">
      <dgm:prSet/>
      <dgm:spPr/>
      <dgm:t>
        <a:bodyPr/>
        <a:lstStyle/>
        <a:p>
          <a:pPr rtl="0"/>
          <a:r>
            <a:rPr lang="en-GB" smtClean="0"/>
            <a:t>Older versions show lack of error if an attribute was not provided</a:t>
          </a:r>
          <a:endParaRPr lang="en-GB"/>
        </a:p>
      </dgm:t>
    </dgm:pt>
    <dgm:pt modelId="{CE25B246-E8C4-624E-868D-078BA6D3D23B}" type="parTrans" cxnId="{6105206D-AEBF-C14A-B99E-40C44F148789}">
      <dgm:prSet/>
      <dgm:spPr/>
      <dgm:t>
        <a:bodyPr/>
        <a:lstStyle/>
        <a:p>
          <a:endParaRPr lang="en-GB"/>
        </a:p>
      </dgm:t>
    </dgm:pt>
    <dgm:pt modelId="{9BE89B0D-A98B-8E4D-925D-93007C40C28D}" type="sibTrans" cxnId="{6105206D-AEBF-C14A-B99E-40C44F148789}">
      <dgm:prSet/>
      <dgm:spPr/>
      <dgm:t>
        <a:bodyPr/>
        <a:lstStyle/>
        <a:p>
          <a:endParaRPr lang="en-GB"/>
        </a:p>
      </dgm:t>
    </dgm:pt>
    <dgm:pt modelId="{EBE9C9F9-9053-224D-A37B-7840CD694D1C}">
      <dgm:prSet/>
      <dgm:spPr/>
      <dgm:t>
        <a:bodyPr/>
        <a:lstStyle/>
        <a:p>
          <a:pPr rtl="0"/>
          <a:r>
            <a:rPr lang="en-GB" dirty="0" smtClean="0"/>
            <a:t>contains a log entry for each time the IdP is accessed, whether information was ever sent back or not. </a:t>
          </a:r>
          <a:endParaRPr lang="en-GB" dirty="0"/>
        </a:p>
      </dgm:t>
    </dgm:pt>
    <dgm:pt modelId="{BBC2F308-B11B-1D45-B6C2-6109F96DE38D}" type="parTrans" cxnId="{288E5097-7476-DA4C-9437-B26455A088A3}">
      <dgm:prSet/>
      <dgm:spPr/>
      <dgm:t>
        <a:bodyPr/>
        <a:lstStyle/>
        <a:p>
          <a:endParaRPr lang="en-GB"/>
        </a:p>
      </dgm:t>
    </dgm:pt>
    <dgm:pt modelId="{CB8CBF6E-957F-D54C-B4B8-45286B770AC7}" type="sibTrans" cxnId="{288E5097-7476-DA4C-9437-B26455A088A3}">
      <dgm:prSet/>
      <dgm:spPr/>
      <dgm:t>
        <a:bodyPr/>
        <a:lstStyle/>
        <a:p>
          <a:endParaRPr lang="en-GB"/>
        </a:p>
      </dgm:t>
    </dgm:pt>
    <dgm:pt modelId="{EF3320CF-FD57-8B4E-B9DD-ACE1FB1D0387}">
      <dgm:prSet/>
      <dgm:spPr/>
      <dgm:t>
        <a:bodyPr/>
        <a:lstStyle/>
        <a:p>
          <a:pPr rtl="0"/>
          <a:r>
            <a:rPr lang="en-GB" smtClean="0"/>
            <a:t>contains a log entry for each time the IdP sends data to an SP</a:t>
          </a:r>
          <a:endParaRPr lang="en-GB"/>
        </a:p>
      </dgm:t>
    </dgm:pt>
    <dgm:pt modelId="{15879540-2FC2-EC42-8102-8EFE551596F6}" type="parTrans" cxnId="{52E00B22-4113-2346-BC5E-A420F998F8C2}">
      <dgm:prSet/>
      <dgm:spPr/>
      <dgm:t>
        <a:bodyPr/>
        <a:lstStyle/>
        <a:p>
          <a:endParaRPr lang="en-GB"/>
        </a:p>
      </dgm:t>
    </dgm:pt>
    <dgm:pt modelId="{55A6206B-B8FF-F74F-AA8B-AC3B6F2C0363}" type="sibTrans" cxnId="{52E00B22-4113-2346-BC5E-A420F998F8C2}">
      <dgm:prSet/>
      <dgm:spPr/>
      <dgm:t>
        <a:bodyPr/>
        <a:lstStyle/>
        <a:p>
          <a:endParaRPr lang="en-GB"/>
        </a:p>
      </dgm:t>
    </dgm:pt>
    <dgm:pt modelId="{71D5CD13-C75C-5246-A30C-4B45FDF06497}" type="pres">
      <dgm:prSet presAssocID="{4D26DBEE-7E78-0F4F-AFD9-C8B04315C0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81D8E63-C1B3-8F49-9FC4-6F47DD4B14D1}" type="pres">
      <dgm:prSet presAssocID="{1927DBBA-94E0-784C-8851-7CFD2EB45BCC}" presName="composite" presStyleCnt="0"/>
      <dgm:spPr/>
    </dgm:pt>
    <dgm:pt modelId="{FF426F33-7DF8-DC42-A794-EE63DC7BB71B}" type="pres">
      <dgm:prSet presAssocID="{1927DBBA-94E0-784C-8851-7CFD2EB45BC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8DDF33-E2E4-044B-94C2-F1DFE601B317}" type="pres">
      <dgm:prSet presAssocID="{1927DBBA-94E0-784C-8851-7CFD2EB45BC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A6143EF-6252-2D45-AD2C-7CDDD04C0181}" type="pres">
      <dgm:prSet presAssocID="{29C6CCA1-B986-4D47-80DC-AEB00DFD60F5}" presName="space" presStyleCnt="0"/>
      <dgm:spPr/>
    </dgm:pt>
    <dgm:pt modelId="{70CF1141-FC86-CE45-A912-E4AA6F80510D}" type="pres">
      <dgm:prSet presAssocID="{9C819D8C-700D-A24B-B10F-7B7887250F52}" presName="composite" presStyleCnt="0"/>
      <dgm:spPr/>
    </dgm:pt>
    <dgm:pt modelId="{0312193B-CA43-214E-9F05-0C4F268260D1}" type="pres">
      <dgm:prSet presAssocID="{9C819D8C-700D-A24B-B10F-7B7887250F5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388B8D-06D3-F142-916E-C6457C7E68F4}" type="pres">
      <dgm:prSet presAssocID="{9C819D8C-700D-A24B-B10F-7B7887250F5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FA4CF4-7F5A-D64C-B75B-78809A815AD4}" type="pres">
      <dgm:prSet presAssocID="{C495A74F-FE85-AB44-9EBF-2D1C418EF092}" presName="space" presStyleCnt="0"/>
      <dgm:spPr/>
    </dgm:pt>
    <dgm:pt modelId="{45E57F9C-FF0D-C74E-AAD8-1E73AF942CBC}" type="pres">
      <dgm:prSet presAssocID="{A5C5E37B-3762-DB4A-B927-88E3A862715F}" presName="composite" presStyleCnt="0"/>
      <dgm:spPr/>
    </dgm:pt>
    <dgm:pt modelId="{8B991360-77F8-1B45-A111-B28515D8D665}" type="pres">
      <dgm:prSet presAssocID="{A5C5E37B-3762-DB4A-B927-88E3A862715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B93498-C220-8D43-99F7-5F566719DE7F}" type="pres">
      <dgm:prSet presAssocID="{A5C5E37B-3762-DB4A-B927-88E3A862715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10A8FFD-9D60-6741-9BB7-A9B515CC465A}" srcId="{4D26DBEE-7E78-0F4F-AFD9-C8B04315C0C0}" destId="{A5C5E37B-3762-DB4A-B927-88E3A862715F}" srcOrd="2" destOrd="0" parTransId="{36122728-D516-4D41-BDFA-89CA9C6798E9}" sibTransId="{AEDE8B65-6744-464B-8B4E-100E3162749B}"/>
    <dgm:cxn modelId="{6105206D-AEBF-C14A-B99E-40C44F148789}" srcId="{A5C5E37B-3762-DB4A-B927-88E3A862715F}" destId="{7B47F4A5-1B0E-2B4E-B3DF-20B84E631596}" srcOrd="2" destOrd="0" parTransId="{CE25B246-E8C4-624E-868D-078BA6D3D23B}" sibTransId="{9BE89B0D-A98B-8E4D-925D-93007C40C28D}"/>
    <dgm:cxn modelId="{288E5097-7476-DA4C-9437-B26455A088A3}" srcId="{1927DBBA-94E0-784C-8851-7CFD2EB45BCC}" destId="{EBE9C9F9-9053-224D-A37B-7840CD694D1C}" srcOrd="0" destOrd="0" parTransId="{BBC2F308-B11B-1D45-B6C2-6109F96DE38D}" sibTransId="{CB8CBF6E-957F-D54C-B4B8-45286B770AC7}"/>
    <dgm:cxn modelId="{D643B672-1A39-6043-BCBF-54BFA3D899C6}" type="presOf" srcId="{4D26DBEE-7E78-0F4F-AFD9-C8B04315C0C0}" destId="{71D5CD13-C75C-5246-A30C-4B45FDF06497}" srcOrd="0" destOrd="0" presId="urn:microsoft.com/office/officeart/2005/8/layout/hList1"/>
    <dgm:cxn modelId="{7D4388E1-0798-6146-9411-0C0E0F346775}" type="presOf" srcId="{9C819D8C-700D-A24B-B10F-7B7887250F52}" destId="{0312193B-CA43-214E-9F05-0C4F268260D1}" srcOrd="0" destOrd="0" presId="urn:microsoft.com/office/officeart/2005/8/layout/hList1"/>
    <dgm:cxn modelId="{095FE94A-24DB-3647-99B4-95EF0B933D54}" srcId="{A5C5E37B-3762-DB4A-B927-88E3A862715F}" destId="{C3DB81BD-0B98-9E4E-9E00-D9BB50D175FE}" srcOrd="1" destOrd="0" parTransId="{C7C588F3-593B-4247-BB31-FEF69F9A305B}" sibTransId="{EE1F9EA6-6111-024A-B1CA-82571693FD6B}"/>
    <dgm:cxn modelId="{52E00B22-4113-2346-BC5E-A420F998F8C2}" srcId="{9C819D8C-700D-A24B-B10F-7B7887250F52}" destId="{EF3320CF-FD57-8B4E-B9DD-ACE1FB1D0387}" srcOrd="0" destOrd="0" parTransId="{15879540-2FC2-EC42-8102-8EFE551596F6}" sibTransId="{55A6206B-B8FF-F74F-AA8B-AC3B6F2C0363}"/>
    <dgm:cxn modelId="{5E81F05E-D9F1-E443-8BB1-70A3B7260347}" srcId="{4D26DBEE-7E78-0F4F-AFD9-C8B04315C0C0}" destId="{1927DBBA-94E0-784C-8851-7CFD2EB45BCC}" srcOrd="0" destOrd="0" parTransId="{4F57993D-EB8E-FD4D-B724-CF1A4CD7D708}" sibTransId="{29C6CCA1-B986-4D47-80DC-AEB00DFD60F5}"/>
    <dgm:cxn modelId="{03206A57-79E2-6449-A130-95BCE01997F3}" srcId="{9C819D8C-700D-A24B-B10F-7B7887250F52}" destId="{B1B2531E-80DE-B743-9B70-49FF4A2AB2E2}" srcOrd="1" destOrd="0" parTransId="{21C44969-C87F-D54D-8B56-284B2BBD0A90}" sibTransId="{8EEAA9EA-A5C3-B443-B03C-70FD0C777D06}"/>
    <dgm:cxn modelId="{5D6748E4-321D-E940-BA20-B86E420A253F}" type="presOf" srcId="{F38B7F17-AEE2-8242-8BC3-91F7494B4923}" destId="{E88DDF33-E2E4-044B-94C2-F1DFE601B317}" srcOrd="0" destOrd="1" presId="urn:microsoft.com/office/officeart/2005/8/layout/hList1"/>
    <dgm:cxn modelId="{C493F7EF-836D-F945-85EF-44D26746ED5E}" type="presOf" srcId="{450EC3CB-39E6-8944-852E-299F14FB065F}" destId="{38B93498-C220-8D43-99F7-5F566719DE7F}" srcOrd="0" destOrd="0" presId="urn:microsoft.com/office/officeart/2005/8/layout/hList1"/>
    <dgm:cxn modelId="{3B76616A-C99A-4348-8BEB-4BD77058F7CC}" srcId="{1927DBBA-94E0-784C-8851-7CFD2EB45BCC}" destId="{F38B7F17-AEE2-8242-8BC3-91F7494B4923}" srcOrd="1" destOrd="0" parTransId="{6CB9F97E-459D-1A47-AFF6-BF64BAA89754}" sibTransId="{1B3F664A-4D5A-8C49-9A60-EFDBED2DCE40}"/>
    <dgm:cxn modelId="{09254052-D29D-8340-9965-41A664DAE76B}" type="presOf" srcId="{C3DB81BD-0B98-9E4E-9E00-D9BB50D175FE}" destId="{38B93498-C220-8D43-99F7-5F566719DE7F}" srcOrd="0" destOrd="1" presId="urn:microsoft.com/office/officeart/2005/8/layout/hList1"/>
    <dgm:cxn modelId="{137BA459-FF98-DA4F-B670-5AC8857716A0}" type="presOf" srcId="{EBE9C9F9-9053-224D-A37B-7840CD694D1C}" destId="{E88DDF33-E2E4-044B-94C2-F1DFE601B317}" srcOrd="0" destOrd="0" presId="urn:microsoft.com/office/officeart/2005/8/layout/hList1"/>
    <dgm:cxn modelId="{66E83E4E-5B91-094A-80EC-ECF6FBEB3752}" srcId="{A5C5E37B-3762-DB4A-B927-88E3A862715F}" destId="{450EC3CB-39E6-8944-852E-299F14FB065F}" srcOrd="0" destOrd="0" parTransId="{BF25412A-1B6F-CE47-B26C-7AB6D954199F}" sibTransId="{7AF846BB-A144-C54B-9564-874FB27AE02C}"/>
    <dgm:cxn modelId="{4F4F00C0-86D5-E546-B1DC-BB0DB16CF045}" srcId="{4D26DBEE-7E78-0F4F-AFD9-C8B04315C0C0}" destId="{9C819D8C-700D-A24B-B10F-7B7887250F52}" srcOrd="1" destOrd="0" parTransId="{5B215DE8-EC77-2A4D-970D-501490CC3494}" sibTransId="{C495A74F-FE85-AB44-9EBF-2D1C418EF092}"/>
    <dgm:cxn modelId="{D79D4EB1-74B1-2747-AA2F-98F5264004B1}" type="presOf" srcId="{1927DBBA-94E0-784C-8851-7CFD2EB45BCC}" destId="{FF426F33-7DF8-DC42-A794-EE63DC7BB71B}" srcOrd="0" destOrd="0" presId="urn:microsoft.com/office/officeart/2005/8/layout/hList1"/>
    <dgm:cxn modelId="{0AAB91C4-CC65-0842-BC30-BE8E4D8C9838}" type="presOf" srcId="{7B47F4A5-1B0E-2B4E-B3DF-20B84E631596}" destId="{38B93498-C220-8D43-99F7-5F566719DE7F}" srcOrd="0" destOrd="2" presId="urn:microsoft.com/office/officeart/2005/8/layout/hList1"/>
    <dgm:cxn modelId="{210BD786-77C4-6646-95B4-676AD2872792}" type="presOf" srcId="{EF3320CF-FD57-8B4E-B9DD-ACE1FB1D0387}" destId="{7C388B8D-06D3-F142-916E-C6457C7E68F4}" srcOrd="0" destOrd="0" presId="urn:microsoft.com/office/officeart/2005/8/layout/hList1"/>
    <dgm:cxn modelId="{4B212A0F-6C9E-E441-BDF2-E73511BE1D4B}" type="presOf" srcId="{B1B2531E-80DE-B743-9B70-49FF4A2AB2E2}" destId="{7C388B8D-06D3-F142-916E-C6457C7E68F4}" srcOrd="0" destOrd="1" presId="urn:microsoft.com/office/officeart/2005/8/layout/hList1"/>
    <dgm:cxn modelId="{0922A600-AE16-5C44-826B-6B524FCAE335}" type="presOf" srcId="{A5C5E37B-3762-DB4A-B927-88E3A862715F}" destId="{8B991360-77F8-1B45-A111-B28515D8D665}" srcOrd="0" destOrd="0" presId="urn:microsoft.com/office/officeart/2005/8/layout/hList1"/>
    <dgm:cxn modelId="{A2D30A36-2882-0940-A13D-18C8748A8D16}" type="presParOf" srcId="{71D5CD13-C75C-5246-A30C-4B45FDF06497}" destId="{181D8E63-C1B3-8F49-9FC4-6F47DD4B14D1}" srcOrd="0" destOrd="0" presId="urn:microsoft.com/office/officeart/2005/8/layout/hList1"/>
    <dgm:cxn modelId="{B1538134-BE01-DD4C-8A7C-2E2D63C58D6B}" type="presParOf" srcId="{181D8E63-C1B3-8F49-9FC4-6F47DD4B14D1}" destId="{FF426F33-7DF8-DC42-A794-EE63DC7BB71B}" srcOrd="0" destOrd="0" presId="urn:microsoft.com/office/officeart/2005/8/layout/hList1"/>
    <dgm:cxn modelId="{25923105-2416-A24D-A1FE-D7C7253BC67C}" type="presParOf" srcId="{181D8E63-C1B3-8F49-9FC4-6F47DD4B14D1}" destId="{E88DDF33-E2E4-044B-94C2-F1DFE601B317}" srcOrd="1" destOrd="0" presId="urn:microsoft.com/office/officeart/2005/8/layout/hList1"/>
    <dgm:cxn modelId="{1A0F9F5E-8852-684B-B047-847AB1003782}" type="presParOf" srcId="{71D5CD13-C75C-5246-A30C-4B45FDF06497}" destId="{0A6143EF-6252-2D45-AD2C-7CDDD04C0181}" srcOrd="1" destOrd="0" presId="urn:microsoft.com/office/officeart/2005/8/layout/hList1"/>
    <dgm:cxn modelId="{1B5B9B00-CF8C-1740-A7CD-4BA8A40602FF}" type="presParOf" srcId="{71D5CD13-C75C-5246-A30C-4B45FDF06497}" destId="{70CF1141-FC86-CE45-A912-E4AA6F80510D}" srcOrd="2" destOrd="0" presId="urn:microsoft.com/office/officeart/2005/8/layout/hList1"/>
    <dgm:cxn modelId="{15210FB2-74E0-304A-9D4F-1B3B6D5250A4}" type="presParOf" srcId="{70CF1141-FC86-CE45-A912-E4AA6F80510D}" destId="{0312193B-CA43-214E-9F05-0C4F268260D1}" srcOrd="0" destOrd="0" presId="urn:microsoft.com/office/officeart/2005/8/layout/hList1"/>
    <dgm:cxn modelId="{2150BA87-6471-0749-99BA-457EAFF52117}" type="presParOf" srcId="{70CF1141-FC86-CE45-A912-E4AA6F80510D}" destId="{7C388B8D-06D3-F142-916E-C6457C7E68F4}" srcOrd="1" destOrd="0" presId="urn:microsoft.com/office/officeart/2005/8/layout/hList1"/>
    <dgm:cxn modelId="{55CD2C5E-C543-A945-A05B-07B2F0078564}" type="presParOf" srcId="{71D5CD13-C75C-5246-A30C-4B45FDF06497}" destId="{1AFA4CF4-7F5A-D64C-B75B-78809A815AD4}" srcOrd="3" destOrd="0" presId="urn:microsoft.com/office/officeart/2005/8/layout/hList1"/>
    <dgm:cxn modelId="{C9A55784-2F06-C94F-AFD3-17F7D88E9BA9}" type="presParOf" srcId="{71D5CD13-C75C-5246-A30C-4B45FDF06497}" destId="{45E57F9C-FF0D-C74E-AAD8-1E73AF942CBC}" srcOrd="4" destOrd="0" presId="urn:microsoft.com/office/officeart/2005/8/layout/hList1"/>
    <dgm:cxn modelId="{E044D290-A4D8-BD45-8831-C74735704AC8}" type="presParOf" srcId="{45E57F9C-FF0D-C74E-AAD8-1E73AF942CBC}" destId="{8B991360-77F8-1B45-A111-B28515D8D665}" srcOrd="0" destOrd="0" presId="urn:microsoft.com/office/officeart/2005/8/layout/hList1"/>
    <dgm:cxn modelId="{0EF529DB-D8DC-0B4F-9A91-A749D18F2312}" type="presParOf" srcId="{45E57F9C-FF0D-C74E-AAD8-1E73AF942CBC}" destId="{38B93498-C220-8D43-99F7-5F566719DE7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0DB458-3EF8-A24D-AECF-31EBC777487B}">
      <dsp:nvSpPr>
        <dsp:cNvPr id="0" name=""/>
        <dsp:cNvSpPr/>
      </dsp:nvSpPr>
      <dsp:spPr>
        <a:xfrm rot="16200000">
          <a:off x="864096" y="-864096"/>
          <a:ext cx="2232248" cy="3960440"/>
        </a:xfrm>
        <a:prstGeom prst="round1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Behavioural</a:t>
          </a:r>
          <a:r>
            <a:rPr lang="en-US" sz="3900" kern="1200" dirty="0" smtClean="0"/>
            <a:t> Trust - </a:t>
          </a:r>
          <a:r>
            <a:rPr lang="en-US" sz="3900" kern="1200" dirty="0" err="1" smtClean="0"/>
            <a:t>IdP</a:t>
          </a:r>
          <a:endParaRPr lang="en-US" sz="3900" kern="1200" dirty="0"/>
        </a:p>
      </dsp:txBody>
      <dsp:txXfrm rot="5400000">
        <a:off x="-1" y="1"/>
        <a:ext cx="3960440" cy="1674186"/>
      </dsp:txXfrm>
    </dsp:sp>
    <dsp:sp modelId="{E4266BF9-1D1C-F840-8C88-F9601EA3656B}">
      <dsp:nvSpPr>
        <dsp:cNvPr id="0" name=""/>
        <dsp:cNvSpPr/>
      </dsp:nvSpPr>
      <dsp:spPr>
        <a:xfrm>
          <a:off x="3960440" y="0"/>
          <a:ext cx="3960440" cy="2232248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Behavioural</a:t>
          </a:r>
          <a:r>
            <a:rPr lang="en-US" sz="3900" kern="1200" dirty="0" smtClean="0"/>
            <a:t> Trust - SP</a:t>
          </a:r>
          <a:endParaRPr lang="en-US" sz="3900" kern="1200" dirty="0"/>
        </a:p>
      </dsp:txBody>
      <dsp:txXfrm>
        <a:off x="3960440" y="0"/>
        <a:ext cx="3960440" cy="1674186"/>
      </dsp:txXfrm>
    </dsp:sp>
    <dsp:sp modelId="{0D69B333-C9D4-A849-8EBC-E4A6D6A9A312}">
      <dsp:nvSpPr>
        <dsp:cNvPr id="0" name=""/>
        <dsp:cNvSpPr/>
      </dsp:nvSpPr>
      <dsp:spPr>
        <a:xfrm rot="10800000">
          <a:off x="0" y="2232248"/>
          <a:ext cx="3960440" cy="2232248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Technical Trust - </a:t>
          </a:r>
          <a:r>
            <a:rPr lang="en-US" sz="3900" kern="1200" dirty="0" err="1" smtClean="0"/>
            <a:t>IdP</a:t>
          </a:r>
          <a:endParaRPr lang="en-US" sz="3900" kern="1200" dirty="0"/>
        </a:p>
      </dsp:txBody>
      <dsp:txXfrm rot="10800000">
        <a:off x="0" y="2790309"/>
        <a:ext cx="3960440" cy="1674186"/>
      </dsp:txXfrm>
    </dsp:sp>
    <dsp:sp modelId="{92A6361A-95F5-A84A-95E1-51517BBC184E}">
      <dsp:nvSpPr>
        <dsp:cNvPr id="0" name=""/>
        <dsp:cNvSpPr/>
      </dsp:nvSpPr>
      <dsp:spPr>
        <a:xfrm rot="5400000">
          <a:off x="4824536" y="1368152"/>
          <a:ext cx="2232248" cy="3960440"/>
        </a:xfrm>
        <a:prstGeom prst="round1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Technical Trust - SP</a:t>
          </a:r>
          <a:endParaRPr lang="en-US" sz="3900" kern="1200" dirty="0"/>
        </a:p>
      </dsp:txBody>
      <dsp:txXfrm rot="-5400000">
        <a:off x="3960440" y="2790309"/>
        <a:ext cx="3960440" cy="1674186"/>
      </dsp:txXfrm>
    </dsp:sp>
    <dsp:sp modelId="{8E45B167-CF35-ED41-9F8A-8ACF423D07FE}">
      <dsp:nvSpPr>
        <dsp:cNvPr id="0" name=""/>
        <dsp:cNvSpPr/>
      </dsp:nvSpPr>
      <dsp:spPr>
        <a:xfrm>
          <a:off x="2772307" y="1674186"/>
          <a:ext cx="2376264" cy="1116124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TRUST</a:t>
          </a:r>
          <a:endParaRPr lang="en-US" sz="3900" kern="1200" dirty="0"/>
        </a:p>
      </dsp:txBody>
      <dsp:txXfrm>
        <a:off x="2826792" y="1728671"/>
        <a:ext cx="2267294" cy="10071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8139FB-6097-AC4C-8DF2-AEAB707F2458}">
      <dsp:nvSpPr>
        <dsp:cNvPr id="0" name=""/>
        <dsp:cNvSpPr/>
      </dsp:nvSpPr>
      <dsp:spPr>
        <a:xfrm>
          <a:off x="1827413" y="281"/>
          <a:ext cx="1704001" cy="852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Organisational</a:t>
          </a:r>
          <a:endParaRPr lang="en-US" sz="1900" kern="1200" dirty="0"/>
        </a:p>
      </dsp:txBody>
      <dsp:txXfrm>
        <a:off x="1852367" y="25235"/>
        <a:ext cx="1654093" cy="802092"/>
      </dsp:txXfrm>
    </dsp:sp>
    <dsp:sp modelId="{165C5E0D-378D-D84E-9FE9-9486077ED708}">
      <dsp:nvSpPr>
        <dsp:cNvPr id="0" name=""/>
        <dsp:cNvSpPr/>
      </dsp:nvSpPr>
      <dsp:spPr>
        <a:xfrm>
          <a:off x="1997814" y="852282"/>
          <a:ext cx="170400" cy="639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9000"/>
              </a:lnTo>
              <a:lnTo>
                <a:pt x="170400" y="63900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DCF91C-CA85-9E45-95E2-CFFB84814539}">
      <dsp:nvSpPr>
        <dsp:cNvPr id="0" name=""/>
        <dsp:cNvSpPr/>
      </dsp:nvSpPr>
      <dsp:spPr>
        <a:xfrm>
          <a:off x="2168214" y="1065282"/>
          <a:ext cx="1363201" cy="8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Security Management</a:t>
          </a:r>
          <a:endParaRPr lang="en-US" sz="1600" kern="1200" dirty="0"/>
        </a:p>
      </dsp:txBody>
      <dsp:txXfrm>
        <a:off x="2193168" y="1090236"/>
        <a:ext cx="1313293" cy="802092"/>
      </dsp:txXfrm>
    </dsp:sp>
    <dsp:sp modelId="{81937C4E-68CB-2440-8996-CD0FEF14921C}">
      <dsp:nvSpPr>
        <dsp:cNvPr id="0" name=""/>
        <dsp:cNvSpPr/>
      </dsp:nvSpPr>
      <dsp:spPr>
        <a:xfrm>
          <a:off x="1997814" y="852282"/>
          <a:ext cx="170400" cy="1704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4001"/>
              </a:lnTo>
              <a:lnTo>
                <a:pt x="170400" y="170400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02BBEC-C4CB-B14F-BD74-0F37596537BA}">
      <dsp:nvSpPr>
        <dsp:cNvPr id="0" name=""/>
        <dsp:cNvSpPr/>
      </dsp:nvSpPr>
      <dsp:spPr>
        <a:xfrm>
          <a:off x="2168214" y="2130283"/>
          <a:ext cx="1363201" cy="8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Notices and User Information</a:t>
          </a:r>
          <a:endParaRPr lang="en-US" sz="1600" kern="1200" dirty="0"/>
        </a:p>
      </dsp:txBody>
      <dsp:txXfrm>
        <a:off x="2193168" y="2155237"/>
        <a:ext cx="1313293" cy="802092"/>
      </dsp:txXfrm>
    </dsp:sp>
    <dsp:sp modelId="{41FA00E7-F570-FB45-8292-9483991EFFF9}">
      <dsp:nvSpPr>
        <dsp:cNvPr id="0" name=""/>
        <dsp:cNvSpPr/>
      </dsp:nvSpPr>
      <dsp:spPr>
        <a:xfrm>
          <a:off x="1997814" y="852282"/>
          <a:ext cx="170400" cy="27690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9002"/>
              </a:lnTo>
              <a:lnTo>
                <a:pt x="170400" y="276900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94DB9-1B1C-104F-95D3-C5C72EBBB79F}">
      <dsp:nvSpPr>
        <dsp:cNvPr id="0" name=""/>
        <dsp:cNvSpPr/>
      </dsp:nvSpPr>
      <dsp:spPr>
        <a:xfrm>
          <a:off x="2168214" y="3195284"/>
          <a:ext cx="1363201" cy="8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Infrastructure</a:t>
          </a:r>
          <a:endParaRPr lang="en-US" sz="1600" kern="1200" dirty="0"/>
        </a:p>
      </dsp:txBody>
      <dsp:txXfrm>
        <a:off x="2193168" y="3220238"/>
        <a:ext cx="1313293" cy="802092"/>
      </dsp:txXfrm>
    </dsp:sp>
    <dsp:sp modelId="{80684C47-B0E6-7A47-B868-E1A35D2D6EAF}">
      <dsp:nvSpPr>
        <dsp:cNvPr id="0" name=""/>
        <dsp:cNvSpPr/>
      </dsp:nvSpPr>
      <dsp:spPr>
        <a:xfrm>
          <a:off x="1997814" y="852282"/>
          <a:ext cx="170400" cy="3834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4004"/>
              </a:lnTo>
              <a:lnTo>
                <a:pt x="170400" y="383400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A0D66-DB52-3F4D-BEE6-81E10DDA661C}">
      <dsp:nvSpPr>
        <dsp:cNvPr id="0" name=""/>
        <dsp:cNvSpPr/>
      </dsp:nvSpPr>
      <dsp:spPr>
        <a:xfrm>
          <a:off x="2168214" y="4260285"/>
          <a:ext cx="1363201" cy="8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Service Maturity</a:t>
          </a:r>
          <a:endParaRPr lang="en-US" sz="1600" kern="1200" dirty="0"/>
        </a:p>
      </dsp:txBody>
      <dsp:txXfrm>
        <a:off x="2193168" y="4285239"/>
        <a:ext cx="1313293" cy="802092"/>
      </dsp:txXfrm>
    </dsp:sp>
    <dsp:sp modelId="{6BF186D1-B579-D64F-A19A-707511C918CC}">
      <dsp:nvSpPr>
        <dsp:cNvPr id="0" name=""/>
        <dsp:cNvSpPr/>
      </dsp:nvSpPr>
      <dsp:spPr>
        <a:xfrm>
          <a:off x="3957416" y="281"/>
          <a:ext cx="1704001" cy="852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Operational</a:t>
          </a:r>
          <a:endParaRPr lang="en-US" sz="1900" kern="1200" dirty="0"/>
        </a:p>
      </dsp:txBody>
      <dsp:txXfrm>
        <a:off x="3982370" y="25235"/>
        <a:ext cx="1654093" cy="802092"/>
      </dsp:txXfrm>
    </dsp:sp>
    <dsp:sp modelId="{8EFAE973-A47F-B24F-8AAA-3720985BC4CB}">
      <dsp:nvSpPr>
        <dsp:cNvPr id="0" name=""/>
        <dsp:cNvSpPr/>
      </dsp:nvSpPr>
      <dsp:spPr>
        <a:xfrm>
          <a:off x="4127816" y="852282"/>
          <a:ext cx="170400" cy="639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9000"/>
              </a:lnTo>
              <a:lnTo>
                <a:pt x="170400" y="63900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583F0C-1A06-164A-B94E-279EBCBA0B6E}">
      <dsp:nvSpPr>
        <dsp:cNvPr id="0" name=""/>
        <dsp:cNvSpPr/>
      </dsp:nvSpPr>
      <dsp:spPr>
        <a:xfrm>
          <a:off x="4298216" y="1065282"/>
          <a:ext cx="1363201" cy="8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User Registration</a:t>
          </a:r>
          <a:endParaRPr lang="en-US" sz="1600" kern="1200" dirty="0"/>
        </a:p>
      </dsp:txBody>
      <dsp:txXfrm>
        <a:off x="4323170" y="1090236"/>
        <a:ext cx="1313293" cy="802092"/>
      </dsp:txXfrm>
    </dsp:sp>
    <dsp:sp modelId="{4C099713-AC8A-5545-A20D-B190745E32F1}">
      <dsp:nvSpPr>
        <dsp:cNvPr id="0" name=""/>
        <dsp:cNvSpPr/>
      </dsp:nvSpPr>
      <dsp:spPr>
        <a:xfrm>
          <a:off x="4127816" y="852282"/>
          <a:ext cx="170400" cy="17040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4001"/>
              </a:lnTo>
              <a:lnTo>
                <a:pt x="170400" y="170400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B8A4F8-D8A0-BA47-B32A-0EC6BD0615E7}">
      <dsp:nvSpPr>
        <dsp:cNvPr id="0" name=""/>
        <dsp:cNvSpPr/>
      </dsp:nvSpPr>
      <dsp:spPr>
        <a:xfrm>
          <a:off x="4298216" y="2130283"/>
          <a:ext cx="1363201" cy="8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Password strength</a:t>
          </a:r>
          <a:endParaRPr lang="en-US" sz="1600" kern="1200" dirty="0"/>
        </a:p>
      </dsp:txBody>
      <dsp:txXfrm>
        <a:off x="4323170" y="2155237"/>
        <a:ext cx="1313293" cy="802092"/>
      </dsp:txXfrm>
    </dsp:sp>
    <dsp:sp modelId="{3A713D87-58D3-6841-B154-522348E3353B}">
      <dsp:nvSpPr>
        <dsp:cNvPr id="0" name=""/>
        <dsp:cNvSpPr/>
      </dsp:nvSpPr>
      <dsp:spPr>
        <a:xfrm>
          <a:off x="4127816" y="852282"/>
          <a:ext cx="170400" cy="27690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9002"/>
              </a:lnTo>
              <a:lnTo>
                <a:pt x="170400" y="276900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5FA50-9EE8-7945-B6B8-9F0A7AEE3A10}">
      <dsp:nvSpPr>
        <dsp:cNvPr id="0" name=""/>
        <dsp:cNvSpPr/>
      </dsp:nvSpPr>
      <dsp:spPr>
        <a:xfrm>
          <a:off x="4298216" y="3195284"/>
          <a:ext cx="1363201" cy="8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Maintaining logs</a:t>
          </a:r>
          <a:endParaRPr lang="en-US" sz="1600" kern="1200" dirty="0"/>
        </a:p>
      </dsp:txBody>
      <dsp:txXfrm>
        <a:off x="4323170" y="3220238"/>
        <a:ext cx="1313293" cy="802092"/>
      </dsp:txXfrm>
    </dsp:sp>
    <dsp:sp modelId="{F24F56B3-2469-554D-84DA-E2C7098B663A}">
      <dsp:nvSpPr>
        <dsp:cNvPr id="0" name=""/>
        <dsp:cNvSpPr/>
      </dsp:nvSpPr>
      <dsp:spPr>
        <a:xfrm>
          <a:off x="4127816" y="852282"/>
          <a:ext cx="170400" cy="3834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4004"/>
              </a:lnTo>
              <a:lnTo>
                <a:pt x="170400" y="3834004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96C7BA-6188-E944-A3B4-13ACCA6B6EBA}">
      <dsp:nvSpPr>
        <dsp:cNvPr id="0" name=""/>
        <dsp:cNvSpPr/>
      </dsp:nvSpPr>
      <dsp:spPr>
        <a:xfrm>
          <a:off x="4298216" y="4260285"/>
          <a:ext cx="1363201" cy="8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Revocation</a:t>
          </a:r>
          <a:endParaRPr lang="en-US" sz="1600" kern="1200" dirty="0"/>
        </a:p>
      </dsp:txBody>
      <dsp:txXfrm>
        <a:off x="4323170" y="4285239"/>
        <a:ext cx="1313293" cy="8020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6BFE2D-018A-5D4C-98CF-EB4B826D48E2}">
      <dsp:nvSpPr>
        <dsp:cNvPr id="0" name=""/>
        <dsp:cNvSpPr/>
      </dsp:nvSpPr>
      <dsp:spPr>
        <a:xfrm>
          <a:off x="2774830" y="1658706"/>
          <a:ext cx="1003066" cy="100306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Affiliation</a:t>
          </a:r>
          <a:endParaRPr lang="en-US" sz="1300" kern="1200" dirty="0"/>
        </a:p>
      </dsp:txBody>
      <dsp:txXfrm>
        <a:off x="2921726" y="1805602"/>
        <a:ext cx="709274" cy="709274"/>
      </dsp:txXfrm>
    </dsp:sp>
    <dsp:sp modelId="{CC0F91D0-BE8C-AF4F-9821-30DC752BD5CE}">
      <dsp:nvSpPr>
        <dsp:cNvPr id="0" name=""/>
        <dsp:cNvSpPr/>
      </dsp:nvSpPr>
      <dsp:spPr>
        <a:xfrm rot="16200000">
          <a:off x="3169644" y="1292868"/>
          <a:ext cx="213439" cy="341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201660" y="1393092"/>
        <a:ext cx="149407" cy="204626"/>
      </dsp:txXfrm>
    </dsp:sp>
    <dsp:sp modelId="{5D5680B0-134C-C242-8C01-270DE7B3D323}">
      <dsp:nvSpPr>
        <dsp:cNvPr id="0" name=""/>
        <dsp:cNvSpPr/>
      </dsp:nvSpPr>
      <dsp:spPr>
        <a:xfrm>
          <a:off x="2649447" y="2157"/>
          <a:ext cx="1253833" cy="12538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Professional Body</a:t>
          </a:r>
          <a:endParaRPr lang="en-US" sz="1200" kern="1200" dirty="0"/>
        </a:p>
      </dsp:txBody>
      <dsp:txXfrm>
        <a:off x="2833067" y="185777"/>
        <a:ext cx="886593" cy="886593"/>
      </dsp:txXfrm>
    </dsp:sp>
    <dsp:sp modelId="{7F90B8FF-71CD-5649-B1AB-A5942EEA8281}">
      <dsp:nvSpPr>
        <dsp:cNvPr id="0" name=""/>
        <dsp:cNvSpPr/>
      </dsp:nvSpPr>
      <dsp:spPr>
        <a:xfrm>
          <a:off x="3866494" y="1989718"/>
          <a:ext cx="213439" cy="341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866494" y="2057926"/>
        <a:ext cx="149407" cy="204626"/>
      </dsp:txXfrm>
    </dsp:sp>
    <dsp:sp modelId="{032F54A4-DCE4-FE44-A9D8-D40174ED3DDE}">
      <dsp:nvSpPr>
        <dsp:cNvPr id="0" name=""/>
        <dsp:cNvSpPr/>
      </dsp:nvSpPr>
      <dsp:spPr>
        <a:xfrm>
          <a:off x="4180613" y="1533323"/>
          <a:ext cx="1253833" cy="12538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University</a:t>
          </a:r>
          <a:endParaRPr lang="en-US" sz="1200" kern="1200" dirty="0"/>
        </a:p>
      </dsp:txBody>
      <dsp:txXfrm>
        <a:off x="4364233" y="1716943"/>
        <a:ext cx="886593" cy="886593"/>
      </dsp:txXfrm>
    </dsp:sp>
    <dsp:sp modelId="{9F00E659-4540-DD4E-B9E1-9AE63369544C}">
      <dsp:nvSpPr>
        <dsp:cNvPr id="0" name=""/>
        <dsp:cNvSpPr/>
      </dsp:nvSpPr>
      <dsp:spPr>
        <a:xfrm rot="5400000">
          <a:off x="3169644" y="2686569"/>
          <a:ext cx="213439" cy="341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201660" y="2722761"/>
        <a:ext cx="149407" cy="204626"/>
      </dsp:txXfrm>
    </dsp:sp>
    <dsp:sp modelId="{3499194D-3820-2C40-8227-D38F0920767B}">
      <dsp:nvSpPr>
        <dsp:cNvPr id="0" name=""/>
        <dsp:cNvSpPr/>
      </dsp:nvSpPr>
      <dsp:spPr>
        <a:xfrm>
          <a:off x="2649447" y="3064489"/>
          <a:ext cx="1253833" cy="12538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Charity</a:t>
          </a:r>
          <a:endParaRPr lang="en-US" sz="1200" kern="1200" dirty="0"/>
        </a:p>
      </dsp:txBody>
      <dsp:txXfrm>
        <a:off x="2833067" y="3248109"/>
        <a:ext cx="886593" cy="886593"/>
      </dsp:txXfrm>
    </dsp:sp>
    <dsp:sp modelId="{8DF78576-5B3A-6446-AAC9-5B7A84778ED9}">
      <dsp:nvSpPr>
        <dsp:cNvPr id="0" name=""/>
        <dsp:cNvSpPr/>
      </dsp:nvSpPr>
      <dsp:spPr>
        <a:xfrm rot="10800000">
          <a:off x="2472793" y="1989718"/>
          <a:ext cx="213439" cy="3410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2536825" y="2057926"/>
        <a:ext cx="149407" cy="204626"/>
      </dsp:txXfrm>
    </dsp:sp>
    <dsp:sp modelId="{E5C194A4-D77F-D041-B911-B4D61A138AC8}">
      <dsp:nvSpPr>
        <dsp:cNvPr id="0" name=""/>
        <dsp:cNvSpPr/>
      </dsp:nvSpPr>
      <dsp:spPr>
        <a:xfrm>
          <a:off x="1118281" y="1533323"/>
          <a:ext cx="1253833" cy="12538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Research Project</a:t>
          </a:r>
          <a:endParaRPr lang="en-US" sz="1200" kern="1200" dirty="0"/>
        </a:p>
      </dsp:txBody>
      <dsp:txXfrm>
        <a:off x="1301901" y="1716943"/>
        <a:ext cx="886593" cy="8865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26F33-7DF8-DC42-A794-EE63DC7BB71B}">
      <dsp:nvSpPr>
        <dsp:cNvPr id="0" name=""/>
        <dsp:cNvSpPr/>
      </dsp:nvSpPr>
      <dsp:spPr>
        <a:xfrm>
          <a:off x="2711" y="20921"/>
          <a:ext cx="2643607" cy="547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 err="1" smtClean="0"/>
            <a:t>idp-access.log</a:t>
          </a:r>
          <a:endParaRPr lang="en-GB" sz="1900" kern="1200" dirty="0"/>
        </a:p>
      </dsp:txBody>
      <dsp:txXfrm>
        <a:off x="2711" y="20921"/>
        <a:ext cx="2643607" cy="547200"/>
      </dsp:txXfrm>
    </dsp:sp>
    <dsp:sp modelId="{E88DDF33-E2E4-044B-94C2-F1DFE601B317}">
      <dsp:nvSpPr>
        <dsp:cNvPr id="0" name=""/>
        <dsp:cNvSpPr/>
      </dsp:nvSpPr>
      <dsp:spPr>
        <a:xfrm>
          <a:off x="2711" y="568121"/>
          <a:ext cx="2643607" cy="42750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contains a log entry for each time the IdP is accessed, whether information was ever sent back or not. </a:t>
          </a:r>
          <a:endParaRPr lang="en-GB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smtClean="0"/>
            <a:t>request time, remote host making the request, server host name and port, and the request path</a:t>
          </a:r>
          <a:endParaRPr lang="en-GB" sz="1900" kern="1200"/>
        </a:p>
      </dsp:txBody>
      <dsp:txXfrm>
        <a:off x="2711" y="568121"/>
        <a:ext cx="2643607" cy="4275080"/>
      </dsp:txXfrm>
    </dsp:sp>
    <dsp:sp modelId="{0312193B-CA43-214E-9F05-0C4F268260D1}">
      <dsp:nvSpPr>
        <dsp:cNvPr id="0" name=""/>
        <dsp:cNvSpPr/>
      </dsp:nvSpPr>
      <dsp:spPr>
        <a:xfrm>
          <a:off x="3016424" y="20921"/>
          <a:ext cx="2643607" cy="547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 err="1" smtClean="0"/>
            <a:t>idp-audit.log</a:t>
          </a:r>
          <a:endParaRPr lang="en-GB" sz="1900" kern="1200" dirty="0"/>
        </a:p>
      </dsp:txBody>
      <dsp:txXfrm>
        <a:off x="3016424" y="20921"/>
        <a:ext cx="2643607" cy="547200"/>
      </dsp:txXfrm>
    </dsp:sp>
    <dsp:sp modelId="{7C388B8D-06D3-F142-916E-C6457C7E68F4}">
      <dsp:nvSpPr>
        <dsp:cNvPr id="0" name=""/>
        <dsp:cNvSpPr/>
      </dsp:nvSpPr>
      <dsp:spPr>
        <a:xfrm>
          <a:off x="3016424" y="568121"/>
          <a:ext cx="2643607" cy="42750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smtClean="0"/>
            <a:t>contains a log entry for each time the IdP sends data to an SP</a:t>
          </a:r>
          <a:endParaRPr lang="en-GB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event time, IdP and relying party IDs, request and response binding, communication profile ID, request and response ID, principal name, authentication method, and released attribute of the current user.</a:t>
          </a:r>
          <a:endParaRPr lang="en-GB" sz="1900" kern="1200" dirty="0"/>
        </a:p>
      </dsp:txBody>
      <dsp:txXfrm>
        <a:off x="3016424" y="568121"/>
        <a:ext cx="2643607" cy="4275080"/>
      </dsp:txXfrm>
    </dsp:sp>
    <dsp:sp modelId="{8B991360-77F8-1B45-A111-B28515D8D665}">
      <dsp:nvSpPr>
        <dsp:cNvPr id="0" name=""/>
        <dsp:cNvSpPr/>
      </dsp:nvSpPr>
      <dsp:spPr>
        <a:xfrm>
          <a:off x="6030136" y="20921"/>
          <a:ext cx="2643607" cy="5472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smtClean="0"/>
            <a:t>SP Transaction/Audit</a:t>
          </a:r>
          <a:endParaRPr lang="en-GB" sz="1900" kern="1200"/>
        </a:p>
      </dsp:txBody>
      <dsp:txXfrm>
        <a:off x="6030136" y="20921"/>
        <a:ext cx="2643607" cy="547200"/>
      </dsp:txXfrm>
    </dsp:sp>
    <dsp:sp modelId="{38B93498-C220-8D43-99F7-5F566719DE7F}">
      <dsp:nvSpPr>
        <dsp:cNvPr id="0" name=""/>
        <dsp:cNvSpPr/>
      </dsp:nvSpPr>
      <dsp:spPr>
        <a:xfrm>
          <a:off x="6030136" y="568121"/>
          <a:ext cx="2643607" cy="42750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smtClean="0"/>
            <a:t>Each session that's created or removed</a:t>
          </a:r>
          <a:endParaRPr lang="en-GB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smtClean="0"/>
            <a:t>Login, Logout, AuthnRequest</a:t>
          </a:r>
          <a:endParaRPr lang="en-GB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smtClean="0"/>
            <a:t>Older versions show lack of error if an attribute was not provided</a:t>
          </a:r>
          <a:endParaRPr lang="en-GB" sz="1900" kern="1200"/>
        </a:p>
      </dsp:txBody>
      <dsp:txXfrm>
        <a:off x="6030136" y="568121"/>
        <a:ext cx="2643607" cy="4275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397B2A7-80BE-DA4B-847E-E956913D1A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96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7C3B6F8-5318-DA4D-A1B1-9DA5B50C3B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0064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915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088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 eaLnBrk="0" hangingPunct="0"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www.geant.net</a:t>
            </a:r>
          </a:p>
          <a:p>
            <a:pPr algn="ctr" eaLnBrk="0" hangingPunct="0"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ea typeface="+mn-ea"/>
              <a:cs typeface="Arial" charset="0"/>
            </a:endParaRPr>
          </a:p>
          <a:p>
            <a:pPr algn="ctr" eaLnBrk="0" hangingPunct="0"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 </a:t>
            </a:r>
          </a:p>
          <a:p>
            <a:pPr algn="ctr" eaLnBrk="0" hangingPunct="0"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ea typeface="+mn-ea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rgbClr val="00B0AC"/>
                </a:solidFill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4234566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/>
            </a:r>
            <a:br>
              <a:rPr lang="en-GB"/>
            </a:br>
            <a:r>
              <a:rPr lang="en-GB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fld id="{FD4FC7E9-FF4C-B748-889B-E93FC545F888}" type="slidenum">
              <a:rPr lang="en-GB" sz="1100">
                <a:solidFill>
                  <a:schemeClr val="bg1"/>
                </a:solidFill>
                <a:latin typeface="Arial" charset="0"/>
              </a:rPr>
              <a:pPr eaLnBrk="0" hangingPunct="0"/>
              <a:t>‹#›</a:t>
            </a:fld>
            <a:endParaRPr lang="en-GB" sz="11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0" hangingPunct="0"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  <a:ea typeface="+mn-ea"/>
                <a:cs typeface="+mn-cs"/>
              </a:rPr>
              <a:t>Connect | Communicate | Collaborate</a:t>
            </a:r>
          </a:p>
          <a:p>
            <a:pPr eaLnBrk="0" hangingPunct="0">
              <a:defRPr/>
            </a:pPr>
            <a:endParaRPr lang="en-GB" dirty="0" smtClean="0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2" r:id="rId2"/>
    <p:sldLayoutId id="2147483824" r:id="rId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76288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Times" charset="0"/>
        <a:buBlip>
          <a:blip r:embed="rId6"/>
        </a:buBlip>
        <a:defRPr>
          <a:solidFill>
            <a:schemeClr val="tx1"/>
          </a:solidFill>
          <a:latin typeface="+mn-lt"/>
          <a:ea typeface="ＭＳ Ｐゴシック" charset="0"/>
        </a:defRPr>
      </a:lvl2pPr>
      <a:lvl3pPr marL="1200150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3pPr>
      <a:lvl4pPr marL="1633538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4pPr>
      <a:lvl5pPr marL="2054225" indent="-342900" algn="l" rtl="0" eaLnBrk="0" fontAlgn="base" hangingPunct="0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  <a:ea typeface="ＭＳ Ｐゴシック" charset="0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</a:rPr>
              <a:t>Understanding deployment issues on the Supply Chain</a:t>
            </a:r>
            <a:endParaRPr lang="en-GB" sz="2800" dirty="0">
              <a:latin typeface="Arial" charset="0"/>
            </a:endParaRPr>
          </a:p>
        </p:txBody>
      </p:sp>
      <p:sp>
        <p:nvSpPr>
          <p:cNvPr id="6146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>
                <a:latin typeface="Arial" charset="0"/>
              </a:rPr>
              <a:t>Ann Harding, </a:t>
            </a:r>
            <a:r>
              <a:rPr lang="en-GB" dirty="0" smtClean="0">
                <a:latin typeface="Arial" charset="0"/>
              </a:rPr>
              <a:t>SWITCH, Nicole Harris, TERENA</a:t>
            </a:r>
            <a:endParaRPr lang="en-GB" dirty="0">
              <a:latin typeface="Arial" charset="0"/>
            </a:endParaRPr>
          </a:p>
          <a:p>
            <a:pPr eaLnBrk="1" hangingPunct="1"/>
            <a:r>
              <a:rPr lang="en-GB" dirty="0" smtClean="0">
                <a:latin typeface="Arial" charset="0"/>
              </a:rPr>
              <a:t>Cambridge</a:t>
            </a:r>
          </a:p>
          <a:p>
            <a:pPr eaLnBrk="1" hangingPunct="1"/>
            <a:r>
              <a:rPr lang="en-GB" dirty="0" smtClean="0">
                <a:latin typeface="Arial" charset="0"/>
              </a:rPr>
              <a:t>July 2014</a:t>
            </a:r>
            <a:endParaRPr lang="en-GB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World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200872"/>
            <a:ext cx="5212080" cy="3909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Attribute Release – Entity Categories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51520" y="1484784"/>
            <a:ext cx="8208912" cy="4680520"/>
            <a:chOff x="251520" y="1484784"/>
            <a:chExt cx="8208912" cy="4680520"/>
          </a:xfrm>
        </p:grpSpPr>
        <p:sp>
          <p:nvSpPr>
            <p:cNvPr id="6" name="Freeform 5"/>
            <p:cNvSpPr/>
            <p:nvPr/>
          </p:nvSpPr>
          <p:spPr>
            <a:xfrm>
              <a:off x="251520" y="1484784"/>
              <a:ext cx="4162926" cy="620157"/>
            </a:xfrm>
            <a:custGeom>
              <a:avLst/>
              <a:gdLst>
                <a:gd name="connsiteX0" fmla="*/ 0 w 2056953"/>
                <a:gd name="connsiteY0" fmla="*/ 0 h 1234172"/>
                <a:gd name="connsiteX1" fmla="*/ 2056953 w 2056953"/>
                <a:gd name="connsiteY1" fmla="*/ 0 h 1234172"/>
                <a:gd name="connsiteX2" fmla="*/ 2056953 w 2056953"/>
                <a:gd name="connsiteY2" fmla="*/ 1234172 h 1234172"/>
                <a:gd name="connsiteX3" fmla="*/ 0 w 2056953"/>
                <a:gd name="connsiteY3" fmla="*/ 1234172 h 1234172"/>
                <a:gd name="connsiteX4" fmla="*/ 0 w 2056953"/>
                <a:gd name="connsiteY4" fmla="*/ 0 h 123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6953" h="1234172">
                  <a:moveTo>
                    <a:pt x="0" y="0"/>
                  </a:moveTo>
                  <a:lnTo>
                    <a:pt x="2056953" y="0"/>
                  </a:lnTo>
                  <a:lnTo>
                    <a:pt x="2056953" y="1234172"/>
                  </a:lnTo>
                  <a:lnTo>
                    <a:pt x="0" y="12341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/>
                <a:t>Group federation entities that share common criteria.</a:t>
              </a:r>
              <a:endParaRPr lang="en-GB" sz="18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251520" y="2348880"/>
              <a:ext cx="4176464" cy="1080120"/>
            </a:xfrm>
            <a:custGeom>
              <a:avLst/>
              <a:gdLst>
                <a:gd name="connsiteX0" fmla="*/ 0 w 2056953"/>
                <a:gd name="connsiteY0" fmla="*/ 0 h 1234172"/>
                <a:gd name="connsiteX1" fmla="*/ 2056953 w 2056953"/>
                <a:gd name="connsiteY1" fmla="*/ 0 h 1234172"/>
                <a:gd name="connsiteX2" fmla="*/ 2056953 w 2056953"/>
                <a:gd name="connsiteY2" fmla="*/ 1234172 h 1234172"/>
                <a:gd name="connsiteX3" fmla="*/ 0 w 2056953"/>
                <a:gd name="connsiteY3" fmla="*/ 1234172 h 1234172"/>
                <a:gd name="connsiteX4" fmla="*/ 0 w 2056953"/>
                <a:gd name="connsiteY4" fmla="*/ 0 h 123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6953" h="1234172">
                  <a:moveTo>
                    <a:pt x="0" y="0"/>
                  </a:moveTo>
                  <a:lnTo>
                    <a:pt x="2056953" y="0"/>
                  </a:lnTo>
                  <a:lnTo>
                    <a:pt x="2056953" y="1234172"/>
                  </a:lnTo>
                  <a:lnTo>
                    <a:pt x="0" y="12341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/>
                <a:t>Facilitate IdP decisions to release a defined set of attributes to SPs without the need for detailed local review for each SP</a:t>
              </a:r>
              <a:endParaRPr lang="en-GB" sz="18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251520" y="3645024"/>
              <a:ext cx="4176464" cy="936104"/>
            </a:xfrm>
            <a:custGeom>
              <a:avLst/>
              <a:gdLst>
                <a:gd name="connsiteX0" fmla="*/ 0 w 2056953"/>
                <a:gd name="connsiteY0" fmla="*/ 0 h 1234172"/>
                <a:gd name="connsiteX1" fmla="*/ 2056953 w 2056953"/>
                <a:gd name="connsiteY1" fmla="*/ 0 h 1234172"/>
                <a:gd name="connsiteX2" fmla="*/ 2056953 w 2056953"/>
                <a:gd name="connsiteY2" fmla="*/ 1234172 h 1234172"/>
                <a:gd name="connsiteX3" fmla="*/ 0 w 2056953"/>
                <a:gd name="connsiteY3" fmla="*/ 1234172 h 1234172"/>
                <a:gd name="connsiteX4" fmla="*/ 0 w 2056953"/>
                <a:gd name="connsiteY4" fmla="*/ 0 h 123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6953" h="1234172">
                  <a:moveTo>
                    <a:pt x="0" y="0"/>
                  </a:moveTo>
                  <a:lnTo>
                    <a:pt x="2056953" y="0"/>
                  </a:lnTo>
                  <a:lnTo>
                    <a:pt x="2056953" y="1234172"/>
                  </a:lnTo>
                  <a:lnTo>
                    <a:pt x="0" y="12341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/>
                <a:t>IdP makes a release decision based on the criteria detailed in each SP entity category specification</a:t>
              </a:r>
              <a:endParaRPr lang="en-GB" sz="1800" kern="1200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716016" y="4941168"/>
              <a:ext cx="3744416" cy="1224136"/>
            </a:xfrm>
            <a:custGeom>
              <a:avLst/>
              <a:gdLst>
                <a:gd name="connsiteX0" fmla="*/ 0 w 2056953"/>
                <a:gd name="connsiteY0" fmla="*/ 0 h 1234172"/>
                <a:gd name="connsiteX1" fmla="*/ 2056953 w 2056953"/>
                <a:gd name="connsiteY1" fmla="*/ 0 h 1234172"/>
                <a:gd name="connsiteX2" fmla="*/ 2056953 w 2056953"/>
                <a:gd name="connsiteY2" fmla="*/ 1234172 h 1234172"/>
                <a:gd name="connsiteX3" fmla="*/ 0 w 2056953"/>
                <a:gd name="connsiteY3" fmla="*/ 1234172 h 1234172"/>
                <a:gd name="connsiteX4" fmla="*/ 0 w 2056953"/>
                <a:gd name="connsiteY4" fmla="*/ 0 h 123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6953" h="1234172">
                  <a:moveTo>
                    <a:pt x="0" y="0"/>
                  </a:moveTo>
                  <a:lnTo>
                    <a:pt x="2056953" y="0"/>
                  </a:lnTo>
                  <a:lnTo>
                    <a:pt x="2056953" y="1234172"/>
                  </a:lnTo>
                  <a:lnTo>
                    <a:pt x="0" y="12341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/>
                <a:t>Example Entity Categories</a:t>
              </a:r>
              <a:endParaRPr lang="en-GB" sz="2000" kern="1200" dirty="0"/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Code of Conduct (</a:t>
              </a:r>
              <a:r>
                <a:rPr lang="en-GB" sz="1400" kern="1200" dirty="0" err="1" smtClean="0"/>
                <a:t>CoCO</a:t>
              </a:r>
              <a:r>
                <a:rPr lang="en-GB" sz="1400" kern="1200" dirty="0" smtClean="0"/>
                <a:t>)</a:t>
              </a:r>
              <a:endParaRPr lang="en-GB" sz="1400" kern="1200" dirty="0"/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kern="1200" dirty="0" smtClean="0"/>
                <a:t>Research and Scholarship (R&amp;S)</a:t>
              </a:r>
            </a:p>
            <a:p>
              <a:pPr marL="57150" lvl="1" indent="-57150" algn="l" defTabSz="4445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400" dirty="0" smtClean="0"/>
                <a:t>Early days for deployment</a:t>
              </a:r>
              <a:endParaRPr lang="en-GB" sz="14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51520" y="4787116"/>
              <a:ext cx="4176464" cy="586100"/>
            </a:xfrm>
            <a:custGeom>
              <a:avLst/>
              <a:gdLst>
                <a:gd name="connsiteX0" fmla="*/ 0 w 2056953"/>
                <a:gd name="connsiteY0" fmla="*/ 0 h 1234172"/>
                <a:gd name="connsiteX1" fmla="*/ 2056953 w 2056953"/>
                <a:gd name="connsiteY1" fmla="*/ 0 h 1234172"/>
                <a:gd name="connsiteX2" fmla="*/ 2056953 w 2056953"/>
                <a:gd name="connsiteY2" fmla="*/ 1234172 h 1234172"/>
                <a:gd name="connsiteX3" fmla="*/ 0 w 2056953"/>
                <a:gd name="connsiteY3" fmla="*/ 1234172 h 1234172"/>
                <a:gd name="connsiteX4" fmla="*/ 0 w 2056953"/>
                <a:gd name="connsiteY4" fmla="*/ 0 h 123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6953" h="1234172">
                  <a:moveTo>
                    <a:pt x="0" y="0"/>
                  </a:moveTo>
                  <a:lnTo>
                    <a:pt x="2056953" y="0"/>
                  </a:lnTo>
                  <a:lnTo>
                    <a:pt x="2056953" y="1234172"/>
                  </a:lnTo>
                  <a:lnTo>
                    <a:pt x="0" y="12341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smtClean="0"/>
                <a:t>Release is *facilitated* not *mandated*</a:t>
              </a:r>
              <a:endParaRPr lang="en-GB" sz="1800" kern="120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51520" y="5589240"/>
              <a:ext cx="4176464" cy="576064"/>
            </a:xfrm>
            <a:custGeom>
              <a:avLst/>
              <a:gdLst>
                <a:gd name="connsiteX0" fmla="*/ 0 w 2056953"/>
                <a:gd name="connsiteY0" fmla="*/ 0 h 1234172"/>
                <a:gd name="connsiteX1" fmla="*/ 2056953 w 2056953"/>
                <a:gd name="connsiteY1" fmla="*/ 0 h 1234172"/>
                <a:gd name="connsiteX2" fmla="*/ 2056953 w 2056953"/>
                <a:gd name="connsiteY2" fmla="*/ 1234172 h 1234172"/>
                <a:gd name="connsiteX3" fmla="*/ 0 w 2056953"/>
                <a:gd name="connsiteY3" fmla="*/ 1234172 h 1234172"/>
                <a:gd name="connsiteX4" fmla="*/ 0 w 2056953"/>
                <a:gd name="connsiteY4" fmla="*/ 0 h 123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6953" h="1234172">
                  <a:moveTo>
                    <a:pt x="0" y="0"/>
                  </a:moveTo>
                  <a:lnTo>
                    <a:pt x="2056953" y="0"/>
                  </a:lnTo>
                  <a:lnTo>
                    <a:pt x="2056953" y="1234172"/>
                  </a:lnTo>
                  <a:lnTo>
                    <a:pt x="0" y="12341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/>
                <a:t>SP’s registrar (typically the Federation) checks for compliance at registration</a:t>
              </a:r>
              <a:endParaRPr lang="en-GB" sz="1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74309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Let’s discuss</a:t>
            </a:r>
            <a:endParaRPr lang="en-GB" dirty="0"/>
          </a:p>
        </p:txBody>
      </p:sp>
      <p:pic>
        <p:nvPicPr>
          <p:cNvPr id="4" name="Content Placeholder 3" descr="Icon_switchonaut_gruppe_gros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668" r="-17668"/>
          <a:stretch>
            <a:fillRect/>
          </a:stretch>
        </p:blipFill>
        <p:spPr>
          <a:xfrm>
            <a:off x="-31280" y="1373188"/>
            <a:ext cx="8779744" cy="4648100"/>
          </a:xfrm>
        </p:spPr>
      </p:pic>
    </p:spTree>
    <p:extLst>
      <p:ext uri="{BB962C8B-B14F-4D97-AF65-F5344CB8AC3E}">
        <p14:creationId xmlns:p14="http://schemas.microsoft.com/office/powerpoint/2010/main" val="2187791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Attribute </a:t>
            </a:r>
            <a:r>
              <a:rPr lang="en-GB" dirty="0" smtClean="0"/>
              <a:t>Aggregation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7504" y="1268760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The “Scott Cantor is a Member of IETF” Problem. 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20037771"/>
              </p:ext>
            </p:extLst>
          </p:nvPr>
        </p:nvGraphicFramePr>
        <p:xfrm>
          <a:off x="1475656" y="1844824"/>
          <a:ext cx="6552728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579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 Aggregation</a:t>
            </a:r>
            <a:endParaRPr lang="en-US" dirty="0"/>
          </a:p>
        </p:txBody>
      </p:sp>
      <p:pic>
        <p:nvPicPr>
          <p:cNvPr id="5" name="Picture 4" descr="SAMLAttributeAuthoriti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40768"/>
            <a:ext cx="5940151" cy="487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731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Let’s discuss</a:t>
            </a:r>
            <a:endParaRPr lang="en-GB" dirty="0"/>
          </a:p>
        </p:txBody>
      </p:sp>
      <p:pic>
        <p:nvPicPr>
          <p:cNvPr id="4" name="Content Placeholder 3" descr="Icon_switchonaut_gruppe_gros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668" r="-17668"/>
          <a:stretch>
            <a:fillRect/>
          </a:stretch>
        </p:blipFill>
        <p:spPr>
          <a:xfrm>
            <a:off x="-31280" y="1373188"/>
            <a:ext cx="8779744" cy="4648100"/>
          </a:xfrm>
        </p:spPr>
      </p:pic>
    </p:spTree>
    <p:extLst>
      <p:ext uri="{BB962C8B-B14F-4D97-AF65-F5344CB8AC3E}">
        <p14:creationId xmlns:p14="http://schemas.microsoft.com/office/powerpoint/2010/main" val="4138463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and Accounting – what eduGAIN knows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772816"/>
            <a:ext cx="5719664" cy="434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364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and Accounting – What Federations know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932040" y="1412776"/>
            <a:ext cx="4104456" cy="4968552"/>
            <a:chOff x="4932040" y="1412776"/>
            <a:chExt cx="4104456" cy="4968552"/>
          </a:xfrm>
        </p:grpSpPr>
        <p:sp>
          <p:nvSpPr>
            <p:cNvPr id="7" name="Freeform 6"/>
            <p:cNvSpPr/>
            <p:nvPr/>
          </p:nvSpPr>
          <p:spPr>
            <a:xfrm>
              <a:off x="4932040" y="1412776"/>
              <a:ext cx="4104456" cy="1440160"/>
            </a:xfrm>
            <a:custGeom>
              <a:avLst/>
              <a:gdLst>
                <a:gd name="connsiteX0" fmla="*/ 0 w 3165127"/>
                <a:gd name="connsiteY0" fmla="*/ 0 h 1899076"/>
                <a:gd name="connsiteX1" fmla="*/ 3165127 w 3165127"/>
                <a:gd name="connsiteY1" fmla="*/ 0 h 1899076"/>
                <a:gd name="connsiteX2" fmla="*/ 3165127 w 3165127"/>
                <a:gd name="connsiteY2" fmla="*/ 1899076 h 1899076"/>
                <a:gd name="connsiteX3" fmla="*/ 0 w 3165127"/>
                <a:gd name="connsiteY3" fmla="*/ 1899076 h 1899076"/>
                <a:gd name="connsiteX4" fmla="*/ 0 w 3165127"/>
                <a:gd name="connsiteY4" fmla="*/ 0 h 18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5127" h="1899076">
                  <a:moveTo>
                    <a:pt x="0" y="0"/>
                  </a:moveTo>
                  <a:lnTo>
                    <a:pt x="3165127" y="0"/>
                  </a:lnTo>
                  <a:lnTo>
                    <a:pt x="3165127" y="1899076"/>
                  </a:lnTo>
                  <a:lnTo>
                    <a:pt x="0" y="18990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t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100" kern="1200" dirty="0" smtClean="0"/>
                <a:t>Some know more than others</a:t>
              </a:r>
              <a:endParaRPr lang="en-GB" sz="2100" kern="1200" dirty="0"/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/>
                <a:t>Hub and Spoke </a:t>
              </a:r>
              <a:r>
                <a:rPr lang="en-GB" sz="1600" kern="1200" dirty="0" err="1" smtClean="0"/>
                <a:t>vs</a:t>
              </a:r>
              <a:r>
                <a:rPr lang="en-GB" sz="1600" kern="1200" dirty="0" smtClean="0"/>
                <a:t> Full Mesh</a:t>
              </a:r>
              <a:endParaRPr lang="en-GB" sz="1600" kern="1200" dirty="0"/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/>
                <a:t>Few if any standard tools</a:t>
              </a:r>
              <a:endParaRPr lang="en-GB" sz="1600" kern="1200" dirty="0"/>
            </a:p>
            <a:p>
              <a:pPr marL="171450" lvl="1" indent="-17145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kern="1200" dirty="0" smtClean="0"/>
                <a:t>Scalability and standard specs a big issue</a:t>
              </a:r>
              <a:endParaRPr lang="en-GB" sz="16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4932040" y="4941168"/>
              <a:ext cx="4104456" cy="1440160"/>
            </a:xfrm>
            <a:custGeom>
              <a:avLst/>
              <a:gdLst>
                <a:gd name="connsiteX0" fmla="*/ 0 w 3165127"/>
                <a:gd name="connsiteY0" fmla="*/ 0 h 1899076"/>
                <a:gd name="connsiteX1" fmla="*/ 3165127 w 3165127"/>
                <a:gd name="connsiteY1" fmla="*/ 0 h 1899076"/>
                <a:gd name="connsiteX2" fmla="*/ 3165127 w 3165127"/>
                <a:gd name="connsiteY2" fmla="*/ 1899076 h 1899076"/>
                <a:gd name="connsiteX3" fmla="*/ 0 w 3165127"/>
                <a:gd name="connsiteY3" fmla="*/ 1899076 h 1899076"/>
                <a:gd name="connsiteX4" fmla="*/ 0 w 3165127"/>
                <a:gd name="connsiteY4" fmla="*/ 0 h 1899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5127" h="1899076">
                  <a:moveTo>
                    <a:pt x="0" y="0"/>
                  </a:moveTo>
                  <a:lnTo>
                    <a:pt x="3165127" y="0"/>
                  </a:lnTo>
                  <a:lnTo>
                    <a:pt x="3165127" y="1899076"/>
                  </a:lnTo>
                  <a:lnTo>
                    <a:pt x="0" y="18990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100" kern="1200" dirty="0" smtClean="0"/>
                <a:t>Learn from the </a:t>
              </a:r>
              <a:r>
                <a:rPr lang="en-GB" sz="2100" kern="1200" dirty="0" err="1" smtClean="0"/>
                <a:t>perfSONAR</a:t>
              </a:r>
              <a:r>
                <a:rPr lang="en-GB" sz="2100" kern="1200" dirty="0" smtClean="0"/>
                <a:t> experience and not leap in with a ‘solution’ from above</a:t>
              </a:r>
              <a:endParaRPr lang="en-GB" sz="2100" kern="1200" dirty="0"/>
            </a:p>
          </p:txBody>
        </p:sp>
      </p:grpSp>
      <p:pic>
        <p:nvPicPr>
          <p:cNvPr id="9" name="Picture 8" descr="Sicherheit_Icon_auge_ech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4136380" cy="4136380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4932040" y="3212976"/>
            <a:ext cx="4104456" cy="1440160"/>
          </a:xfrm>
          <a:custGeom>
            <a:avLst/>
            <a:gdLst>
              <a:gd name="connsiteX0" fmla="*/ 0 w 3165127"/>
              <a:gd name="connsiteY0" fmla="*/ 0 h 1899076"/>
              <a:gd name="connsiteX1" fmla="*/ 3165127 w 3165127"/>
              <a:gd name="connsiteY1" fmla="*/ 0 h 1899076"/>
              <a:gd name="connsiteX2" fmla="*/ 3165127 w 3165127"/>
              <a:gd name="connsiteY2" fmla="*/ 1899076 h 1899076"/>
              <a:gd name="connsiteX3" fmla="*/ 0 w 3165127"/>
              <a:gd name="connsiteY3" fmla="*/ 1899076 h 1899076"/>
              <a:gd name="connsiteX4" fmla="*/ 0 w 3165127"/>
              <a:gd name="connsiteY4" fmla="*/ 0 h 189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5127" h="1899076">
                <a:moveTo>
                  <a:pt x="0" y="0"/>
                </a:moveTo>
                <a:lnTo>
                  <a:pt x="3165127" y="0"/>
                </a:lnTo>
                <a:lnTo>
                  <a:pt x="3165127" y="1899076"/>
                </a:lnTo>
                <a:lnTo>
                  <a:pt x="0" y="18990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Aft>
                <a:spcPct val="35000"/>
              </a:spcAft>
            </a:pPr>
            <a:r>
              <a:rPr lang="en-GB" sz="2100" kern="1200" dirty="0" smtClean="0"/>
              <a:t>Raptor, f</a:t>
            </a:r>
            <a:r>
              <a:rPr lang="en-GB" sz="2100" dirty="0"/>
              <a:t>-ticks, </a:t>
            </a:r>
            <a:r>
              <a:rPr lang="en-GB" sz="2100" dirty="0" err="1" smtClean="0"/>
              <a:t>AAIeye</a:t>
            </a:r>
            <a:r>
              <a:rPr lang="en-GB" sz="2100" dirty="0" smtClean="0"/>
              <a:t>, AMAAIS, custom scripts to </a:t>
            </a:r>
            <a:r>
              <a:rPr lang="en-GB" sz="2100" dirty="0" err="1" smtClean="0"/>
              <a:t>Nagios</a:t>
            </a:r>
            <a:r>
              <a:rPr lang="en-GB" sz="2100" dirty="0" smtClean="0"/>
              <a:t>, </a:t>
            </a:r>
            <a:r>
              <a:rPr lang="en-GB" sz="2100" dirty="0" err="1" smtClean="0"/>
              <a:t>Icinga</a:t>
            </a:r>
            <a:r>
              <a:rPr lang="en-GB" sz="2100" dirty="0" smtClean="0"/>
              <a:t>, in-house tools and nothing</a:t>
            </a:r>
            <a:endParaRPr lang="en-GB" sz="2100" kern="1200" dirty="0"/>
          </a:p>
        </p:txBody>
      </p:sp>
    </p:spTree>
    <p:extLst>
      <p:ext uri="{BB962C8B-B14F-4D97-AF65-F5344CB8AC3E}">
        <p14:creationId xmlns:p14="http://schemas.microsoft.com/office/powerpoint/2010/main" val="1878462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</a:t>
            </a:r>
            <a:r>
              <a:rPr lang="en-GB" dirty="0" err="1" smtClean="0"/>
              <a:t>IdPs</a:t>
            </a:r>
            <a:r>
              <a:rPr lang="en-GB" dirty="0" smtClean="0"/>
              <a:t> and SPs know –</a:t>
            </a:r>
            <a:br>
              <a:rPr lang="en-GB" dirty="0" smtClean="0"/>
            </a:br>
            <a:r>
              <a:rPr lang="en-GB" dirty="0" smtClean="0"/>
              <a:t>Shibboleth Example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835864"/>
              </p:ext>
            </p:extLst>
          </p:nvPr>
        </p:nvGraphicFramePr>
        <p:xfrm>
          <a:off x="323528" y="1373188"/>
          <a:ext cx="8676456" cy="4864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7898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Let’s discuss</a:t>
            </a:r>
            <a:endParaRPr lang="en-GB" dirty="0"/>
          </a:p>
        </p:txBody>
      </p:sp>
      <p:pic>
        <p:nvPicPr>
          <p:cNvPr id="4" name="Content Placeholder 3" descr="Icon_switchonaut_gruppe_gros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668" r="-17668"/>
          <a:stretch>
            <a:fillRect/>
          </a:stretch>
        </p:blipFill>
        <p:spPr>
          <a:xfrm>
            <a:off x="-31280" y="1373188"/>
            <a:ext cx="8779744" cy="4648100"/>
          </a:xfrm>
        </p:spPr>
      </p:pic>
    </p:spTree>
    <p:extLst>
      <p:ext uri="{BB962C8B-B14F-4D97-AF65-F5344CB8AC3E}">
        <p14:creationId xmlns:p14="http://schemas.microsoft.com/office/powerpoint/2010/main" val="4138463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at 11:30</a:t>
            </a:r>
            <a:endParaRPr lang="en-GB" dirty="0"/>
          </a:p>
        </p:txBody>
      </p:sp>
      <p:pic>
        <p:nvPicPr>
          <p:cNvPr id="4" name="Content Placeholder 3" descr="coffe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470" r="-20470"/>
          <a:stretch>
            <a:fillRect/>
          </a:stretch>
        </p:blipFill>
        <p:spPr>
          <a:xfrm>
            <a:off x="-335314" y="1340768"/>
            <a:ext cx="9731850" cy="5152156"/>
          </a:xfrm>
        </p:spPr>
      </p:pic>
    </p:spTree>
    <p:extLst>
      <p:ext uri="{BB962C8B-B14F-4D97-AF65-F5344CB8AC3E}">
        <p14:creationId xmlns:p14="http://schemas.microsoft.com/office/powerpoint/2010/main" val="2792450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Understanding implications on the supply chain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112422" y="1484784"/>
            <a:ext cx="6915962" cy="4767807"/>
            <a:chOff x="1203774" y="1672085"/>
            <a:chExt cx="6915962" cy="4767807"/>
          </a:xfrm>
        </p:grpSpPr>
        <p:sp>
          <p:nvSpPr>
            <p:cNvPr id="6" name="Freeform 5"/>
            <p:cNvSpPr/>
            <p:nvPr/>
          </p:nvSpPr>
          <p:spPr>
            <a:xfrm>
              <a:off x="1480413" y="1755753"/>
              <a:ext cx="6639323" cy="2074788"/>
            </a:xfrm>
            <a:custGeom>
              <a:avLst/>
              <a:gdLst>
                <a:gd name="connsiteX0" fmla="*/ 0 w 6639323"/>
                <a:gd name="connsiteY0" fmla="*/ 0 h 2074788"/>
                <a:gd name="connsiteX1" fmla="*/ 6639323 w 6639323"/>
                <a:gd name="connsiteY1" fmla="*/ 0 h 2074788"/>
                <a:gd name="connsiteX2" fmla="*/ 6639323 w 6639323"/>
                <a:gd name="connsiteY2" fmla="*/ 2074788 h 2074788"/>
                <a:gd name="connsiteX3" fmla="*/ 0 w 6639323"/>
                <a:gd name="connsiteY3" fmla="*/ 2074788 h 2074788"/>
                <a:gd name="connsiteX4" fmla="*/ 0 w 6639323"/>
                <a:gd name="connsiteY4" fmla="*/ 0 h 207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9323" h="2074788">
                  <a:moveTo>
                    <a:pt x="0" y="0"/>
                  </a:moveTo>
                  <a:lnTo>
                    <a:pt x="6639323" y="0"/>
                  </a:lnTo>
                  <a:lnTo>
                    <a:pt x="6639323" y="2074788"/>
                  </a:lnTo>
                  <a:lnTo>
                    <a:pt x="0" y="2074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05324" tIns="102870" rIns="102870" bIns="102870" numCol="1" spcCol="1270" anchor="t" anchorCtr="0">
              <a:noAutofit/>
            </a:bodyPr>
            <a:lstStyle/>
            <a:p>
              <a:pPr lvl="0" algn="l" defTabSz="1200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700" kern="1200" dirty="0" smtClean="0">
                  <a:solidFill>
                    <a:srgbClr val="FFFFFF"/>
                  </a:solidFill>
                </a:rPr>
                <a:t>Interactive Session</a:t>
              </a:r>
              <a:endParaRPr lang="en-GB" sz="2700" kern="1200" dirty="0">
                <a:solidFill>
                  <a:srgbClr val="FFFFFF"/>
                </a:solidFill>
              </a:endParaRPr>
            </a:p>
            <a:p>
              <a:pPr marL="228600" lvl="1" indent="-22860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100" kern="1200" dirty="0" smtClean="0">
                  <a:solidFill>
                    <a:srgbClr val="FFFFFF"/>
                  </a:solidFill>
                </a:rPr>
                <a:t>Technical briefing</a:t>
              </a:r>
              <a:endParaRPr lang="en-GB" sz="2100" kern="1200" dirty="0">
                <a:solidFill>
                  <a:srgbClr val="FFFFFF"/>
                </a:solidFill>
              </a:endParaRPr>
            </a:p>
            <a:p>
              <a:pPr marL="228600" lvl="1" indent="-22860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100" kern="1200" dirty="0" smtClean="0">
                  <a:solidFill>
                    <a:srgbClr val="FFFFFF"/>
                  </a:solidFill>
                </a:rPr>
                <a:t>Interactive discussion</a:t>
              </a:r>
              <a:endParaRPr lang="en-GB" sz="2100" kern="1200" dirty="0">
                <a:solidFill>
                  <a:srgbClr val="FFFFFF"/>
                </a:solidFill>
              </a:endParaRPr>
            </a:p>
            <a:p>
              <a:pPr marL="228600" lvl="1" indent="-22860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100" kern="1200" dirty="0" smtClean="0">
                  <a:solidFill>
                    <a:srgbClr val="FFFFFF"/>
                  </a:solidFill>
                </a:rPr>
                <a:t>Review of ideas</a:t>
              </a:r>
              <a:endParaRPr lang="en-GB" sz="2100" kern="1200" dirty="0">
                <a:solidFill>
                  <a:srgbClr val="FFFFFF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278976" y="1672085"/>
              <a:ext cx="1452352" cy="2178528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31000" r="-31000"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1475656" y="4365104"/>
              <a:ext cx="6639323" cy="2074788"/>
            </a:xfrm>
            <a:custGeom>
              <a:avLst/>
              <a:gdLst>
                <a:gd name="connsiteX0" fmla="*/ 0 w 6639323"/>
                <a:gd name="connsiteY0" fmla="*/ 0 h 2074788"/>
                <a:gd name="connsiteX1" fmla="*/ 6639323 w 6639323"/>
                <a:gd name="connsiteY1" fmla="*/ 0 h 2074788"/>
                <a:gd name="connsiteX2" fmla="*/ 6639323 w 6639323"/>
                <a:gd name="connsiteY2" fmla="*/ 2074788 h 2074788"/>
                <a:gd name="connsiteX3" fmla="*/ 0 w 6639323"/>
                <a:gd name="connsiteY3" fmla="*/ 2074788 h 2074788"/>
                <a:gd name="connsiteX4" fmla="*/ 0 w 6639323"/>
                <a:gd name="connsiteY4" fmla="*/ 0 h 207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9323" h="2074788">
                  <a:moveTo>
                    <a:pt x="0" y="0"/>
                  </a:moveTo>
                  <a:lnTo>
                    <a:pt x="6639323" y="0"/>
                  </a:lnTo>
                  <a:lnTo>
                    <a:pt x="6639323" y="2074788"/>
                  </a:lnTo>
                  <a:lnTo>
                    <a:pt x="0" y="2074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D8B9F"/>
            </a:solidFill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05324" tIns="102870" rIns="102870" bIns="102870" numCol="1" spcCol="1270" anchor="t" anchorCtr="0">
              <a:noAutofit/>
            </a:bodyPr>
            <a:lstStyle/>
            <a:p>
              <a:pPr lvl="0" algn="l" defTabSz="1200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700" kern="1200" dirty="0" smtClean="0">
                  <a:solidFill>
                    <a:srgbClr val="FFFFFF"/>
                  </a:solidFill>
                </a:rPr>
                <a:t>Topics</a:t>
              </a:r>
              <a:endParaRPr lang="en-GB" sz="2700" kern="1200" dirty="0">
                <a:solidFill>
                  <a:srgbClr val="FFFFFF"/>
                </a:solidFill>
              </a:endParaRPr>
            </a:p>
            <a:p>
              <a:pPr marL="228600" lvl="1" indent="-22860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100" kern="1200" dirty="0" smtClean="0">
                  <a:solidFill>
                    <a:srgbClr val="FFFFFF"/>
                  </a:solidFill>
                </a:rPr>
                <a:t>Levels of Assurance</a:t>
              </a:r>
              <a:endParaRPr lang="en-GB" sz="2100" kern="1200" dirty="0">
                <a:solidFill>
                  <a:srgbClr val="FFFFFF"/>
                </a:solidFill>
              </a:endParaRPr>
            </a:p>
            <a:p>
              <a:pPr marL="228600" lvl="1" indent="-22860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100" kern="1200" dirty="0" smtClean="0">
                  <a:solidFill>
                    <a:srgbClr val="FFFFFF"/>
                  </a:solidFill>
                </a:rPr>
                <a:t>Attribute Release</a:t>
              </a:r>
              <a:endParaRPr lang="en-GB" sz="2100" kern="1200" dirty="0">
                <a:solidFill>
                  <a:srgbClr val="FFFFFF"/>
                </a:solidFill>
              </a:endParaRPr>
            </a:p>
            <a:p>
              <a:pPr marL="228600" lvl="1" indent="-22860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100" kern="1200" dirty="0" smtClean="0">
                  <a:solidFill>
                    <a:srgbClr val="FFFFFF"/>
                  </a:solidFill>
                </a:rPr>
                <a:t>Attribute Aggregation</a:t>
              </a:r>
              <a:endParaRPr lang="en-GB" sz="2100" kern="1200" dirty="0">
                <a:solidFill>
                  <a:srgbClr val="FFFFFF"/>
                </a:solidFill>
              </a:endParaRPr>
            </a:p>
            <a:p>
              <a:pPr marL="228600" lvl="1" indent="-22860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100" kern="1200" dirty="0" smtClean="0">
                  <a:solidFill>
                    <a:srgbClr val="FFFFFF"/>
                  </a:solidFill>
                </a:rPr>
                <a:t>Monitoring and Accounting</a:t>
              </a:r>
              <a:endParaRPr lang="en-GB" sz="2100" kern="1200" dirty="0">
                <a:solidFill>
                  <a:srgbClr val="FFFFFF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03774" y="4067990"/>
              <a:ext cx="1452352" cy="2178528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9000" r="-9000"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2920290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3"/>
          <p:cNvSpPr txBox="1">
            <a:spLocks noChangeArrowheads="1"/>
          </p:cNvSpPr>
          <p:nvPr/>
        </p:nvSpPr>
        <p:spPr bwMode="auto">
          <a:xfrm>
            <a:off x="0" y="27828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GB" sz="3600">
                <a:solidFill>
                  <a:srgbClr val="FFFF00"/>
                </a:solidFill>
                <a:latin typeface="Arial" charset="0"/>
                <a:cs typeface="Arial" charset="0"/>
              </a:rPr>
              <a:t>Thank you!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</a:t>
            </a:r>
            <a:r>
              <a:rPr lang="en-GB" smtClean="0"/>
              <a:t>the whiteboard!</a:t>
            </a:r>
            <a:endParaRPr lang="en-GB" dirty="0"/>
          </a:p>
        </p:txBody>
      </p:sp>
      <p:pic>
        <p:nvPicPr>
          <p:cNvPr id="4" name="Content Placeholder 3" descr="supplychai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623" r="-65623"/>
          <a:stretch>
            <a:fillRect/>
          </a:stretch>
        </p:blipFill>
        <p:spPr>
          <a:xfrm>
            <a:off x="-351316" y="1196752"/>
            <a:ext cx="9459820" cy="5008140"/>
          </a:xfrm>
        </p:spPr>
      </p:pic>
    </p:spTree>
    <p:extLst>
      <p:ext uri="{BB962C8B-B14F-4D97-AF65-F5344CB8AC3E}">
        <p14:creationId xmlns:p14="http://schemas.microsoft.com/office/powerpoint/2010/main" val="442493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Assurance and Trust 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48007460"/>
              </p:ext>
            </p:extLst>
          </p:nvPr>
        </p:nvGraphicFramePr>
        <p:xfrm>
          <a:off x="463270" y="1548242"/>
          <a:ext cx="792088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1710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035675" cy="864096"/>
          </a:xfrm>
        </p:spPr>
        <p:txBody>
          <a:bodyPr/>
          <a:lstStyle/>
          <a:p>
            <a:r>
              <a:rPr lang="en-US" dirty="0" smtClean="0"/>
              <a:t>What assurances?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42440844"/>
              </p:ext>
            </p:extLst>
          </p:nvPr>
        </p:nvGraphicFramePr>
        <p:xfrm>
          <a:off x="2792181" y="1391568"/>
          <a:ext cx="748883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27784" y="2276872"/>
            <a:ext cx="18722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0" dirty="0" smtClean="0"/>
              <a:t>{</a:t>
            </a:r>
            <a:endParaRPr lang="en-US" sz="240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4365104"/>
            <a:ext cx="15488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Externally </a:t>
            </a:r>
          </a:p>
          <a:p>
            <a:pPr algn="ctr"/>
            <a:r>
              <a:rPr lang="en-US" dirty="0" smtClean="0">
                <a:latin typeface="Arial"/>
                <a:cs typeface="Arial"/>
              </a:rPr>
              <a:t>Audited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8029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Statement</a:t>
            </a:r>
            <a:endParaRPr lang="en-US" dirty="0"/>
          </a:p>
        </p:txBody>
      </p:sp>
      <p:sp>
        <p:nvSpPr>
          <p:cNvPr id="4" name="Minus 3"/>
          <p:cNvSpPr/>
          <p:nvPr/>
        </p:nvSpPr>
        <p:spPr>
          <a:xfrm rot="21300000">
            <a:off x="28060" y="3376702"/>
            <a:ext cx="9087879" cy="1040699"/>
          </a:xfrm>
          <a:prstGeom prst="mathMinus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 4"/>
          <p:cNvSpPr/>
          <p:nvPr/>
        </p:nvSpPr>
        <p:spPr>
          <a:xfrm>
            <a:off x="4846320" y="1268760"/>
            <a:ext cx="3830136" cy="2207765"/>
          </a:xfrm>
          <a:custGeom>
            <a:avLst/>
            <a:gdLst>
              <a:gd name="connsiteX0" fmla="*/ 0 w 2926080"/>
              <a:gd name="connsiteY0" fmla="*/ 0 h 2207765"/>
              <a:gd name="connsiteX1" fmla="*/ 2926080 w 2926080"/>
              <a:gd name="connsiteY1" fmla="*/ 0 h 2207765"/>
              <a:gd name="connsiteX2" fmla="*/ 2926080 w 2926080"/>
              <a:gd name="connsiteY2" fmla="*/ 2207765 h 2207765"/>
              <a:gd name="connsiteX3" fmla="*/ 0 w 2926080"/>
              <a:gd name="connsiteY3" fmla="*/ 2207765 h 2207765"/>
              <a:gd name="connsiteX4" fmla="*/ 0 w 2926080"/>
              <a:gd name="connsiteY4" fmla="*/ 0 h 2207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6080" h="2207765">
                <a:moveTo>
                  <a:pt x="0" y="0"/>
                </a:moveTo>
                <a:lnTo>
                  <a:pt x="2926080" y="0"/>
                </a:lnTo>
                <a:lnTo>
                  <a:pt x="2926080" y="2207765"/>
                </a:lnTo>
                <a:lnTo>
                  <a:pt x="0" y="22077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The Research Community/SP view</a:t>
            </a:r>
            <a:endParaRPr lang="en-GB" sz="18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dirty="0" smtClean="0"/>
              <a:t>Our</a:t>
            </a:r>
            <a:r>
              <a:rPr lang="en-GB" sz="1400" kern="1200" dirty="0" smtClean="0"/>
              <a:t> resources are ‘special’ are we need to know they are protected properly. </a:t>
            </a:r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dirty="0" smtClean="0"/>
              <a:t>We need to know that you have taken care to make sure the right people are registered.</a:t>
            </a:r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dirty="0" smtClean="0"/>
              <a:t>This should be the responsibility of the infrastructure providers, not projects. </a:t>
            </a:r>
            <a:endParaRPr lang="en-GB" sz="1400" kern="1200" dirty="0"/>
          </a:p>
        </p:txBody>
      </p:sp>
      <p:sp>
        <p:nvSpPr>
          <p:cNvPr id="6" name="Freeform 5"/>
          <p:cNvSpPr/>
          <p:nvPr/>
        </p:nvSpPr>
        <p:spPr>
          <a:xfrm>
            <a:off x="1371600" y="4317578"/>
            <a:ext cx="3992488" cy="2207765"/>
          </a:xfrm>
          <a:custGeom>
            <a:avLst/>
            <a:gdLst>
              <a:gd name="connsiteX0" fmla="*/ 0 w 2926080"/>
              <a:gd name="connsiteY0" fmla="*/ 0 h 2207765"/>
              <a:gd name="connsiteX1" fmla="*/ 2926080 w 2926080"/>
              <a:gd name="connsiteY1" fmla="*/ 0 h 2207765"/>
              <a:gd name="connsiteX2" fmla="*/ 2926080 w 2926080"/>
              <a:gd name="connsiteY2" fmla="*/ 2207765 h 2207765"/>
              <a:gd name="connsiteX3" fmla="*/ 0 w 2926080"/>
              <a:gd name="connsiteY3" fmla="*/ 2207765 h 2207765"/>
              <a:gd name="connsiteX4" fmla="*/ 0 w 2926080"/>
              <a:gd name="connsiteY4" fmla="*/ 0 h 2207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6080" h="2207765">
                <a:moveTo>
                  <a:pt x="0" y="0"/>
                </a:moveTo>
                <a:lnTo>
                  <a:pt x="2926080" y="0"/>
                </a:lnTo>
                <a:lnTo>
                  <a:pt x="2926080" y="2207765"/>
                </a:lnTo>
                <a:lnTo>
                  <a:pt x="0" y="22077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The Campus/</a:t>
            </a:r>
            <a:r>
              <a:rPr lang="en-GB" sz="1800" kern="1200" dirty="0" err="1" smtClean="0"/>
              <a:t>IdP</a:t>
            </a:r>
            <a:r>
              <a:rPr lang="en-GB" sz="1800" kern="1200" dirty="0" smtClean="0"/>
              <a:t> </a:t>
            </a:r>
            <a:r>
              <a:rPr lang="en-GB" sz="1800" kern="1200" dirty="0" smtClean="0"/>
              <a:t>view</a:t>
            </a:r>
          </a:p>
          <a:p>
            <a:pPr marL="0" lvl="1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dirty="0" smtClean="0"/>
              <a:t>Reasonable level of trust through federation – you know us. </a:t>
            </a:r>
            <a:endParaRPr lang="en-GB" sz="1400" kern="1200" dirty="0" smtClean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Assurance is</a:t>
            </a:r>
            <a:r>
              <a:rPr lang="en-GB" sz="1400" b="1" kern="1200" dirty="0" smtClean="0"/>
              <a:t> EXPENSIVE </a:t>
            </a:r>
            <a:r>
              <a:rPr lang="en-GB" sz="1400" kern="1200" dirty="0" smtClean="0"/>
              <a:t>and you are asking us to bear the cost.</a:t>
            </a:r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dirty="0" smtClean="0"/>
              <a:t>Different SPs want different things all the time.</a:t>
            </a:r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dirty="0" smtClean="0"/>
              <a:t>There are no clear use cases as to WHY you need this. </a:t>
            </a:r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GB" sz="1400" kern="1200" dirty="0" smtClean="0"/>
          </a:p>
        </p:txBody>
      </p:sp>
      <p:pic>
        <p:nvPicPr>
          <p:cNvPr id="7" name="Picture 6" descr="Icon_mensch_interaktion_gruppe_forschu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340768"/>
            <a:ext cx="2108024" cy="2507093"/>
          </a:xfrm>
          <a:prstGeom prst="rect">
            <a:avLst/>
          </a:prstGeom>
        </p:spPr>
      </p:pic>
      <p:pic>
        <p:nvPicPr>
          <p:cNvPr id="8" name="Picture 7" descr="Icon_switchonaut_hardwa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293096"/>
            <a:ext cx="1944216" cy="218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4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Let’s discuss</a:t>
            </a:r>
            <a:endParaRPr lang="en-GB" dirty="0"/>
          </a:p>
        </p:txBody>
      </p:sp>
      <p:pic>
        <p:nvPicPr>
          <p:cNvPr id="4" name="Content Placeholder 3" descr="Icon_switchonaut_gruppe_gros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668" r="-17668"/>
          <a:stretch>
            <a:fillRect/>
          </a:stretch>
        </p:blipFill>
        <p:spPr>
          <a:xfrm>
            <a:off x="-31280" y="1373188"/>
            <a:ext cx="8779744" cy="4648100"/>
          </a:xfrm>
        </p:spPr>
      </p:pic>
    </p:spTree>
    <p:extLst>
      <p:ext uri="{BB962C8B-B14F-4D97-AF65-F5344CB8AC3E}">
        <p14:creationId xmlns:p14="http://schemas.microsoft.com/office/powerpoint/2010/main" val="992769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Attribute Release – the Problem Statement</a:t>
            </a:r>
            <a:endParaRPr lang="en-GB" dirty="0"/>
          </a:p>
        </p:txBody>
      </p:sp>
      <p:sp>
        <p:nvSpPr>
          <p:cNvPr id="6" name="Minus 5"/>
          <p:cNvSpPr/>
          <p:nvPr/>
        </p:nvSpPr>
        <p:spPr>
          <a:xfrm rot="21300000">
            <a:off x="28060" y="3376702"/>
            <a:ext cx="9087879" cy="1040699"/>
          </a:xfrm>
          <a:prstGeom prst="mathMinus">
            <a:avLst/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4846320" y="1268760"/>
            <a:ext cx="3830136" cy="2207765"/>
          </a:xfrm>
          <a:custGeom>
            <a:avLst/>
            <a:gdLst>
              <a:gd name="connsiteX0" fmla="*/ 0 w 2926080"/>
              <a:gd name="connsiteY0" fmla="*/ 0 h 2207765"/>
              <a:gd name="connsiteX1" fmla="*/ 2926080 w 2926080"/>
              <a:gd name="connsiteY1" fmla="*/ 0 h 2207765"/>
              <a:gd name="connsiteX2" fmla="*/ 2926080 w 2926080"/>
              <a:gd name="connsiteY2" fmla="*/ 2207765 h 2207765"/>
              <a:gd name="connsiteX3" fmla="*/ 0 w 2926080"/>
              <a:gd name="connsiteY3" fmla="*/ 2207765 h 2207765"/>
              <a:gd name="connsiteX4" fmla="*/ 0 w 2926080"/>
              <a:gd name="connsiteY4" fmla="*/ 0 h 2207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6080" h="2207765">
                <a:moveTo>
                  <a:pt x="0" y="0"/>
                </a:moveTo>
                <a:lnTo>
                  <a:pt x="2926080" y="0"/>
                </a:lnTo>
                <a:lnTo>
                  <a:pt x="2926080" y="2207765"/>
                </a:lnTo>
                <a:lnTo>
                  <a:pt x="0" y="22077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The Research Community/SP view</a:t>
            </a:r>
            <a:endParaRPr lang="en-GB" sz="18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Different communities and different SPs need different attributes</a:t>
            </a:r>
            <a:endParaRPr lang="en-GB" sz="14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Need to identify individual’s personal </a:t>
            </a:r>
            <a:r>
              <a:rPr lang="en-GB" sz="1400" kern="1200" dirty="0" err="1" smtClean="0"/>
              <a:t>informtion</a:t>
            </a:r>
            <a:r>
              <a:rPr lang="en-GB" sz="1400" kern="1200" dirty="0" smtClean="0"/>
              <a:t> e.g. ethical committees need names etc.</a:t>
            </a:r>
            <a:endParaRPr lang="en-GB" sz="14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Negotiation with individual </a:t>
            </a:r>
            <a:r>
              <a:rPr lang="en-GB" sz="1400" kern="1200" dirty="0" err="1" smtClean="0"/>
              <a:t>IdPs</a:t>
            </a:r>
            <a:r>
              <a:rPr lang="en-GB" sz="1400" kern="1200" dirty="0" smtClean="0"/>
              <a:t> does not work and does not scale</a:t>
            </a:r>
            <a:endParaRPr lang="en-GB" sz="1400" kern="1200" dirty="0"/>
          </a:p>
        </p:txBody>
      </p:sp>
      <p:sp>
        <p:nvSpPr>
          <p:cNvPr id="10" name="Freeform 9"/>
          <p:cNvSpPr/>
          <p:nvPr/>
        </p:nvSpPr>
        <p:spPr>
          <a:xfrm>
            <a:off x="1371600" y="4317578"/>
            <a:ext cx="3992488" cy="2207765"/>
          </a:xfrm>
          <a:custGeom>
            <a:avLst/>
            <a:gdLst>
              <a:gd name="connsiteX0" fmla="*/ 0 w 2926080"/>
              <a:gd name="connsiteY0" fmla="*/ 0 h 2207765"/>
              <a:gd name="connsiteX1" fmla="*/ 2926080 w 2926080"/>
              <a:gd name="connsiteY1" fmla="*/ 0 h 2207765"/>
              <a:gd name="connsiteX2" fmla="*/ 2926080 w 2926080"/>
              <a:gd name="connsiteY2" fmla="*/ 2207765 h 2207765"/>
              <a:gd name="connsiteX3" fmla="*/ 0 w 2926080"/>
              <a:gd name="connsiteY3" fmla="*/ 2207765 h 2207765"/>
              <a:gd name="connsiteX4" fmla="*/ 0 w 2926080"/>
              <a:gd name="connsiteY4" fmla="*/ 0 h 2207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6080" h="2207765">
                <a:moveTo>
                  <a:pt x="0" y="0"/>
                </a:moveTo>
                <a:lnTo>
                  <a:pt x="2926080" y="0"/>
                </a:lnTo>
                <a:lnTo>
                  <a:pt x="2926080" y="2207765"/>
                </a:lnTo>
                <a:lnTo>
                  <a:pt x="0" y="220776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800" kern="1200" dirty="0" smtClean="0"/>
              <a:t>The Campus/IdP view</a:t>
            </a:r>
            <a:endParaRPr lang="en-GB" sz="18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An IdP takes a risk when it releases attributes</a:t>
            </a:r>
            <a:endParaRPr lang="en-GB" sz="14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Intentional or accidental misuse of information by SPs</a:t>
            </a:r>
            <a:endParaRPr lang="en-GB" sz="14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Data Protection legislation typically encourages a minimal release policy without specifying what minimal is</a:t>
            </a:r>
            <a:endParaRPr lang="en-GB" sz="1400" kern="1200" dirty="0"/>
          </a:p>
          <a:p>
            <a:pPr marL="57150" lvl="1" indent="-57150" algn="l" defTabSz="4889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GB" sz="1400" kern="1200" dirty="0" smtClean="0"/>
              <a:t>Dealing with requests from many quarters burdens overworked IT departments</a:t>
            </a:r>
            <a:endParaRPr lang="en-GB" sz="1400" kern="1200" dirty="0"/>
          </a:p>
        </p:txBody>
      </p:sp>
      <p:pic>
        <p:nvPicPr>
          <p:cNvPr id="11" name="Picture 10" descr="Icon_mensch_interaktion_gruppe_forschu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340768"/>
            <a:ext cx="2108024" cy="2507093"/>
          </a:xfrm>
          <a:prstGeom prst="rect">
            <a:avLst/>
          </a:prstGeom>
        </p:spPr>
      </p:pic>
      <p:pic>
        <p:nvPicPr>
          <p:cNvPr id="12" name="Picture 11" descr="Icon_switchonaut_hardwa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293096"/>
            <a:ext cx="1944216" cy="218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38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Attribute Release – </a:t>
            </a:r>
            <a:r>
              <a:rPr lang="en-GB" dirty="0" err="1" smtClean="0"/>
              <a:t>uApprove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5364088" y="1412776"/>
            <a:ext cx="2953448" cy="4112381"/>
            <a:chOff x="6011040" y="1558001"/>
            <a:chExt cx="2056190" cy="4112381"/>
          </a:xfrm>
        </p:grpSpPr>
        <p:sp>
          <p:nvSpPr>
            <p:cNvPr id="7" name="Freeform 6"/>
            <p:cNvSpPr/>
            <p:nvPr/>
          </p:nvSpPr>
          <p:spPr>
            <a:xfrm>
              <a:off x="6011040" y="1558001"/>
              <a:ext cx="2056190" cy="1233714"/>
            </a:xfrm>
            <a:custGeom>
              <a:avLst/>
              <a:gdLst>
                <a:gd name="connsiteX0" fmla="*/ 0 w 2056190"/>
                <a:gd name="connsiteY0" fmla="*/ 0 h 1233714"/>
                <a:gd name="connsiteX1" fmla="*/ 2056190 w 2056190"/>
                <a:gd name="connsiteY1" fmla="*/ 0 h 1233714"/>
                <a:gd name="connsiteX2" fmla="*/ 2056190 w 2056190"/>
                <a:gd name="connsiteY2" fmla="*/ 1233714 h 1233714"/>
                <a:gd name="connsiteX3" fmla="*/ 0 w 2056190"/>
                <a:gd name="connsiteY3" fmla="*/ 1233714 h 1233714"/>
                <a:gd name="connsiteX4" fmla="*/ 0 w 2056190"/>
                <a:gd name="connsiteY4" fmla="*/ 0 h 123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6190" h="1233714">
                  <a:moveTo>
                    <a:pt x="0" y="0"/>
                  </a:moveTo>
                  <a:lnTo>
                    <a:pt x="2056190" y="0"/>
                  </a:lnTo>
                  <a:lnTo>
                    <a:pt x="2056190" y="1233714"/>
                  </a:lnTo>
                  <a:lnTo>
                    <a:pt x="0" y="123371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dirty="0" smtClean="0"/>
                <a:t>Automated workflow for user approval for attribute release</a:t>
              </a:r>
              <a:endParaRPr lang="en-GB" sz="18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6011040" y="2997334"/>
              <a:ext cx="2056190" cy="1233714"/>
            </a:xfrm>
            <a:custGeom>
              <a:avLst/>
              <a:gdLst>
                <a:gd name="connsiteX0" fmla="*/ 0 w 2056190"/>
                <a:gd name="connsiteY0" fmla="*/ 0 h 1233714"/>
                <a:gd name="connsiteX1" fmla="*/ 2056190 w 2056190"/>
                <a:gd name="connsiteY1" fmla="*/ 0 h 1233714"/>
                <a:gd name="connsiteX2" fmla="*/ 2056190 w 2056190"/>
                <a:gd name="connsiteY2" fmla="*/ 1233714 h 1233714"/>
                <a:gd name="connsiteX3" fmla="*/ 0 w 2056190"/>
                <a:gd name="connsiteY3" fmla="*/ 1233714 h 1233714"/>
                <a:gd name="connsiteX4" fmla="*/ 0 w 2056190"/>
                <a:gd name="connsiteY4" fmla="*/ 0 h 123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6190" h="1233714">
                  <a:moveTo>
                    <a:pt x="0" y="0"/>
                  </a:moveTo>
                  <a:lnTo>
                    <a:pt x="2056190" y="0"/>
                  </a:lnTo>
                  <a:lnTo>
                    <a:pt x="2056190" y="1233714"/>
                  </a:lnTo>
                  <a:lnTo>
                    <a:pt x="0" y="123371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smtClean="0"/>
                <a:t>Consent not considered sufficient in many EU jurisdictions</a:t>
              </a:r>
              <a:endParaRPr lang="en-GB" sz="1800" kern="12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6011040" y="4436668"/>
              <a:ext cx="2056190" cy="1233714"/>
            </a:xfrm>
            <a:custGeom>
              <a:avLst/>
              <a:gdLst>
                <a:gd name="connsiteX0" fmla="*/ 0 w 2056190"/>
                <a:gd name="connsiteY0" fmla="*/ 0 h 1233714"/>
                <a:gd name="connsiteX1" fmla="*/ 2056190 w 2056190"/>
                <a:gd name="connsiteY1" fmla="*/ 0 h 1233714"/>
                <a:gd name="connsiteX2" fmla="*/ 2056190 w 2056190"/>
                <a:gd name="connsiteY2" fmla="*/ 1233714 h 1233714"/>
                <a:gd name="connsiteX3" fmla="*/ 0 w 2056190"/>
                <a:gd name="connsiteY3" fmla="*/ 1233714 h 1233714"/>
                <a:gd name="connsiteX4" fmla="*/ 0 w 2056190"/>
                <a:gd name="connsiteY4" fmla="*/ 0 h 123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6190" h="1233714">
                  <a:moveTo>
                    <a:pt x="0" y="0"/>
                  </a:moveTo>
                  <a:lnTo>
                    <a:pt x="2056190" y="0"/>
                  </a:lnTo>
                  <a:lnTo>
                    <a:pt x="2056190" y="1233714"/>
                  </a:lnTo>
                  <a:lnTo>
                    <a:pt x="0" y="123371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kern="1200" smtClean="0"/>
                <a:t>Shibboleth IdP extension</a:t>
              </a:r>
              <a:endParaRPr lang="en-GB" sz="1800" kern="120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6752"/>
            <a:ext cx="5533659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61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ÉANT GN3plus template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6D7E6B8B6D92464EB525E67A2DEF9E3A00AB494F0CC1CD7F4F86D9B1B6BB8341EE" ma:contentTypeVersion="34" ma:contentTypeDescription="" ma:contentTypeScope="" ma:versionID="826c20f2db0c6f03dacae040246ba603">
  <xsd:schema xmlns:xsd="http://www.w3.org/2001/XMLSchema" xmlns:xs="http://www.w3.org/2001/XMLSchema" xmlns:p="http://schemas.microsoft.com/office/2006/metadata/properties" xmlns:ns2="cce05e40-4bba-48f3-9290-882e2b438b17" targetNamespace="http://schemas.microsoft.com/office/2006/metadata/properties" ma:root="true" ma:fieldsID="407b599c31e5e83a5f6c4a64b0965714" ns2:_="">
    <xsd:import namespace="cce05e40-4bba-48f3-9290-882e2b438b1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Tasks" minOccurs="0"/>
                <xsd:element ref="ns2:Code" minOccurs="0"/>
                <xsd:element ref="ns2:Item_x0020_Status" minOccurs="0"/>
                <xsd:element ref="ns2:Item_x0020_Description" minOccurs="0"/>
                <xsd:element ref="ns2:Publish_x0020_to_x0020_EC_x0020_review_x003f_" minOccurs="0"/>
                <xsd:element ref="ns2:Share_x0020_with_x0020_GN_x0020_Community_x003f_" minOccurs="0"/>
                <xsd:element ref="ns2:_dlc_DocId" minOccurs="0"/>
                <xsd:element ref="ns2:_dlc_DocIdUrl" minOccurs="0"/>
                <xsd:element ref="ns2:_dlc_DocIdPersistId" minOccurs="0"/>
                <xsd:element ref="ns2:Partner" minOccurs="0"/>
                <xsd:element ref="ns2:Content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e05e40-4bba-48f3-9290-882e2b438b17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JRA1"/>
          <xsd:enumeration value="JRA2"/>
          <xsd:enumeration value="JRA3"/>
        </xsd:restriction>
      </xsd:simpleType>
    </xsd:element>
    <xsd:element name="Tasks" ma:index="9" nillable="true" ma:displayName="Task" ma:format="Dropdown" ma:internalName="Tasks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Code" ma:index="10" nillable="true" ma:displayName="Project Code" ma:internalName="Code">
      <xsd:simpleType>
        <xsd:restriction base="dms:Text">
          <xsd:maxLength value="255"/>
        </xsd:restriction>
      </xsd:simpleType>
    </xsd:element>
    <xsd:element name="Item_x0020_Status" ma:index="11" nillable="true" ma:displayName="Item Status" ma:default="Not started" ma:format="Dropdown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tem_x0020_Description" ma:index="12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Publish_x0020_to_x0020_EC_x0020_review_x003f_" ma:index="13" nillable="true" ma:displayName="Publish to EC review?" ma:default="No" ma:description="This column will be updated automatically when the Item Status is shown as Completed.  Do not update this column manually." ma:format="Dropdown" ma:internalName="Publish_x0020_to_x0020_EC_x0020_review_x003F_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4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_dlc_DocId" ma:index="15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6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7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Partner" ma:index="18" nillable="true" ma:displayName="Organisation" ma:format="Dropdown" ma:internalName="Partner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DANTE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TERENA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Content1" ma:index="19" nillable="true" ma:displayName="Content" ma:internalName="Content1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tem_x0020_Description xmlns="cce05e40-4bba-48f3-9290-882e2b438b17" xsi:nil="true"/>
    <Partner xmlns="cce05e40-4bba-48f3-9290-882e2b438b17" xsi:nil="true"/>
    <Activity xmlns="cce05e40-4bba-48f3-9290-882e2b438b17">NA2</Activity>
    <Code xmlns="cce05e40-4bba-48f3-9290-882e2b438b17" xsi:nil="true"/>
    <Publish_x0020_to_x0020_EC_x0020_review_x003f_ xmlns="cce05e40-4bba-48f3-9290-882e2b438b17">No</Publish_x0020_to_x0020_EC_x0020_review_x003f_>
    <_dlc_DocId xmlns="cce05e40-4bba-48f3-9290-882e2b438b17">GN3PLUS14-557-109</_dlc_DocId>
    <Item_x0020_Status xmlns="cce05e40-4bba-48f3-9290-882e2b438b17">In progress</Item_x0020_Status>
    <_dlc_DocIdUrl xmlns="cce05e40-4bba-48f3-9290-882e2b438b17">
      <Url>https://intranet.geant.net/SA5/_layouts/15/DocIdRedir.aspx?ID=GN3PLUS14-557-109</Url>
      <Description>GN3PLUS14-557-109</Description>
    </_dlc_DocIdUrl>
    <Share_x0020_with_x0020_GN_x0020_Community_x003f_ xmlns="cce05e40-4bba-48f3-9290-882e2b438b17">No</Share_x0020_with_x0020_GN_x0020_Community_x003f_>
    <Tasks xmlns="cce05e40-4bba-48f3-9290-882e2b438b17" xsi:nil="true"/>
    <Content1 xmlns="cce05e40-4bba-48f3-9290-882e2b438b17" xsi:nil="true"/>
  </documentManagement>
</p:properties>
</file>

<file path=customXml/itemProps1.xml><?xml version="1.0" encoding="utf-8"?>
<ds:datastoreItem xmlns:ds="http://schemas.openxmlformats.org/officeDocument/2006/customXml" ds:itemID="{74AB4875-86C3-48A9-AA67-7D975F010D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e05e40-4bba-48f3-9290-882e2b438b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E9E19E-B928-4A6D-B32A-A51E5A1E1E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C43BCE-2358-4BE9-AA18-7A40090D9930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4C49E5D4-3E5B-4A5F-89B9-91ED2F4102AC}">
  <ds:schemaRefs>
    <ds:schemaRef ds:uri="http://schemas.microsoft.com/office/2006/metadata/properties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cce05e40-4bba-48f3-9290-882e2b438b17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GN3plus template.potx</Template>
  <TotalTime>6865</TotalTime>
  <Words>652</Words>
  <Application>Microsoft Macintosh PowerPoint</Application>
  <PresentationFormat>On-screen Show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GÉANT GN3plus template</vt:lpstr>
      <vt:lpstr>Understanding deployment issues on the Supply Chain</vt:lpstr>
      <vt:lpstr>Understanding implications on the supply chain</vt:lpstr>
      <vt:lpstr>To the whiteboard!</vt:lpstr>
      <vt:lpstr>Assurance and Trust </vt:lpstr>
      <vt:lpstr>What assurances?</vt:lpstr>
      <vt:lpstr>The Problem Statement</vt:lpstr>
      <vt:lpstr>Let’s discuss</vt:lpstr>
      <vt:lpstr>Attribute Release – the Problem Statement</vt:lpstr>
      <vt:lpstr>Attribute Release – uApprove</vt:lpstr>
      <vt:lpstr>Attribute Release – Entity Categories</vt:lpstr>
      <vt:lpstr>Let’s discuss</vt:lpstr>
      <vt:lpstr>Attribute Aggregation</vt:lpstr>
      <vt:lpstr>Attribute Aggregation</vt:lpstr>
      <vt:lpstr>Let’s discuss</vt:lpstr>
      <vt:lpstr>Monitoring and Accounting – what eduGAIN knows</vt:lpstr>
      <vt:lpstr>Monitoring and Accounting – What Federations know</vt:lpstr>
      <vt:lpstr>What IdPs and SPs know – Shibboleth Example</vt:lpstr>
      <vt:lpstr>Let’s discuss</vt:lpstr>
      <vt:lpstr>Back at 11:30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About GÉANT</dc:title>
  <dc:creator>Paul Maurice</dc:creator>
  <cp:lastModifiedBy>Nicole Harris</cp:lastModifiedBy>
  <cp:revision>254</cp:revision>
  <dcterms:created xsi:type="dcterms:W3CDTF">2013-04-29T07:52:17Z</dcterms:created>
  <dcterms:modified xsi:type="dcterms:W3CDTF">2014-07-28T11:59:35Z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ctivity">
    <vt:lpwstr>NA2</vt:lpwstr>
  </property>
  <property fmtid="{D5CDD505-2E9C-101B-9397-08002B2CF9AE}" pid="3" name="Sub-Task">
    <vt:lpwstr/>
  </property>
  <property fmtid="{D5CDD505-2E9C-101B-9397-08002B2CF9AE}" pid="4" name="DocumentComment">
    <vt:lpwstr>A generic set of slides offered as a toolkit to project participants, from which to create individual presentations</vt:lpwstr>
  </property>
  <property fmtid="{D5CDD505-2E9C-101B-9397-08002B2CF9AE}" pid="5" name="ContentType">
    <vt:lpwstr>Geant Activity Documents</vt:lpwstr>
  </property>
  <property fmtid="{D5CDD505-2E9C-101B-9397-08002B2CF9AE}" pid="6" name="Task">
    <vt:lpwstr>Task4</vt:lpwstr>
  </property>
  <property fmtid="{D5CDD505-2E9C-101B-9397-08002B2CF9AE}" pid="7" name="ActivityDocumentType">
    <vt:lpwstr>Presentation</vt:lpwstr>
  </property>
  <property fmtid="{D5CDD505-2E9C-101B-9397-08002B2CF9AE}" pid="8" name="ContentTypeId">
    <vt:lpwstr>0x0101006D7E6B8B6D92464EB525E67A2DEF9E3A00AB494F0CC1CD7F4F86D9B1B6BB8341EE</vt:lpwstr>
  </property>
  <property fmtid="{D5CDD505-2E9C-101B-9397-08002B2CF9AE}" pid="9" name="_dlc_DocIdItemGuid">
    <vt:lpwstr>8cf5d900-ae4f-4081-a509-704a4e7fcf25</vt:lpwstr>
  </property>
</Properties>
</file>