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12"/>
  </p:notesMasterIdLst>
  <p:handoutMasterIdLst>
    <p:handoutMasterId r:id="rId13"/>
  </p:handoutMasterIdLst>
  <p:sldIdLst>
    <p:sldId id="313" r:id="rId6"/>
    <p:sldId id="319" r:id="rId7"/>
    <p:sldId id="320" r:id="rId8"/>
    <p:sldId id="322" r:id="rId9"/>
    <p:sldId id="321" r:id="rId10"/>
    <p:sldId id="318" r:id="rId1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77" autoAdjust="0"/>
  </p:normalViewPr>
  <p:slideViewPr>
    <p:cSldViewPr>
      <p:cViewPr varScale="1">
        <p:scale>
          <a:sx n="74" d="100"/>
          <a:sy n="74" d="100"/>
        </p:scale>
        <p:origin x="-2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12ABCC-4E46-4D48-B9F9-143BD0433E7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3E21D97-1CBC-464B-9F86-19F508872CF5}">
      <dgm:prSet/>
      <dgm:spPr/>
      <dgm:t>
        <a:bodyPr/>
        <a:lstStyle/>
        <a:p>
          <a:pPr rtl="0"/>
          <a:r>
            <a:rPr lang="en-GB" dirty="0" smtClean="0"/>
            <a:t>09:00-09:30</a:t>
          </a:r>
          <a:endParaRPr lang="en-GB" dirty="0"/>
        </a:p>
      </dgm:t>
    </dgm:pt>
    <dgm:pt modelId="{BBB59F98-B383-E540-A6FE-656FFF509D29}" type="parTrans" cxnId="{8CBF1AD9-BC12-F74F-A1C4-3FA9A7F77A3F}">
      <dgm:prSet/>
      <dgm:spPr/>
      <dgm:t>
        <a:bodyPr/>
        <a:lstStyle/>
        <a:p>
          <a:endParaRPr lang="en-GB"/>
        </a:p>
      </dgm:t>
    </dgm:pt>
    <dgm:pt modelId="{7FBC834D-FA25-8E4D-B875-D2138CF6A940}" type="sibTrans" cxnId="{8CBF1AD9-BC12-F74F-A1C4-3FA9A7F77A3F}">
      <dgm:prSet/>
      <dgm:spPr/>
      <dgm:t>
        <a:bodyPr/>
        <a:lstStyle/>
        <a:p>
          <a:endParaRPr lang="en-GB"/>
        </a:p>
      </dgm:t>
    </dgm:pt>
    <dgm:pt modelId="{05F1E300-0D4F-1A44-B05E-37B76C798CFE}">
      <dgm:prSet/>
      <dgm:spPr/>
      <dgm:t>
        <a:bodyPr/>
        <a:lstStyle/>
        <a:p>
          <a:pPr rtl="0"/>
          <a:r>
            <a:rPr lang="en-GB" dirty="0" smtClean="0"/>
            <a:t>09:30 - 10:45 Part 1: Federated Identity Fundamentals </a:t>
          </a:r>
          <a:endParaRPr lang="en-GB" dirty="0"/>
        </a:p>
      </dgm:t>
    </dgm:pt>
    <dgm:pt modelId="{FDC82A66-9F90-6142-8CBA-ABF6F53A347A}" type="parTrans" cxnId="{439ABF61-5542-7F40-A980-38AE5915148D}">
      <dgm:prSet/>
      <dgm:spPr/>
      <dgm:t>
        <a:bodyPr/>
        <a:lstStyle/>
        <a:p>
          <a:endParaRPr lang="en-GB"/>
        </a:p>
      </dgm:t>
    </dgm:pt>
    <dgm:pt modelId="{0BD9D466-FE1A-5544-9D03-4A7C7AB28935}" type="sibTrans" cxnId="{439ABF61-5542-7F40-A980-38AE5915148D}">
      <dgm:prSet/>
      <dgm:spPr/>
      <dgm:t>
        <a:bodyPr/>
        <a:lstStyle/>
        <a:p>
          <a:endParaRPr lang="en-GB"/>
        </a:p>
      </dgm:t>
    </dgm:pt>
    <dgm:pt modelId="{E85E23E6-9A40-F54A-A924-CE2941105725}">
      <dgm:prSet/>
      <dgm:spPr/>
      <dgm:t>
        <a:bodyPr/>
        <a:lstStyle/>
        <a:p>
          <a:pPr rtl="0"/>
          <a:r>
            <a:rPr lang="en-GB" dirty="0" smtClean="0"/>
            <a:t>What is Federated Identity Management? </a:t>
          </a:r>
          <a:endParaRPr lang="en-GB" dirty="0"/>
        </a:p>
      </dgm:t>
    </dgm:pt>
    <dgm:pt modelId="{C4A6F625-6FAD-9548-AD67-6AE5DB0D86F9}" type="parTrans" cxnId="{537E8AAC-0391-EE48-B407-595096779B28}">
      <dgm:prSet/>
      <dgm:spPr/>
      <dgm:t>
        <a:bodyPr/>
        <a:lstStyle/>
        <a:p>
          <a:endParaRPr lang="en-GB"/>
        </a:p>
      </dgm:t>
    </dgm:pt>
    <dgm:pt modelId="{D25765DD-3F74-5A44-A7C4-8AA2420FD349}" type="sibTrans" cxnId="{537E8AAC-0391-EE48-B407-595096779B28}">
      <dgm:prSet/>
      <dgm:spPr/>
      <dgm:t>
        <a:bodyPr/>
        <a:lstStyle/>
        <a:p>
          <a:endParaRPr lang="en-GB"/>
        </a:p>
      </dgm:t>
    </dgm:pt>
    <dgm:pt modelId="{03864F1D-9297-6740-B194-5E372A95D105}">
      <dgm:prSet/>
      <dgm:spPr/>
      <dgm:t>
        <a:bodyPr/>
        <a:lstStyle/>
        <a:p>
          <a:pPr rtl="0"/>
          <a:r>
            <a:rPr lang="en-GB" dirty="0" smtClean="0"/>
            <a:t>What is a Federation?</a:t>
          </a:r>
          <a:endParaRPr lang="en-GB" dirty="0"/>
        </a:p>
      </dgm:t>
    </dgm:pt>
    <dgm:pt modelId="{5A4E88BF-C35A-074E-AF31-A28CC87A2513}" type="parTrans" cxnId="{BC03FF7A-6AA4-F548-91B3-A0498021EBA0}">
      <dgm:prSet/>
      <dgm:spPr/>
      <dgm:t>
        <a:bodyPr/>
        <a:lstStyle/>
        <a:p>
          <a:endParaRPr lang="en-GB"/>
        </a:p>
      </dgm:t>
    </dgm:pt>
    <dgm:pt modelId="{F2E24EF5-3C8F-2D48-9F9D-D4EE0FF308CB}" type="sibTrans" cxnId="{BC03FF7A-6AA4-F548-91B3-A0498021EBA0}">
      <dgm:prSet/>
      <dgm:spPr/>
      <dgm:t>
        <a:bodyPr/>
        <a:lstStyle/>
        <a:p>
          <a:endParaRPr lang="en-GB"/>
        </a:p>
      </dgm:t>
    </dgm:pt>
    <dgm:pt modelId="{6A82DDA9-33F3-9A46-80A7-294160247813}">
      <dgm:prSet/>
      <dgm:spPr/>
      <dgm:t>
        <a:bodyPr/>
        <a:lstStyle/>
        <a:p>
          <a:pPr rtl="0"/>
          <a:r>
            <a:rPr lang="en-GB" dirty="0" smtClean="0"/>
            <a:t>Full mesh example (SWITCHaai)</a:t>
          </a:r>
          <a:endParaRPr lang="en-GB" dirty="0"/>
        </a:p>
      </dgm:t>
    </dgm:pt>
    <dgm:pt modelId="{15AFFE4A-8509-0547-8CAB-8B3A92FF0E96}" type="parTrans" cxnId="{CADC2719-6308-8443-A0E0-DB01E55FF46F}">
      <dgm:prSet/>
      <dgm:spPr/>
      <dgm:t>
        <a:bodyPr/>
        <a:lstStyle/>
        <a:p>
          <a:endParaRPr lang="en-GB"/>
        </a:p>
      </dgm:t>
    </dgm:pt>
    <dgm:pt modelId="{306EECD1-2AC7-AB44-8C9D-74DA87463621}" type="sibTrans" cxnId="{CADC2719-6308-8443-A0E0-DB01E55FF46F}">
      <dgm:prSet/>
      <dgm:spPr/>
      <dgm:t>
        <a:bodyPr/>
        <a:lstStyle/>
        <a:p>
          <a:endParaRPr lang="en-GB"/>
        </a:p>
      </dgm:t>
    </dgm:pt>
    <dgm:pt modelId="{CBAEDF6A-05CE-8148-8D66-613D08C45150}">
      <dgm:prSet/>
      <dgm:spPr/>
      <dgm:t>
        <a:bodyPr/>
        <a:lstStyle/>
        <a:p>
          <a:pPr rtl="0"/>
          <a:r>
            <a:rPr lang="en-GB" dirty="0" smtClean="0"/>
            <a:t>Hub and spoke federation example</a:t>
          </a:r>
          <a:endParaRPr lang="en-GB" dirty="0"/>
        </a:p>
      </dgm:t>
    </dgm:pt>
    <dgm:pt modelId="{2AA77C83-3023-1B41-9A03-FF1CE765E176}" type="parTrans" cxnId="{A9F3611F-2019-A949-8453-CD7C42DC939C}">
      <dgm:prSet/>
      <dgm:spPr/>
      <dgm:t>
        <a:bodyPr/>
        <a:lstStyle/>
        <a:p>
          <a:endParaRPr lang="en-GB"/>
        </a:p>
      </dgm:t>
    </dgm:pt>
    <dgm:pt modelId="{08202155-7827-AD4F-8AA9-9BB2305B2115}" type="sibTrans" cxnId="{A9F3611F-2019-A949-8453-CD7C42DC939C}">
      <dgm:prSet/>
      <dgm:spPr/>
      <dgm:t>
        <a:bodyPr/>
        <a:lstStyle/>
        <a:p>
          <a:endParaRPr lang="en-GB"/>
        </a:p>
      </dgm:t>
    </dgm:pt>
    <dgm:pt modelId="{A3639426-84E9-FC44-A5E6-331952FDD766}">
      <dgm:prSet/>
      <dgm:spPr/>
      <dgm:t>
        <a:bodyPr/>
        <a:lstStyle/>
        <a:p>
          <a:pPr rtl="0"/>
          <a:r>
            <a:rPr lang="en-GB" dirty="0" smtClean="0"/>
            <a:t> What is Interfederation? </a:t>
          </a:r>
          <a:endParaRPr lang="en-GB" dirty="0"/>
        </a:p>
      </dgm:t>
    </dgm:pt>
    <dgm:pt modelId="{3FEECFE5-A821-E146-B668-8B3C6648F34F}" type="parTrans" cxnId="{2970A371-F228-8E4D-BB0A-ED04D6DAF597}">
      <dgm:prSet/>
      <dgm:spPr/>
      <dgm:t>
        <a:bodyPr/>
        <a:lstStyle/>
        <a:p>
          <a:endParaRPr lang="en-GB"/>
        </a:p>
      </dgm:t>
    </dgm:pt>
    <dgm:pt modelId="{7003F7EC-5338-DE4B-BB01-71EAB2DABC14}" type="sibTrans" cxnId="{2970A371-F228-8E4D-BB0A-ED04D6DAF597}">
      <dgm:prSet/>
      <dgm:spPr/>
      <dgm:t>
        <a:bodyPr/>
        <a:lstStyle/>
        <a:p>
          <a:endParaRPr lang="en-GB"/>
        </a:p>
      </dgm:t>
    </dgm:pt>
    <dgm:pt modelId="{22826D53-0F64-2843-AABF-DB8E8E112F2D}">
      <dgm:prSet/>
      <dgm:spPr/>
      <dgm:t>
        <a:bodyPr/>
        <a:lstStyle/>
        <a:p>
          <a:pPr rtl="0"/>
          <a:r>
            <a:rPr lang="en-GB" dirty="0" smtClean="0"/>
            <a:t>eduGAIN example</a:t>
          </a:r>
          <a:endParaRPr lang="en-GB" dirty="0"/>
        </a:p>
      </dgm:t>
    </dgm:pt>
    <dgm:pt modelId="{4FCDD633-FF39-2040-91B0-550EE0AD32AD}" type="parTrans" cxnId="{3F878E59-BC32-604F-8E30-FB2B73F11566}">
      <dgm:prSet/>
      <dgm:spPr/>
      <dgm:t>
        <a:bodyPr/>
        <a:lstStyle/>
        <a:p>
          <a:endParaRPr lang="en-GB"/>
        </a:p>
      </dgm:t>
    </dgm:pt>
    <dgm:pt modelId="{3799E2C7-C8CB-3E46-8933-DFB9BADAA8E4}" type="sibTrans" cxnId="{3F878E59-BC32-604F-8E30-FB2B73F11566}">
      <dgm:prSet/>
      <dgm:spPr/>
      <dgm:t>
        <a:bodyPr/>
        <a:lstStyle/>
        <a:p>
          <a:endParaRPr lang="en-GB"/>
        </a:p>
      </dgm:t>
    </dgm:pt>
    <dgm:pt modelId="{40D1FDE9-2E0B-1748-9651-305B7112E100}">
      <dgm:prSet/>
      <dgm:spPr/>
      <dgm:t>
        <a:bodyPr/>
        <a:lstStyle/>
        <a:p>
          <a:pPr rtl="0"/>
          <a:r>
            <a:rPr lang="en-GB" dirty="0" smtClean="0"/>
            <a:t>10:45-11:00 Quiz &amp; recap discussion </a:t>
          </a:r>
          <a:endParaRPr lang="en-GB" dirty="0"/>
        </a:p>
      </dgm:t>
    </dgm:pt>
    <dgm:pt modelId="{3379075D-A1DB-6049-AD78-66D83135E4F3}" type="parTrans" cxnId="{9B3658B3-29D0-7C49-9AD4-5D681832C616}">
      <dgm:prSet/>
      <dgm:spPr/>
      <dgm:t>
        <a:bodyPr/>
        <a:lstStyle/>
        <a:p>
          <a:endParaRPr lang="en-GB"/>
        </a:p>
      </dgm:t>
    </dgm:pt>
    <dgm:pt modelId="{172DD3FF-5BED-E445-A95D-0564C68C97D4}" type="sibTrans" cxnId="{9B3658B3-29D0-7C49-9AD4-5D681832C616}">
      <dgm:prSet/>
      <dgm:spPr/>
      <dgm:t>
        <a:bodyPr/>
        <a:lstStyle/>
        <a:p>
          <a:endParaRPr lang="en-GB"/>
        </a:p>
      </dgm:t>
    </dgm:pt>
    <dgm:pt modelId="{9BD0B528-5E3D-144F-BAD0-21EEE4CD8DA6}">
      <dgm:prSet/>
      <dgm:spPr/>
      <dgm:t>
        <a:bodyPr/>
        <a:lstStyle/>
        <a:p>
          <a:pPr rtl="0"/>
          <a:r>
            <a:rPr lang="en-US" dirty="0" smtClean="0"/>
            <a:t>11:00 - 11:30 Coffee</a:t>
          </a:r>
          <a:endParaRPr lang="en-US" dirty="0"/>
        </a:p>
      </dgm:t>
    </dgm:pt>
    <dgm:pt modelId="{32EE5077-3C57-8847-B890-36164E4F1F02}" type="parTrans" cxnId="{20F5C981-EA81-D649-BB53-E9EDC17C0348}">
      <dgm:prSet/>
      <dgm:spPr/>
      <dgm:t>
        <a:bodyPr/>
        <a:lstStyle/>
        <a:p>
          <a:endParaRPr lang="en-GB"/>
        </a:p>
      </dgm:t>
    </dgm:pt>
    <dgm:pt modelId="{FC47D22B-91B1-FC4E-9420-ADDC36470644}" type="sibTrans" cxnId="{20F5C981-EA81-D649-BB53-E9EDC17C0348}">
      <dgm:prSet/>
      <dgm:spPr/>
      <dgm:t>
        <a:bodyPr/>
        <a:lstStyle/>
        <a:p>
          <a:endParaRPr lang="en-GB"/>
        </a:p>
      </dgm:t>
    </dgm:pt>
    <dgm:pt modelId="{C3D9FDEB-B3F5-1544-BB90-94EDF85E0C45}">
      <dgm:prSet/>
      <dgm:spPr/>
      <dgm:t>
        <a:bodyPr/>
        <a:lstStyle/>
        <a:p>
          <a:pPr rtl="0"/>
          <a:r>
            <a:rPr lang="en-GB" dirty="0" smtClean="0"/>
            <a:t>Intro, Welcome, Setting the Scene/learning objectives</a:t>
          </a:r>
          <a:endParaRPr lang="en-GB" dirty="0"/>
        </a:p>
      </dgm:t>
    </dgm:pt>
    <dgm:pt modelId="{D12A271D-B97E-2D4F-AD6D-DCF9B0490B0C}" type="parTrans" cxnId="{906409AC-D529-FB4C-B511-94422EE4B24E}">
      <dgm:prSet/>
      <dgm:spPr/>
      <dgm:t>
        <a:bodyPr/>
        <a:lstStyle/>
        <a:p>
          <a:endParaRPr lang="en-GB"/>
        </a:p>
      </dgm:t>
    </dgm:pt>
    <dgm:pt modelId="{4EE62A41-5EDD-E14E-B3B7-DBCA8DA8042C}" type="sibTrans" cxnId="{906409AC-D529-FB4C-B511-94422EE4B24E}">
      <dgm:prSet/>
      <dgm:spPr/>
      <dgm:t>
        <a:bodyPr/>
        <a:lstStyle/>
        <a:p>
          <a:endParaRPr lang="en-GB"/>
        </a:p>
      </dgm:t>
    </dgm:pt>
    <dgm:pt modelId="{D2CFA7B2-75DA-6447-A792-9AC957774532}">
      <dgm:prSet/>
      <dgm:spPr/>
      <dgm:t>
        <a:bodyPr/>
        <a:lstStyle/>
        <a:p>
          <a:pPr rtl="0"/>
          <a:r>
            <a:rPr lang="en-GB" dirty="0" smtClean="0"/>
            <a:t>Other examples</a:t>
          </a:r>
          <a:endParaRPr lang="en-GB" dirty="0"/>
        </a:p>
      </dgm:t>
    </dgm:pt>
    <dgm:pt modelId="{5A69BBD4-7FAC-6F4C-AE14-2DF1118AA9FD}" type="parTrans" cxnId="{E2A137E9-4475-F04B-BE97-8798F481C9A9}">
      <dgm:prSet/>
      <dgm:spPr/>
      <dgm:t>
        <a:bodyPr/>
        <a:lstStyle/>
        <a:p>
          <a:endParaRPr lang="en-GB"/>
        </a:p>
      </dgm:t>
    </dgm:pt>
    <dgm:pt modelId="{638A2FC0-20C9-DD40-9D03-547A6108BBF7}" type="sibTrans" cxnId="{E2A137E9-4475-F04B-BE97-8798F481C9A9}">
      <dgm:prSet/>
      <dgm:spPr/>
      <dgm:t>
        <a:bodyPr/>
        <a:lstStyle/>
        <a:p>
          <a:endParaRPr lang="en-GB"/>
        </a:p>
      </dgm:t>
    </dgm:pt>
    <dgm:pt modelId="{7A3E72B0-4A47-AB4C-A3FD-D17E1356F318}" type="pres">
      <dgm:prSet presAssocID="{0212ABCC-4E46-4D48-B9F9-143BD0433E7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A0B0E7D-1397-E94B-9D5B-E8BED885CCA2}" type="pres">
      <dgm:prSet presAssocID="{93E21D97-1CBC-464B-9F86-19F508872CF5}" presName="parentLin" presStyleCnt="0"/>
      <dgm:spPr/>
    </dgm:pt>
    <dgm:pt modelId="{C08ADB1D-3A53-1A47-9DF3-92938C1256A5}" type="pres">
      <dgm:prSet presAssocID="{93E21D97-1CBC-464B-9F86-19F508872CF5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B78E9196-BFF9-9040-AE36-A1BF0345C4D7}" type="pres">
      <dgm:prSet presAssocID="{93E21D97-1CBC-464B-9F86-19F508872CF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BB99EF-8D8B-BA4D-B0A3-E2956CAEA14F}" type="pres">
      <dgm:prSet presAssocID="{93E21D97-1CBC-464B-9F86-19F508872CF5}" presName="negativeSpace" presStyleCnt="0"/>
      <dgm:spPr/>
    </dgm:pt>
    <dgm:pt modelId="{DB188AB2-1692-4B4A-AC7F-810C488C9EA1}" type="pres">
      <dgm:prSet presAssocID="{93E21D97-1CBC-464B-9F86-19F508872CF5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CD6B03-DD37-1E49-8838-03569D88681E}" type="pres">
      <dgm:prSet presAssocID="{7FBC834D-FA25-8E4D-B875-D2138CF6A940}" presName="spaceBetweenRectangles" presStyleCnt="0"/>
      <dgm:spPr/>
    </dgm:pt>
    <dgm:pt modelId="{8FACB858-81B3-BE4E-A5B9-32EA70CDD944}" type="pres">
      <dgm:prSet presAssocID="{05F1E300-0D4F-1A44-B05E-37B76C798CFE}" presName="parentLin" presStyleCnt="0"/>
      <dgm:spPr/>
    </dgm:pt>
    <dgm:pt modelId="{181E3CD3-1AF2-3643-9FCB-387E9834C0F6}" type="pres">
      <dgm:prSet presAssocID="{05F1E300-0D4F-1A44-B05E-37B76C798CFE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CFCCC134-FD86-4E4F-B6EF-641E69F3CF8C}" type="pres">
      <dgm:prSet presAssocID="{05F1E300-0D4F-1A44-B05E-37B76C798CF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A0FCA2-3266-894F-BEAA-9A6CB3E0EDE6}" type="pres">
      <dgm:prSet presAssocID="{05F1E300-0D4F-1A44-B05E-37B76C798CFE}" presName="negativeSpace" presStyleCnt="0"/>
      <dgm:spPr/>
    </dgm:pt>
    <dgm:pt modelId="{73D77C79-7AE0-464F-AA1A-80C11F6295CF}" type="pres">
      <dgm:prSet presAssocID="{05F1E300-0D4F-1A44-B05E-37B76C798CF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1A51BF-3314-FE4B-802A-63483E357D05}" type="pres">
      <dgm:prSet presAssocID="{0BD9D466-FE1A-5544-9D03-4A7C7AB28935}" presName="spaceBetweenRectangles" presStyleCnt="0"/>
      <dgm:spPr/>
    </dgm:pt>
    <dgm:pt modelId="{0892B2F8-B138-6642-B589-0780F802BCF1}" type="pres">
      <dgm:prSet presAssocID="{40D1FDE9-2E0B-1748-9651-305B7112E100}" presName="parentLin" presStyleCnt="0"/>
      <dgm:spPr/>
    </dgm:pt>
    <dgm:pt modelId="{784CF48C-80FB-1D4A-A1A2-C75EB25D5EA7}" type="pres">
      <dgm:prSet presAssocID="{40D1FDE9-2E0B-1748-9651-305B7112E100}" presName="parentLeftMargin" presStyleLbl="node1" presStyleIdx="1" presStyleCnt="4"/>
      <dgm:spPr/>
      <dgm:t>
        <a:bodyPr/>
        <a:lstStyle/>
        <a:p>
          <a:endParaRPr lang="en-GB"/>
        </a:p>
      </dgm:t>
    </dgm:pt>
    <dgm:pt modelId="{402157DE-D5CD-0048-B1B9-0C5A40E8DF32}" type="pres">
      <dgm:prSet presAssocID="{40D1FDE9-2E0B-1748-9651-305B7112E10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050750-5AA1-DF4F-A569-3C2B2F0D553B}" type="pres">
      <dgm:prSet presAssocID="{40D1FDE9-2E0B-1748-9651-305B7112E100}" presName="negativeSpace" presStyleCnt="0"/>
      <dgm:spPr/>
    </dgm:pt>
    <dgm:pt modelId="{2F3A1011-365F-AF40-B7EE-1A19FA42A518}" type="pres">
      <dgm:prSet presAssocID="{40D1FDE9-2E0B-1748-9651-305B7112E100}" presName="childText" presStyleLbl="conFgAcc1" presStyleIdx="2" presStyleCnt="4">
        <dgm:presLayoutVars>
          <dgm:bulletEnabled val="1"/>
        </dgm:presLayoutVars>
      </dgm:prSet>
      <dgm:spPr/>
    </dgm:pt>
    <dgm:pt modelId="{FA067F54-0733-5342-BFC5-EB57B4087D03}" type="pres">
      <dgm:prSet presAssocID="{172DD3FF-5BED-E445-A95D-0564C68C97D4}" presName="spaceBetweenRectangles" presStyleCnt="0"/>
      <dgm:spPr/>
    </dgm:pt>
    <dgm:pt modelId="{6FBDA686-7C80-0B42-A953-003E7E0E29E1}" type="pres">
      <dgm:prSet presAssocID="{9BD0B528-5E3D-144F-BAD0-21EEE4CD8DA6}" presName="parentLin" presStyleCnt="0"/>
      <dgm:spPr/>
    </dgm:pt>
    <dgm:pt modelId="{CBA154ED-84A2-674A-8B55-EC7A1BA8A9B6}" type="pres">
      <dgm:prSet presAssocID="{9BD0B528-5E3D-144F-BAD0-21EEE4CD8DA6}" presName="parentLeftMargin" presStyleLbl="node1" presStyleIdx="2" presStyleCnt="4"/>
      <dgm:spPr/>
      <dgm:t>
        <a:bodyPr/>
        <a:lstStyle/>
        <a:p>
          <a:endParaRPr lang="en-GB"/>
        </a:p>
      </dgm:t>
    </dgm:pt>
    <dgm:pt modelId="{A64DE623-73AC-D642-BAE7-AC9558EB6A08}" type="pres">
      <dgm:prSet presAssocID="{9BD0B528-5E3D-144F-BAD0-21EEE4CD8DA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87843C-EA02-D64D-B63C-F22EE5D4206B}" type="pres">
      <dgm:prSet presAssocID="{9BD0B528-5E3D-144F-BAD0-21EEE4CD8DA6}" presName="negativeSpace" presStyleCnt="0"/>
      <dgm:spPr/>
    </dgm:pt>
    <dgm:pt modelId="{13AA26A0-A471-D240-8D08-B3610EE926B2}" type="pres">
      <dgm:prSet presAssocID="{9BD0B528-5E3D-144F-BAD0-21EEE4CD8DA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2A137E9-4475-F04B-BE97-8798F481C9A9}" srcId="{03864F1D-9297-6740-B194-5E372A95D105}" destId="{D2CFA7B2-75DA-6447-A792-9AC957774532}" srcOrd="2" destOrd="0" parTransId="{5A69BBD4-7FAC-6F4C-AE14-2DF1118AA9FD}" sibTransId="{638A2FC0-20C9-DD40-9D03-547A6108BBF7}"/>
    <dgm:cxn modelId="{C4EFFA1C-C4A6-C44C-A8D8-0454760514BB}" type="presOf" srcId="{22826D53-0F64-2843-AABF-DB8E8E112F2D}" destId="{73D77C79-7AE0-464F-AA1A-80C11F6295CF}" srcOrd="0" destOrd="6" presId="urn:microsoft.com/office/officeart/2005/8/layout/list1"/>
    <dgm:cxn modelId="{8B513F41-2CEE-774A-BA86-8848D8221C32}" type="presOf" srcId="{05F1E300-0D4F-1A44-B05E-37B76C798CFE}" destId="{181E3CD3-1AF2-3643-9FCB-387E9834C0F6}" srcOrd="0" destOrd="0" presId="urn:microsoft.com/office/officeart/2005/8/layout/list1"/>
    <dgm:cxn modelId="{20F5C981-EA81-D649-BB53-E9EDC17C0348}" srcId="{0212ABCC-4E46-4D48-B9F9-143BD0433E75}" destId="{9BD0B528-5E3D-144F-BAD0-21EEE4CD8DA6}" srcOrd="3" destOrd="0" parTransId="{32EE5077-3C57-8847-B890-36164E4F1F02}" sibTransId="{FC47D22B-91B1-FC4E-9420-ADDC36470644}"/>
    <dgm:cxn modelId="{96ADE06E-9184-EB48-8970-F6FFB9D538A9}" type="presOf" srcId="{C3D9FDEB-B3F5-1544-BB90-94EDF85E0C45}" destId="{DB188AB2-1692-4B4A-AC7F-810C488C9EA1}" srcOrd="0" destOrd="0" presId="urn:microsoft.com/office/officeart/2005/8/layout/list1"/>
    <dgm:cxn modelId="{ACCC8A1E-5C3B-B44E-8D25-AF70C4602513}" type="presOf" srcId="{9BD0B528-5E3D-144F-BAD0-21EEE4CD8DA6}" destId="{CBA154ED-84A2-674A-8B55-EC7A1BA8A9B6}" srcOrd="0" destOrd="0" presId="urn:microsoft.com/office/officeart/2005/8/layout/list1"/>
    <dgm:cxn modelId="{537E8AAC-0391-EE48-B407-595096779B28}" srcId="{05F1E300-0D4F-1A44-B05E-37B76C798CFE}" destId="{E85E23E6-9A40-F54A-A924-CE2941105725}" srcOrd="0" destOrd="0" parTransId="{C4A6F625-6FAD-9548-AD67-6AE5DB0D86F9}" sibTransId="{D25765DD-3F74-5A44-A7C4-8AA2420FD349}"/>
    <dgm:cxn modelId="{B8711256-3EAE-B544-9FCE-D90814B1ED24}" type="presOf" srcId="{93E21D97-1CBC-464B-9F86-19F508872CF5}" destId="{B78E9196-BFF9-9040-AE36-A1BF0345C4D7}" srcOrd="1" destOrd="0" presId="urn:microsoft.com/office/officeart/2005/8/layout/list1"/>
    <dgm:cxn modelId="{8CBF1AD9-BC12-F74F-A1C4-3FA9A7F77A3F}" srcId="{0212ABCC-4E46-4D48-B9F9-143BD0433E75}" destId="{93E21D97-1CBC-464B-9F86-19F508872CF5}" srcOrd="0" destOrd="0" parTransId="{BBB59F98-B383-E540-A6FE-656FFF509D29}" sibTransId="{7FBC834D-FA25-8E4D-B875-D2138CF6A940}"/>
    <dgm:cxn modelId="{439ABF61-5542-7F40-A980-38AE5915148D}" srcId="{0212ABCC-4E46-4D48-B9F9-143BD0433E75}" destId="{05F1E300-0D4F-1A44-B05E-37B76C798CFE}" srcOrd="1" destOrd="0" parTransId="{FDC82A66-9F90-6142-8CBA-ABF6F53A347A}" sibTransId="{0BD9D466-FE1A-5544-9D03-4A7C7AB28935}"/>
    <dgm:cxn modelId="{CADC2719-6308-8443-A0E0-DB01E55FF46F}" srcId="{03864F1D-9297-6740-B194-5E372A95D105}" destId="{6A82DDA9-33F3-9A46-80A7-294160247813}" srcOrd="0" destOrd="0" parTransId="{15AFFE4A-8509-0547-8CAB-8B3A92FF0E96}" sibTransId="{306EECD1-2AC7-AB44-8C9D-74DA87463621}"/>
    <dgm:cxn modelId="{3CFBEB60-8BDF-7743-9E62-19BE4FDCDB68}" type="presOf" srcId="{40D1FDE9-2E0B-1748-9651-305B7112E100}" destId="{784CF48C-80FB-1D4A-A1A2-C75EB25D5EA7}" srcOrd="0" destOrd="0" presId="urn:microsoft.com/office/officeart/2005/8/layout/list1"/>
    <dgm:cxn modelId="{29C49C07-635B-364F-A762-D63415B67473}" type="presOf" srcId="{03864F1D-9297-6740-B194-5E372A95D105}" destId="{73D77C79-7AE0-464F-AA1A-80C11F6295CF}" srcOrd="0" destOrd="1" presId="urn:microsoft.com/office/officeart/2005/8/layout/list1"/>
    <dgm:cxn modelId="{3F878E59-BC32-604F-8E30-FB2B73F11566}" srcId="{A3639426-84E9-FC44-A5E6-331952FDD766}" destId="{22826D53-0F64-2843-AABF-DB8E8E112F2D}" srcOrd="0" destOrd="0" parTransId="{4FCDD633-FF39-2040-91B0-550EE0AD32AD}" sibTransId="{3799E2C7-C8CB-3E46-8933-DFB9BADAA8E4}"/>
    <dgm:cxn modelId="{A9F3611F-2019-A949-8453-CD7C42DC939C}" srcId="{03864F1D-9297-6740-B194-5E372A95D105}" destId="{CBAEDF6A-05CE-8148-8D66-613D08C45150}" srcOrd="1" destOrd="0" parTransId="{2AA77C83-3023-1B41-9A03-FF1CE765E176}" sibTransId="{08202155-7827-AD4F-8AA9-9BB2305B2115}"/>
    <dgm:cxn modelId="{9EB671EC-2956-164D-9FA9-09BA5FF46541}" type="presOf" srcId="{E85E23E6-9A40-F54A-A924-CE2941105725}" destId="{73D77C79-7AE0-464F-AA1A-80C11F6295CF}" srcOrd="0" destOrd="0" presId="urn:microsoft.com/office/officeart/2005/8/layout/list1"/>
    <dgm:cxn modelId="{2970A371-F228-8E4D-BB0A-ED04D6DAF597}" srcId="{05F1E300-0D4F-1A44-B05E-37B76C798CFE}" destId="{A3639426-84E9-FC44-A5E6-331952FDD766}" srcOrd="2" destOrd="0" parTransId="{3FEECFE5-A821-E146-B668-8B3C6648F34F}" sibTransId="{7003F7EC-5338-DE4B-BB01-71EAB2DABC14}"/>
    <dgm:cxn modelId="{E0AAE26D-7755-674E-9BA2-5E7FAF36CEE5}" type="presOf" srcId="{40D1FDE9-2E0B-1748-9651-305B7112E100}" destId="{402157DE-D5CD-0048-B1B9-0C5A40E8DF32}" srcOrd="1" destOrd="0" presId="urn:microsoft.com/office/officeart/2005/8/layout/list1"/>
    <dgm:cxn modelId="{BE25820D-25B8-6E4B-8945-5456582F13F1}" type="presOf" srcId="{D2CFA7B2-75DA-6447-A792-9AC957774532}" destId="{73D77C79-7AE0-464F-AA1A-80C11F6295CF}" srcOrd="0" destOrd="4" presId="urn:microsoft.com/office/officeart/2005/8/layout/list1"/>
    <dgm:cxn modelId="{9F0176A3-5316-304C-B555-4A16CC2CA41E}" type="presOf" srcId="{CBAEDF6A-05CE-8148-8D66-613D08C45150}" destId="{73D77C79-7AE0-464F-AA1A-80C11F6295CF}" srcOrd="0" destOrd="3" presId="urn:microsoft.com/office/officeart/2005/8/layout/list1"/>
    <dgm:cxn modelId="{9B3658B3-29D0-7C49-9AD4-5D681832C616}" srcId="{0212ABCC-4E46-4D48-B9F9-143BD0433E75}" destId="{40D1FDE9-2E0B-1748-9651-305B7112E100}" srcOrd="2" destOrd="0" parTransId="{3379075D-A1DB-6049-AD78-66D83135E4F3}" sibTransId="{172DD3FF-5BED-E445-A95D-0564C68C97D4}"/>
    <dgm:cxn modelId="{906409AC-D529-FB4C-B511-94422EE4B24E}" srcId="{93E21D97-1CBC-464B-9F86-19F508872CF5}" destId="{C3D9FDEB-B3F5-1544-BB90-94EDF85E0C45}" srcOrd="0" destOrd="0" parTransId="{D12A271D-B97E-2D4F-AD6D-DCF9B0490B0C}" sibTransId="{4EE62A41-5EDD-E14E-B3B7-DBCA8DA8042C}"/>
    <dgm:cxn modelId="{B222FC13-5975-F34D-B88D-28F949D1EA06}" type="presOf" srcId="{93E21D97-1CBC-464B-9F86-19F508872CF5}" destId="{C08ADB1D-3A53-1A47-9DF3-92938C1256A5}" srcOrd="0" destOrd="0" presId="urn:microsoft.com/office/officeart/2005/8/layout/list1"/>
    <dgm:cxn modelId="{7EF28622-A335-2A49-86C8-56B3771640D6}" type="presOf" srcId="{6A82DDA9-33F3-9A46-80A7-294160247813}" destId="{73D77C79-7AE0-464F-AA1A-80C11F6295CF}" srcOrd="0" destOrd="2" presId="urn:microsoft.com/office/officeart/2005/8/layout/list1"/>
    <dgm:cxn modelId="{407B6DA4-FA42-1148-ACB5-AF25978692E5}" type="presOf" srcId="{05F1E300-0D4F-1A44-B05E-37B76C798CFE}" destId="{CFCCC134-FD86-4E4F-B6EF-641E69F3CF8C}" srcOrd="1" destOrd="0" presId="urn:microsoft.com/office/officeart/2005/8/layout/list1"/>
    <dgm:cxn modelId="{BC03FF7A-6AA4-F548-91B3-A0498021EBA0}" srcId="{05F1E300-0D4F-1A44-B05E-37B76C798CFE}" destId="{03864F1D-9297-6740-B194-5E372A95D105}" srcOrd="1" destOrd="0" parTransId="{5A4E88BF-C35A-074E-AF31-A28CC87A2513}" sibTransId="{F2E24EF5-3C8F-2D48-9F9D-D4EE0FF308CB}"/>
    <dgm:cxn modelId="{FC317F02-7936-4F4D-A518-5D5D52ECF11C}" type="presOf" srcId="{A3639426-84E9-FC44-A5E6-331952FDD766}" destId="{73D77C79-7AE0-464F-AA1A-80C11F6295CF}" srcOrd="0" destOrd="5" presId="urn:microsoft.com/office/officeart/2005/8/layout/list1"/>
    <dgm:cxn modelId="{93E80E28-AC24-7947-855D-DEE914D260CD}" type="presOf" srcId="{9BD0B528-5E3D-144F-BAD0-21EEE4CD8DA6}" destId="{A64DE623-73AC-D642-BAE7-AC9558EB6A08}" srcOrd="1" destOrd="0" presId="urn:microsoft.com/office/officeart/2005/8/layout/list1"/>
    <dgm:cxn modelId="{30508113-0F5A-D64D-8A39-60ACF34C02AC}" type="presOf" srcId="{0212ABCC-4E46-4D48-B9F9-143BD0433E75}" destId="{7A3E72B0-4A47-AB4C-A3FD-D17E1356F318}" srcOrd="0" destOrd="0" presId="urn:microsoft.com/office/officeart/2005/8/layout/list1"/>
    <dgm:cxn modelId="{7F009489-83E3-8242-98B7-020E9598E75F}" type="presParOf" srcId="{7A3E72B0-4A47-AB4C-A3FD-D17E1356F318}" destId="{7A0B0E7D-1397-E94B-9D5B-E8BED885CCA2}" srcOrd="0" destOrd="0" presId="urn:microsoft.com/office/officeart/2005/8/layout/list1"/>
    <dgm:cxn modelId="{90935B59-61FA-9948-BA97-13F8D72919D3}" type="presParOf" srcId="{7A0B0E7D-1397-E94B-9D5B-E8BED885CCA2}" destId="{C08ADB1D-3A53-1A47-9DF3-92938C1256A5}" srcOrd="0" destOrd="0" presId="urn:microsoft.com/office/officeart/2005/8/layout/list1"/>
    <dgm:cxn modelId="{DAC22610-E573-4E48-A4AE-E4E00E66D94C}" type="presParOf" srcId="{7A0B0E7D-1397-E94B-9D5B-E8BED885CCA2}" destId="{B78E9196-BFF9-9040-AE36-A1BF0345C4D7}" srcOrd="1" destOrd="0" presId="urn:microsoft.com/office/officeart/2005/8/layout/list1"/>
    <dgm:cxn modelId="{CCD76684-9CD3-0840-989A-D38739A3010E}" type="presParOf" srcId="{7A3E72B0-4A47-AB4C-A3FD-D17E1356F318}" destId="{BFBB99EF-8D8B-BA4D-B0A3-E2956CAEA14F}" srcOrd="1" destOrd="0" presId="urn:microsoft.com/office/officeart/2005/8/layout/list1"/>
    <dgm:cxn modelId="{C22078FA-218C-D24D-ABEF-E4D01669E801}" type="presParOf" srcId="{7A3E72B0-4A47-AB4C-A3FD-D17E1356F318}" destId="{DB188AB2-1692-4B4A-AC7F-810C488C9EA1}" srcOrd="2" destOrd="0" presId="urn:microsoft.com/office/officeart/2005/8/layout/list1"/>
    <dgm:cxn modelId="{5D00CFF7-988B-304A-9E49-91C7F0AF5DE0}" type="presParOf" srcId="{7A3E72B0-4A47-AB4C-A3FD-D17E1356F318}" destId="{CACD6B03-DD37-1E49-8838-03569D88681E}" srcOrd="3" destOrd="0" presId="urn:microsoft.com/office/officeart/2005/8/layout/list1"/>
    <dgm:cxn modelId="{C162A86A-87FC-0147-B387-E81E1CAE6423}" type="presParOf" srcId="{7A3E72B0-4A47-AB4C-A3FD-D17E1356F318}" destId="{8FACB858-81B3-BE4E-A5B9-32EA70CDD944}" srcOrd="4" destOrd="0" presId="urn:microsoft.com/office/officeart/2005/8/layout/list1"/>
    <dgm:cxn modelId="{7E89E5F6-243F-7547-A109-01BC7029A67B}" type="presParOf" srcId="{8FACB858-81B3-BE4E-A5B9-32EA70CDD944}" destId="{181E3CD3-1AF2-3643-9FCB-387E9834C0F6}" srcOrd="0" destOrd="0" presId="urn:microsoft.com/office/officeart/2005/8/layout/list1"/>
    <dgm:cxn modelId="{8E9B070E-6C5C-944C-8A0D-B013373610B2}" type="presParOf" srcId="{8FACB858-81B3-BE4E-A5B9-32EA70CDD944}" destId="{CFCCC134-FD86-4E4F-B6EF-641E69F3CF8C}" srcOrd="1" destOrd="0" presId="urn:microsoft.com/office/officeart/2005/8/layout/list1"/>
    <dgm:cxn modelId="{E0ED2C83-80E0-1D40-B834-CD2164130D02}" type="presParOf" srcId="{7A3E72B0-4A47-AB4C-A3FD-D17E1356F318}" destId="{31A0FCA2-3266-894F-BEAA-9A6CB3E0EDE6}" srcOrd="5" destOrd="0" presId="urn:microsoft.com/office/officeart/2005/8/layout/list1"/>
    <dgm:cxn modelId="{105BC845-8352-B743-A36A-8017C13C07A6}" type="presParOf" srcId="{7A3E72B0-4A47-AB4C-A3FD-D17E1356F318}" destId="{73D77C79-7AE0-464F-AA1A-80C11F6295CF}" srcOrd="6" destOrd="0" presId="urn:microsoft.com/office/officeart/2005/8/layout/list1"/>
    <dgm:cxn modelId="{5291EBBA-93F2-8A45-AFB8-EECE2B143F07}" type="presParOf" srcId="{7A3E72B0-4A47-AB4C-A3FD-D17E1356F318}" destId="{9A1A51BF-3314-FE4B-802A-63483E357D05}" srcOrd="7" destOrd="0" presId="urn:microsoft.com/office/officeart/2005/8/layout/list1"/>
    <dgm:cxn modelId="{FCFE3A1A-F54C-7644-BED0-1463CFBCEBDF}" type="presParOf" srcId="{7A3E72B0-4A47-AB4C-A3FD-D17E1356F318}" destId="{0892B2F8-B138-6642-B589-0780F802BCF1}" srcOrd="8" destOrd="0" presId="urn:microsoft.com/office/officeart/2005/8/layout/list1"/>
    <dgm:cxn modelId="{9B41EE0F-510B-614A-B6A0-A4E084ADF17D}" type="presParOf" srcId="{0892B2F8-B138-6642-B589-0780F802BCF1}" destId="{784CF48C-80FB-1D4A-A1A2-C75EB25D5EA7}" srcOrd="0" destOrd="0" presId="urn:microsoft.com/office/officeart/2005/8/layout/list1"/>
    <dgm:cxn modelId="{60723151-5CFC-CB43-B519-2DCA4B246B8F}" type="presParOf" srcId="{0892B2F8-B138-6642-B589-0780F802BCF1}" destId="{402157DE-D5CD-0048-B1B9-0C5A40E8DF32}" srcOrd="1" destOrd="0" presId="urn:microsoft.com/office/officeart/2005/8/layout/list1"/>
    <dgm:cxn modelId="{60887D5E-822F-4F49-85AE-28A5711BDCB9}" type="presParOf" srcId="{7A3E72B0-4A47-AB4C-A3FD-D17E1356F318}" destId="{0D050750-5AA1-DF4F-A569-3C2B2F0D553B}" srcOrd="9" destOrd="0" presId="urn:microsoft.com/office/officeart/2005/8/layout/list1"/>
    <dgm:cxn modelId="{CCFE2E37-24E3-C44D-9F1B-23B0F643B789}" type="presParOf" srcId="{7A3E72B0-4A47-AB4C-A3FD-D17E1356F318}" destId="{2F3A1011-365F-AF40-B7EE-1A19FA42A518}" srcOrd="10" destOrd="0" presId="urn:microsoft.com/office/officeart/2005/8/layout/list1"/>
    <dgm:cxn modelId="{099303DC-EE07-6745-9BDB-9FAC0D4DC5FD}" type="presParOf" srcId="{7A3E72B0-4A47-AB4C-A3FD-D17E1356F318}" destId="{FA067F54-0733-5342-BFC5-EB57B4087D03}" srcOrd="11" destOrd="0" presId="urn:microsoft.com/office/officeart/2005/8/layout/list1"/>
    <dgm:cxn modelId="{D97D4B20-6C06-6947-BD1B-3697478102F7}" type="presParOf" srcId="{7A3E72B0-4A47-AB4C-A3FD-D17E1356F318}" destId="{6FBDA686-7C80-0B42-A953-003E7E0E29E1}" srcOrd="12" destOrd="0" presId="urn:microsoft.com/office/officeart/2005/8/layout/list1"/>
    <dgm:cxn modelId="{CF46C6D2-45FC-D74D-B2DD-75DB93CAD982}" type="presParOf" srcId="{6FBDA686-7C80-0B42-A953-003E7E0E29E1}" destId="{CBA154ED-84A2-674A-8B55-EC7A1BA8A9B6}" srcOrd="0" destOrd="0" presId="urn:microsoft.com/office/officeart/2005/8/layout/list1"/>
    <dgm:cxn modelId="{BE958D50-5E58-7748-A7DB-ACA8DDAE9944}" type="presParOf" srcId="{6FBDA686-7C80-0B42-A953-003E7E0E29E1}" destId="{A64DE623-73AC-D642-BAE7-AC9558EB6A08}" srcOrd="1" destOrd="0" presId="urn:microsoft.com/office/officeart/2005/8/layout/list1"/>
    <dgm:cxn modelId="{738225B6-A2D8-334F-8EC1-DCACEAC2DF28}" type="presParOf" srcId="{7A3E72B0-4A47-AB4C-A3FD-D17E1356F318}" destId="{2487843C-EA02-D64D-B63C-F22EE5D4206B}" srcOrd="13" destOrd="0" presId="urn:microsoft.com/office/officeart/2005/8/layout/list1"/>
    <dgm:cxn modelId="{3F2C7596-7B7D-274E-9F5B-45883C27A5A7}" type="presParOf" srcId="{7A3E72B0-4A47-AB4C-A3FD-D17E1356F318}" destId="{13AA26A0-A471-D240-8D08-B3610EE926B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8DDECC-E739-7244-9F8E-CF6B5E0B3D64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55247EF-1BC8-4D46-9DC8-6BECFD3EF850}">
      <dgm:prSet/>
      <dgm:spPr/>
      <dgm:t>
        <a:bodyPr/>
        <a:lstStyle/>
        <a:p>
          <a:pPr rtl="0"/>
          <a:r>
            <a:rPr lang="it-IT" dirty="0" smtClean="0"/>
            <a:t>11:30 - 12:45 Part 2: </a:t>
          </a:r>
          <a:r>
            <a:rPr lang="en-GB" dirty="0" smtClean="0"/>
            <a:t>Under the Hood </a:t>
          </a:r>
          <a:endParaRPr lang="it-IT" dirty="0"/>
        </a:p>
      </dgm:t>
    </dgm:pt>
    <dgm:pt modelId="{A2C0DE30-C79A-774A-BA39-AF9FC204A1B9}" type="parTrans" cxnId="{E1F350A1-0263-1343-9049-3CFF0FCBF6AB}">
      <dgm:prSet/>
      <dgm:spPr/>
      <dgm:t>
        <a:bodyPr/>
        <a:lstStyle/>
        <a:p>
          <a:endParaRPr lang="en-GB"/>
        </a:p>
      </dgm:t>
    </dgm:pt>
    <dgm:pt modelId="{34B8B71F-7B7C-C047-A20A-301BC63F4974}" type="sibTrans" cxnId="{E1F350A1-0263-1343-9049-3CFF0FCBF6AB}">
      <dgm:prSet/>
      <dgm:spPr/>
      <dgm:t>
        <a:bodyPr/>
        <a:lstStyle/>
        <a:p>
          <a:endParaRPr lang="en-GB"/>
        </a:p>
      </dgm:t>
    </dgm:pt>
    <dgm:pt modelId="{A6555702-14A1-D446-9BA4-1947C15E5E73}">
      <dgm:prSet/>
      <dgm:spPr/>
      <dgm:t>
        <a:bodyPr/>
        <a:lstStyle/>
        <a:p>
          <a:pPr rtl="0"/>
          <a:r>
            <a:rPr lang="en-GB" dirty="0" smtClean="0"/>
            <a:t>Technical aspects of SAML based Identity Federations</a:t>
          </a:r>
          <a:endParaRPr lang="en-GB" dirty="0"/>
        </a:p>
      </dgm:t>
    </dgm:pt>
    <dgm:pt modelId="{FBBE7244-4B3A-4043-B174-5B570AB87209}" type="parTrans" cxnId="{E9F62D8C-280D-A846-A11E-6696E6A68BF4}">
      <dgm:prSet/>
      <dgm:spPr/>
      <dgm:t>
        <a:bodyPr/>
        <a:lstStyle/>
        <a:p>
          <a:endParaRPr lang="en-GB"/>
        </a:p>
      </dgm:t>
    </dgm:pt>
    <dgm:pt modelId="{3E90EFD0-FBBF-7649-A5F6-4150372CE2C0}" type="sibTrans" cxnId="{E9F62D8C-280D-A846-A11E-6696E6A68BF4}">
      <dgm:prSet/>
      <dgm:spPr/>
      <dgm:t>
        <a:bodyPr/>
        <a:lstStyle/>
        <a:p>
          <a:endParaRPr lang="en-GB"/>
        </a:p>
      </dgm:t>
    </dgm:pt>
    <dgm:pt modelId="{1CEFA801-9F99-3742-9CB1-E510C188C2DF}">
      <dgm:prSet/>
      <dgm:spPr/>
      <dgm:t>
        <a:bodyPr/>
        <a:lstStyle/>
        <a:p>
          <a:pPr rtl="0"/>
          <a:r>
            <a:rPr lang="en-GB" dirty="0" smtClean="0"/>
            <a:t>Metadata, SAML, Deployment  Profiles, Attributes, Typical ecosystem of a federation</a:t>
          </a:r>
          <a:endParaRPr lang="en-GB" dirty="0"/>
        </a:p>
      </dgm:t>
    </dgm:pt>
    <dgm:pt modelId="{E6DC5C8A-C212-2048-84BA-B1BAEAA01E2F}" type="parTrans" cxnId="{9070BB61-740E-E04C-9271-84027257E0B5}">
      <dgm:prSet/>
      <dgm:spPr/>
      <dgm:t>
        <a:bodyPr/>
        <a:lstStyle/>
        <a:p>
          <a:endParaRPr lang="en-GB"/>
        </a:p>
      </dgm:t>
    </dgm:pt>
    <dgm:pt modelId="{DC645856-AFDF-B748-9BFC-14789B11F208}" type="sibTrans" cxnId="{9070BB61-740E-E04C-9271-84027257E0B5}">
      <dgm:prSet/>
      <dgm:spPr/>
      <dgm:t>
        <a:bodyPr/>
        <a:lstStyle/>
        <a:p>
          <a:endParaRPr lang="en-GB"/>
        </a:p>
      </dgm:t>
    </dgm:pt>
    <dgm:pt modelId="{BCFFF800-FB57-EE4F-AB78-948727D2DE4B}">
      <dgm:prSet/>
      <dgm:spPr/>
      <dgm:t>
        <a:bodyPr/>
        <a:lstStyle/>
        <a:p>
          <a:pPr rtl="0"/>
          <a:r>
            <a:rPr lang="en-GB" dirty="0" smtClean="0"/>
            <a:t>12:45 – 13:00Quiz &amp; recap</a:t>
          </a:r>
          <a:endParaRPr lang="en-GB" dirty="0"/>
        </a:p>
      </dgm:t>
    </dgm:pt>
    <dgm:pt modelId="{3318DB8A-B825-9041-842E-4723B8E51F26}" type="parTrans" cxnId="{F06DD4FC-D594-614B-8C2A-EDBAB8833A9E}">
      <dgm:prSet/>
      <dgm:spPr/>
      <dgm:t>
        <a:bodyPr/>
        <a:lstStyle/>
        <a:p>
          <a:endParaRPr lang="en-GB"/>
        </a:p>
      </dgm:t>
    </dgm:pt>
    <dgm:pt modelId="{3CA4A142-DE9B-D84E-9A2A-ECBC56EC8595}" type="sibTrans" cxnId="{F06DD4FC-D594-614B-8C2A-EDBAB8833A9E}">
      <dgm:prSet/>
      <dgm:spPr/>
      <dgm:t>
        <a:bodyPr/>
        <a:lstStyle/>
        <a:p>
          <a:endParaRPr lang="en-GB"/>
        </a:p>
      </dgm:t>
    </dgm:pt>
    <dgm:pt modelId="{26C5D50A-5D9D-BE4F-A673-14CA22802C92}">
      <dgm:prSet/>
      <dgm:spPr/>
      <dgm:t>
        <a:bodyPr/>
        <a:lstStyle/>
        <a:p>
          <a:pPr rtl="0"/>
          <a:r>
            <a:rPr lang="en-GB" dirty="0" smtClean="0"/>
            <a:t>13:00-14:00 – Lunch</a:t>
          </a:r>
          <a:endParaRPr lang="en-GB" dirty="0"/>
        </a:p>
      </dgm:t>
    </dgm:pt>
    <dgm:pt modelId="{415AC038-9C83-474E-A89E-CCCA7D2B6650}" type="parTrans" cxnId="{65DFE5B8-9F24-3348-AEEA-639096EB2F59}">
      <dgm:prSet/>
      <dgm:spPr/>
      <dgm:t>
        <a:bodyPr/>
        <a:lstStyle/>
        <a:p>
          <a:endParaRPr lang="en-GB"/>
        </a:p>
      </dgm:t>
    </dgm:pt>
    <dgm:pt modelId="{889499B9-EF2D-0E44-A409-E6B83C75A328}" type="sibTrans" cxnId="{65DFE5B8-9F24-3348-AEEA-639096EB2F59}">
      <dgm:prSet/>
      <dgm:spPr/>
      <dgm:t>
        <a:bodyPr/>
        <a:lstStyle/>
        <a:p>
          <a:endParaRPr lang="en-GB"/>
        </a:p>
      </dgm:t>
    </dgm:pt>
    <dgm:pt modelId="{50A9A32F-ECD3-0F40-A193-AFB7D7BF2A4B}" type="pres">
      <dgm:prSet presAssocID="{AF8DDECC-E739-7244-9F8E-CF6B5E0B3D6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086FECA-FC2A-1C4E-8155-FBF4B714A2E2}" type="pres">
      <dgm:prSet presAssocID="{055247EF-1BC8-4D46-9DC8-6BECFD3EF850}" presName="parentLin" presStyleCnt="0"/>
      <dgm:spPr/>
    </dgm:pt>
    <dgm:pt modelId="{C4119D96-60BF-4245-B095-F26A690776EB}" type="pres">
      <dgm:prSet presAssocID="{055247EF-1BC8-4D46-9DC8-6BECFD3EF850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7AA9167E-6282-3440-9945-A42D0CA0A851}" type="pres">
      <dgm:prSet presAssocID="{055247EF-1BC8-4D46-9DC8-6BECFD3EF85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514C7F-B3ED-6446-A710-A3C6DEA48644}" type="pres">
      <dgm:prSet presAssocID="{055247EF-1BC8-4D46-9DC8-6BECFD3EF850}" presName="negativeSpace" presStyleCnt="0"/>
      <dgm:spPr/>
    </dgm:pt>
    <dgm:pt modelId="{6CF77722-5E34-874C-8A25-45A2C9C6888E}" type="pres">
      <dgm:prSet presAssocID="{055247EF-1BC8-4D46-9DC8-6BECFD3EF85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496195-9D43-0548-A9B0-46940106018E}" type="pres">
      <dgm:prSet presAssocID="{34B8B71F-7B7C-C047-A20A-301BC63F4974}" presName="spaceBetweenRectangles" presStyleCnt="0"/>
      <dgm:spPr/>
    </dgm:pt>
    <dgm:pt modelId="{3D0D28A0-7836-3049-930F-D64B8E710378}" type="pres">
      <dgm:prSet presAssocID="{BCFFF800-FB57-EE4F-AB78-948727D2DE4B}" presName="parentLin" presStyleCnt="0"/>
      <dgm:spPr/>
    </dgm:pt>
    <dgm:pt modelId="{7D75FF4A-3036-4248-B7B1-29F7B57CE9A4}" type="pres">
      <dgm:prSet presAssocID="{BCFFF800-FB57-EE4F-AB78-948727D2DE4B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4AB507D0-C42E-664D-8E6A-4D519B879C3D}" type="pres">
      <dgm:prSet presAssocID="{BCFFF800-FB57-EE4F-AB78-948727D2DE4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27ABE0-3BD8-1548-997E-699392A3B7CE}" type="pres">
      <dgm:prSet presAssocID="{BCFFF800-FB57-EE4F-AB78-948727D2DE4B}" presName="negativeSpace" presStyleCnt="0"/>
      <dgm:spPr/>
    </dgm:pt>
    <dgm:pt modelId="{AA21EE83-6151-254E-BD5F-986002587F6D}" type="pres">
      <dgm:prSet presAssocID="{BCFFF800-FB57-EE4F-AB78-948727D2DE4B}" presName="childText" presStyleLbl="conFgAcc1" presStyleIdx="1" presStyleCnt="3">
        <dgm:presLayoutVars>
          <dgm:bulletEnabled val="1"/>
        </dgm:presLayoutVars>
      </dgm:prSet>
      <dgm:spPr/>
    </dgm:pt>
    <dgm:pt modelId="{6E7C5E57-A1F7-E04D-A6F3-96FE9795867A}" type="pres">
      <dgm:prSet presAssocID="{3CA4A142-DE9B-D84E-9A2A-ECBC56EC8595}" presName="spaceBetweenRectangles" presStyleCnt="0"/>
      <dgm:spPr/>
    </dgm:pt>
    <dgm:pt modelId="{4DF8EC2A-5CFC-454A-83C2-E7329CAF8D0D}" type="pres">
      <dgm:prSet presAssocID="{26C5D50A-5D9D-BE4F-A673-14CA22802C92}" presName="parentLin" presStyleCnt="0"/>
      <dgm:spPr/>
    </dgm:pt>
    <dgm:pt modelId="{303EC146-AE1F-7F4B-AE86-665F22AD86F1}" type="pres">
      <dgm:prSet presAssocID="{26C5D50A-5D9D-BE4F-A673-14CA22802C92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BD8FDB9F-DDE4-C14B-9965-E0D3BF71BD96}" type="pres">
      <dgm:prSet presAssocID="{26C5D50A-5D9D-BE4F-A673-14CA22802C9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8CA2CA-4795-7D4A-B539-0B6BC4E9456F}" type="pres">
      <dgm:prSet presAssocID="{26C5D50A-5D9D-BE4F-A673-14CA22802C92}" presName="negativeSpace" presStyleCnt="0"/>
      <dgm:spPr/>
    </dgm:pt>
    <dgm:pt modelId="{5969CCF7-A5A5-9D4A-A99A-B4DD9D509010}" type="pres">
      <dgm:prSet presAssocID="{26C5D50A-5D9D-BE4F-A673-14CA22802C92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DA8DC7A-D7D8-4F48-A20E-E6AF946FC2DC}" type="presOf" srcId="{055247EF-1BC8-4D46-9DC8-6BECFD3EF850}" destId="{C4119D96-60BF-4245-B095-F26A690776EB}" srcOrd="0" destOrd="0" presId="urn:microsoft.com/office/officeart/2005/8/layout/list1"/>
    <dgm:cxn modelId="{E28A1ECA-7088-0F42-AC08-94CB29A24942}" type="presOf" srcId="{1CEFA801-9F99-3742-9CB1-E510C188C2DF}" destId="{6CF77722-5E34-874C-8A25-45A2C9C6888E}" srcOrd="0" destOrd="1" presId="urn:microsoft.com/office/officeart/2005/8/layout/list1"/>
    <dgm:cxn modelId="{E2C615A3-F615-CA4C-A999-DCAAAAF042B9}" type="presOf" srcId="{26C5D50A-5D9D-BE4F-A673-14CA22802C92}" destId="{BD8FDB9F-DDE4-C14B-9965-E0D3BF71BD96}" srcOrd="1" destOrd="0" presId="urn:microsoft.com/office/officeart/2005/8/layout/list1"/>
    <dgm:cxn modelId="{9070BB61-740E-E04C-9271-84027257E0B5}" srcId="{055247EF-1BC8-4D46-9DC8-6BECFD3EF850}" destId="{1CEFA801-9F99-3742-9CB1-E510C188C2DF}" srcOrd="1" destOrd="0" parTransId="{E6DC5C8A-C212-2048-84BA-B1BAEAA01E2F}" sibTransId="{DC645856-AFDF-B748-9BFC-14789B11F208}"/>
    <dgm:cxn modelId="{E6E41123-4C91-2647-9A7B-8FD84FA7B611}" type="presOf" srcId="{055247EF-1BC8-4D46-9DC8-6BECFD3EF850}" destId="{7AA9167E-6282-3440-9945-A42D0CA0A851}" srcOrd="1" destOrd="0" presId="urn:microsoft.com/office/officeart/2005/8/layout/list1"/>
    <dgm:cxn modelId="{F06DD4FC-D594-614B-8C2A-EDBAB8833A9E}" srcId="{AF8DDECC-E739-7244-9F8E-CF6B5E0B3D64}" destId="{BCFFF800-FB57-EE4F-AB78-948727D2DE4B}" srcOrd="1" destOrd="0" parTransId="{3318DB8A-B825-9041-842E-4723B8E51F26}" sibTransId="{3CA4A142-DE9B-D84E-9A2A-ECBC56EC8595}"/>
    <dgm:cxn modelId="{5E7D1FF9-F4A9-B749-B36B-DADD46258534}" type="presOf" srcId="{BCFFF800-FB57-EE4F-AB78-948727D2DE4B}" destId="{7D75FF4A-3036-4248-B7B1-29F7B57CE9A4}" srcOrd="0" destOrd="0" presId="urn:microsoft.com/office/officeart/2005/8/layout/list1"/>
    <dgm:cxn modelId="{65DFE5B8-9F24-3348-AEEA-639096EB2F59}" srcId="{AF8DDECC-E739-7244-9F8E-CF6B5E0B3D64}" destId="{26C5D50A-5D9D-BE4F-A673-14CA22802C92}" srcOrd="2" destOrd="0" parTransId="{415AC038-9C83-474E-A89E-CCCA7D2B6650}" sibTransId="{889499B9-EF2D-0E44-A409-E6B83C75A328}"/>
    <dgm:cxn modelId="{F1F8C79D-ED07-7E41-BC1A-40253595FE82}" type="presOf" srcId="{BCFFF800-FB57-EE4F-AB78-948727D2DE4B}" destId="{4AB507D0-C42E-664D-8E6A-4D519B879C3D}" srcOrd="1" destOrd="0" presId="urn:microsoft.com/office/officeart/2005/8/layout/list1"/>
    <dgm:cxn modelId="{E9F62D8C-280D-A846-A11E-6696E6A68BF4}" srcId="{055247EF-1BC8-4D46-9DC8-6BECFD3EF850}" destId="{A6555702-14A1-D446-9BA4-1947C15E5E73}" srcOrd="0" destOrd="0" parTransId="{FBBE7244-4B3A-4043-B174-5B570AB87209}" sibTransId="{3E90EFD0-FBBF-7649-A5F6-4150372CE2C0}"/>
    <dgm:cxn modelId="{E1F350A1-0263-1343-9049-3CFF0FCBF6AB}" srcId="{AF8DDECC-E739-7244-9F8E-CF6B5E0B3D64}" destId="{055247EF-1BC8-4D46-9DC8-6BECFD3EF850}" srcOrd="0" destOrd="0" parTransId="{A2C0DE30-C79A-774A-BA39-AF9FC204A1B9}" sibTransId="{34B8B71F-7B7C-C047-A20A-301BC63F4974}"/>
    <dgm:cxn modelId="{617D4770-875F-A04A-BAC9-44002C169718}" type="presOf" srcId="{AF8DDECC-E739-7244-9F8E-CF6B5E0B3D64}" destId="{50A9A32F-ECD3-0F40-A193-AFB7D7BF2A4B}" srcOrd="0" destOrd="0" presId="urn:microsoft.com/office/officeart/2005/8/layout/list1"/>
    <dgm:cxn modelId="{26AAB46E-9F5B-FE4C-8C6E-6174A08FCAF9}" type="presOf" srcId="{26C5D50A-5D9D-BE4F-A673-14CA22802C92}" destId="{303EC146-AE1F-7F4B-AE86-665F22AD86F1}" srcOrd="0" destOrd="0" presId="urn:microsoft.com/office/officeart/2005/8/layout/list1"/>
    <dgm:cxn modelId="{D017D7EE-D5D5-634B-9073-BD95EA955A60}" type="presOf" srcId="{A6555702-14A1-D446-9BA4-1947C15E5E73}" destId="{6CF77722-5E34-874C-8A25-45A2C9C6888E}" srcOrd="0" destOrd="0" presId="urn:microsoft.com/office/officeart/2005/8/layout/list1"/>
    <dgm:cxn modelId="{2C3EDEDE-E7E2-8645-BE12-943172B4C427}" type="presParOf" srcId="{50A9A32F-ECD3-0F40-A193-AFB7D7BF2A4B}" destId="{9086FECA-FC2A-1C4E-8155-FBF4B714A2E2}" srcOrd="0" destOrd="0" presId="urn:microsoft.com/office/officeart/2005/8/layout/list1"/>
    <dgm:cxn modelId="{B0B9E626-FA5C-8945-A436-4F1531F60416}" type="presParOf" srcId="{9086FECA-FC2A-1C4E-8155-FBF4B714A2E2}" destId="{C4119D96-60BF-4245-B095-F26A690776EB}" srcOrd="0" destOrd="0" presId="urn:microsoft.com/office/officeart/2005/8/layout/list1"/>
    <dgm:cxn modelId="{41DF93C9-6A50-9045-9B20-B0D218211A3A}" type="presParOf" srcId="{9086FECA-FC2A-1C4E-8155-FBF4B714A2E2}" destId="{7AA9167E-6282-3440-9945-A42D0CA0A851}" srcOrd="1" destOrd="0" presId="urn:microsoft.com/office/officeart/2005/8/layout/list1"/>
    <dgm:cxn modelId="{6D8A82FF-BA84-AD47-8400-F7F494B2A3F2}" type="presParOf" srcId="{50A9A32F-ECD3-0F40-A193-AFB7D7BF2A4B}" destId="{44514C7F-B3ED-6446-A710-A3C6DEA48644}" srcOrd="1" destOrd="0" presId="urn:microsoft.com/office/officeart/2005/8/layout/list1"/>
    <dgm:cxn modelId="{6DEB2AE2-D10B-EC4F-97C0-8E20024BEE34}" type="presParOf" srcId="{50A9A32F-ECD3-0F40-A193-AFB7D7BF2A4B}" destId="{6CF77722-5E34-874C-8A25-45A2C9C6888E}" srcOrd="2" destOrd="0" presId="urn:microsoft.com/office/officeart/2005/8/layout/list1"/>
    <dgm:cxn modelId="{EA971BF6-8958-E944-85C2-83B3BC14FDBD}" type="presParOf" srcId="{50A9A32F-ECD3-0F40-A193-AFB7D7BF2A4B}" destId="{51496195-9D43-0548-A9B0-46940106018E}" srcOrd="3" destOrd="0" presId="urn:microsoft.com/office/officeart/2005/8/layout/list1"/>
    <dgm:cxn modelId="{BE3FE249-AD51-AA47-ACAA-612629C3D024}" type="presParOf" srcId="{50A9A32F-ECD3-0F40-A193-AFB7D7BF2A4B}" destId="{3D0D28A0-7836-3049-930F-D64B8E710378}" srcOrd="4" destOrd="0" presId="urn:microsoft.com/office/officeart/2005/8/layout/list1"/>
    <dgm:cxn modelId="{A939F506-6926-5C45-8804-36CA1A65DA2F}" type="presParOf" srcId="{3D0D28A0-7836-3049-930F-D64B8E710378}" destId="{7D75FF4A-3036-4248-B7B1-29F7B57CE9A4}" srcOrd="0" destOrd="0" presId="urn:microsoft.com/office/officeart/2005/8/layout/list1"/>
    <dgm:cxn modelId="{52B51A81-6B86-B646-9DD9-DA7FF46CD702}" type="presParOf" srcId="{3D0D28A0-7836-3049-930F-D64B8E710378}" destId="{4AB507D0-C42E-664D-8E6A-4D519B879C3D}" srcOrd="1" destOrd="0" presId="urn:microsoft.com/office/officeart/2005/8/layout/list1"/>
    <dgm:cxn modelId="{3C3602D2-13E4-C54F-B194-AA7913C5904E}" type="presParOf" srcId="{50A9A32F-ECD3-0F40-A193-AFB7D7BF2A4B}" destId="{2727ABE0-3BD8-1548-997E-699392A3B7CE}" srcOrd="5" destOrd="0" presId="urn:microsoft.com/office/officeart/2005/8/layout/list1"/>
    <dgm:cxn modelId="{A9174D81-57D2-AB42-B543-5A2B2F27C2EB}" type="presParOf" srcId="{50A9A32F-ECD3-0F40-A193-AFB7D7BF2A4B}" destId="{AA21EE83-6151-254E-BD5F-986002587F6D}" srcOrd="6" destOrd="0" presId="urn:microsoft.com/office/officeart/2005/8/layout/list1"/>
    <dgm:cxn modelId="{C89BB3C6-19C5-FF41-8167-B48C79AAFE60}" type="presParOf" srcId="{50A9A32F-ECD3-0F40-A193-AFB7D7BF2A4B}" destId="{6E7C5E57-A1F7-E04D-A6F3-96FE9795867A}" srcOrd="7" destOrd="0" presId="urn:microsoft.com/office/officeart/2005/8/layout/list1"/>
    <dgm:cxn modelId="{54A05874-61DF-4446-9D46-EFEC165CBA96}" type="presParOf" srcId="{50A9A32F-ECD3-0F40-A193-AFB7D7BF2A4B}" destId="{4DF8EC2A-5CFC-454A-83C2-E7329CAF8D0D}" srcOrd="8" destOrd="0" presId="urn:microsoft.com/office/officeart/2005/8/layout/list1"/>
    <dgm:cxn modelId="{3A9648D1-CBBE-264A-AA59-F4075B96E939}" type="presParOf" srcId="{4DF8EC2A-5CFC-454A-83C2-E7329CAF8D0D}" destId="{303EC146-AE1F-7F4B-AE86-665F22AD86F1}" srcOrd="0" destOrd="0" presId="urn:microsoft.com/office/officeart/2005/8/layout/list1"/>
    <dgm:cxn modelId="{CB8EDDDD-EB6B-D845-941D-8762D075F5ED}" type="presParOf" srcId="{4DF8EC2A-5CFC-454A-83C2-E7329CAF8D0D}" destId="{BD8FDB9F-DDE4-C14B-9965-E0D3BF71BD96}" srcOrd="1" destOrd="0" presId="urn:microsoft.com/office/officeart/2005/8/layout/list1"/>
    <dgm:cxn modelId="{EEF632B2-64AF-E042-B1EC-BE8CECF6A1F2}" type="presParOf" srcId="{50A9A32F-ECD3-0F40-A193-AFB7D7BF2A4B}" destId="{DC8CA2CA-4795-7D4A-B539-0B6BC4E9456F}" srcOrd="9" destOrd="0" presId="urn:microsoft.com/office/officeart/2005/8/layout/list1"/>
    <dgm:cxn modelId="{1A3BA3C6-9064-4D47-8F7E-327D55F8ED6E}" type="presParOf" srcId="{50A9A32F-ECD3-0F40-A193-AFB7D7BF2A4B}" destId="{5969CCF7-A5A5-9D4A-A99A-B4DD9D50901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4C2F61-54AA-6E45-A0D9-BE30EC0B8413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A61B6C5-5751-464C-A153-3B32EC8FAEA1}">
      <dgm:prSet/>
      <dgm:spPr/>
      <dgm:t>
        <a:bodyPr/>
        <a:lstStyle/>
        <a:p>
          <a:pPr rtl="0"/>
          <a:r>
            <a:rPr lang="ro-RO" dirty="0" smtClean="0"/>
            <a:t>14:00 - 15:15 Part 3: </a:t>
          </a:r>
          <a:r>
            <a:rPr lang="en-GB" dirty="0" smtClean="0"/>
            <a:t>Research Community Requirements</a:t>
          </a:r>
          <a:endParaRPr lang="en-GB" dirty="0"/>
        </a:p>
      </dgm:t>
    </dgm:pt>
    <dgm:pt modelId="{E5DADACE-673D-B140-A385-90B80C6EEB86}" type="parTrans" cxnId="{9D8F3A5A-28F9-7043-835D-B4ADA06226F8}">
      <dgm:prSet/>
      <dgm:spPr/>
      <dgm:t>
        <a:bodyPr/>
        <a:lstStyle/>
        <a:p>
          <a:endParaRPr lang="en-GB"/>
        </a:p>
      </dgm:t>
    </dgm:pt>
    <dgm:pt modelId="{57B4AF4A-55F1-EF41-A87F-8FC49F5086F8}" type="sibTrans" cxnId="{9D8F3A5A-28F9-7043-835D-B4ADA06226F8}">
      <dgm:prSet/>
      <dgm:spPr/>
      <dgm:t>
        <a:bodyPr/>
        <a:lstStyle/>
        <a:p>
          <a:endParaRPr lang="en-GB"/>
        </a:p>
      </dgm:t>
    </dgm:pt>
    <dgm:pt modelId="{DAB32600-0B4A-474F-AAAE-C010947A6F67}">
      <dgm:prSet/>
      <dgm:spPr/>
      <dgm:t>
        <a:bodyPr/>
        <a:lstStyle/>
        <a:p>
          <a:pPr rtl="0"/>
          <a:r>
            <a:rPr lang="en-GB" dirty="0" smtClean="0"/>
            <a:t>16:30-17:00 </a:t>
          </a:r>
          <a:r>
            <a:rPr lang="en-GB" dirty="0" err="1" smtClean="0"/>
            <a:t>Groupwork</a:t>
          </a:r>
          <a:r>
            <a:rPr lang="en-GB" dirty="0" smtClean="0"/>
            <a:t> assignments</a:t>
          </a:r>
          <a:endParaRPr lang="en-GB" dirty="0"/>
        </a:p>
      </dgm:t>
    </dgm:pt>
    <dgm:pt modelId="{997857DB-E2A9-F14C-B1E1-25A88FD7DEDC}" type="parTrans" cxnId="{8BF2ECF1-3A42-EE40-A13E-DBCA4E868C58}">
      <dgm:prSet/>
      <dgm:spPr/>
      <dgm:t>
        <a:bodyPr/>
        <a:lstStyle/>
        <a:p>
          <a:endParaRPr lang="en-GB"/>
        </a:p>
      </dgm:t>
    </dgm:pt>
    <dgm:pt modelId="{0D43540C-9363-DD43-9279-63EDB1AE9909}" type="sibTrans" cxnId="{8BF2ECF1-3A42-EE40-A13E-DBCA4E868C58}">
      <dgm:prSet/>
      <dgm:spPr/>
      <dgm:t>
        <a:bodyPr/>
        <a:lstStyle/>
        <a:p>
          <a:endParaRPr lang="en-GB"/>
        </a:p>
      </dgm:t>
    </dgm:pt>
    <dgm:pt modelId="{0F0953A1-07B8-8C49-A41D-6F0A921B3EE3}">
      <dgm:prSet/>
      <dgm:spPr/>
      <dgm:t>
        <a:bodyPr/>
        <a:lstStyle/>
        <a:p>
          <a:pPr rtl="0"/>
          <a:r>
            <a:rPr lang="en-GB" dirty="0" smtClean="0"/>
            <a:t>Negotiating requirements with a user group</a:t>
          </a:r>
          <a:endParaRPr lang="en-GB" dirty="0"/>
        </a:p>
      </dgm:t>
    </dgm:pt>
    <dgm:pt modelId="{3BBD6D90-0034-D74F-964E-0ADC09F5732E}" type="parTrans" cxnId="{03FA2693-720F-804E-9273-0BCE30A5EC64}">
      <dgm:prSet/>
      <dgm:spPr/>
      <dgm:t>
        <a:bodyPr/>
        <a:lstStyle/>
        <a:p>
          <a:endParaRPr lang="en-GB"/>
        </a:p>
      </dgm:t>
    </dgm:pt>
    <dgm:pt modelId="{6D5BA450-9D16-ED42-A665-EFB08254EA13}" type="sibTrans" cxnId="{03FA2693-720F-804E-9273-0BCE30A5EC64}">
      <dgm:prSet/>
      <dgm:spPr/>
      <dgm:t>
        <a:bodyPr/>
        <a:lstStyle/>
        <a:p>
          <a:endParaRPr lang="en-GB"/>
        </a:p>
      </dgm:t>
    </dgm:pt>
    <dgm:pt modelId="{F4F93FAE-2525-E74B-9EA8-DE19F3DCBED9}">
      <dgm:prSet/>
      <dgm:spPr/>
      <dgm:t>
        <a:bodyPr/>
        <a:lstStyle/>
        <a:p>
          <a:pPr rtl="0"/>
          <a:r>
            <a:rPr lang="en-GB" smtClean="0"/>
            <a:t>Key messages for an eduGAIN fact sheet/product briefing</a:t>
          </a:r>
          <a:endParaRPr lang="en-GB"/>
        </a:p>
      </dgm:t>
    </dgm:pt>
    <dgm:pt modelId="{1EDF11F9-D117-CC4D-B1E3-346AF53CA079}" type="parTrans" cxnId="{6F37BD9B-3872-4D43-B173-199A5BDFF971}">
      <dgm:prSet/>
      <dgm:spPr/>
      <dgm:t>
        <a:bodyPr/>
        <a:lstStyle/>
        <a:p>
          <a:endParaRPr lang="en-GB"/>
        </a:p>
      </dgm:t>
    </dgm:pt>
    <dgm:pt modelId="{D15CBBAF-B7EC-3B49-82FC-E1F2B01B46B3}" type="sibTrans" cxnId="{6F37BD9B-3872-4D43-B173-199A5BDFF971}">
      <dgm:prSet/>
      <dgm:spPr/>
      <dgm:t>
        <a:bodyPr/>
        <a:lstStyle/>
        <a:p>
          <a:endParaRPr lang="en-GB"/>
        </a:p>
      </dgm:t>
    </dgm:pt>
    <dgm:pt modelId="{584B6185-8D97-1545-AA2E-E3F05F2AC68A}">
      <dgm:prSet/>
      <dgm:spPr/>
      <dgm:t>
        <a:bodyPr/>
        <a:lstStyle/>
        <a:p>
          <a:pPr rtl="0"/>
          <a:r>
            <a:rPr lang="en-GB" dirty="0" smtClean="0"/>
            <a:t>Assessing NIFs</a:t>
          </a:r>
          <a:endParaRPr lang="en-GB" dirty="0"/>
        </a:p>
      </dgm:t>
    </dgm:pt>
    <dgm:pt modelId="{D6A131A5-CBC6-DE4E-BE9F-17C3AA8498CB}" type="parTrans" cxnId="{E9DE56D4-AED4-834C-9165-5CD01A1B8821}">
      <dgm:prSet/>
      <dgm:spPr/>
      <dgm:t>
        <a:bodyPr/>
        <a:lstStyle/>
        <a:p>
          <a:endParaRPr lang="en-GB"/>
        </a:p>
      </dgm:t>
    </dgm:pt>
    <dgm:pt modelId="{BE4E6DB7-7651-AD42-A34E-2770EDB69D64}" type="sibTrans" cxnId="{E9DE56D4-AED4-834C-9165-5CD01A1B8821}">
      <dgm:prSet/>
      <dgm:spPr/>
      <dgm:t>
        <a:bodyPr/>
        <a:lstStyle/>
        <a:p>
          <a:endParaRPr lang="en-GB"/>
        </a:p>
      </dgm:t>
    </dgm:pt>
    <dgm:pt modelId="{E7B3ED88-CD82-9B49-B658-BEFC76D09E79}">
      <dgm:prSet/>
      <dgm:spPr/>
      <dgm:t>
        <a:bodyPr/>
        <a:lstStyle/>
        <a:p>
          <a:pPr rtl="0"/>
          <a:r>
            <a:rPr lang="en-GB" dirty="0" smtClean="0"/>
            <a:t>The FIM4R paper</a:t>
          </a:r>
          <a:endParaRPr lang="ro-RO" dirty="0"/>
        </a:p>
      </dgm:t>
    </dgm:pt>
    <dgm:pt modelId="{B9D371FC-51F9-134F-85BA-0E6033F255DB}" type="parTrans" cxnId="{65419BB6-24D1-2246-AFF2-F3963C2E1BB1}">
      <dgm:prSet/>
      <dgm:spPr/>
      <dgm:t>
        <a:bodyPr/>
        <a:lstStyle/>
        <a:p>
          <a:endParaRPr lang="en-GB"/>
        </a:p>
      </dgm:t>
    </dgm:pt>
    <dgm:pt modelId="{9CD6358D-4481-F143-AFE2-36548D674133}" type="sibTrans" cxnId="{65419BB6-24D1-2246-AFF2-F3963C2E1BB1}">
      <dgm:prSet/>
      <dgm:spPr/>
      <dgm:t>
        <a:bodyPr/>
        <a:lstStyle/>
        <a:p>
          <a:endParaRPr lang="en-GB"/>
        </a:p>
      </dgm:t>
    </dgm:pt>
    <dgm:pt modelId="{E80A82BD-D64E-C743-8F8D-A4A6B95BEA6D}">
      <dgm:prSet/>
      <dgm:spPr/>
      <dgm:t>
        <a:bodyPr/>
        <a:lstStyle/>
        <a:p>
          <a:pPr rtl="0"/>
          <a:r>
            <a:rPr lang="ro-RO" dirty="0" smtClean="0"/>
            <a:t>The AAA Study</a:t>
          </a:r>
          <a:endParaRPr lang="ro-RO" dirty="0"/>
        </a:p>
      </dgm:t>
    </dgm:pt>
    <dgm:pt modelId="{9FC140B9-8B5C-A140-97A8-9A75EFC0C6C2}" type="parTrans" cxnId="{5050FADE-5FA4-AA45-940E-9EBE183A68F7}">
      <dgm:prSet/>
      <dgm:spPr/>
      <dgm:t>
        <a:bodyPr/>
        <a:lstStyle/>
        <a:p>
          <a:endParaRPr lang="en-GB"/>
        </a:p>
      </dgm:t>
    </dgm:pt>
    <dgm:pt modelId="{F94010BE-2458-7A4B-97CC-F88350AE8F57}" type="sibTrans" cxnId="{5050FADE-5FA4-AA45-940E-9EBE183A68F7}">
      <dgm:prSet/>
      <dgm:spPr/>
      <dgm:t>
        <a:bodyPr/>
        <a:lstStyle/>
        <a:p>
          <a:endParaRPr lang="en-GB"/>
        </a:p>
      </dgm:t>
    </dgm:pt>
    <dgm:pt modelId="{9F4542E3-9EDD-1647-AD06-6792B82D7250}">
      <dgm:prSet/>
      <dgm:spPr/>
      <dgm:t>
        <a:bodyPr/>
        <a:lstStyle/>
        <a:p>
          <a:pPr rtl="0"/>
          <a:r>
            <a:rPr lang="ro-RO" dirty="0" smtClean="0"/>
            <a:t>15:15-15:30 Quiz and Recap</a:t>
          </a:r>
          <a:endParaRPr lang="ro-RO" dirty="0"/>
        </a:p>
      </dgm:t>
    </dgm:pt>
    <dgm:pt modelId="{B8C90693-E97D-3840-A522-F529F9CA6323}" type="parTrans" cxnId="{FF1A413D-F722-E14C-B5A0-35B981A07CB4}">
      <dgm:prSet/>
      <dgm:spPr/>
      <dgm:t>
        <a:bodyPr/>
        <a:lstStyle/>
        <a:p>
          <a:endParaRPr lang="en-GB"/>
        </a:p>
      </dgm:t>
    </dgm:pt>
    <dgm:pt modelId="{3DADA69F-6751-A345-9C56-75A697D50F24}" type="sibTrans" cxnId="{FF1A413D-F722-E14C-B5A0-35B981A07CB4}">
      <dgm:prSet/>
      <dgm:spPr/>
      <dgm:t>
        <a:bodyPr/>
        <a:lstStyle/>
        <a:p>
          <a:endParaRPr lang="en-GB"/>
        </a:p>
      </dgm:t>
    </dgm:pt>
    <dgm:pt modelId="{5B1A0FB5-B6B9-5145-9ACE-20E0A9268070}">
      <dgm:prSet/>
      <dgm:spPr/>
      <dgm:t>
        <a:bodyPr/>
        <a:lstStyle/>
        <a:p>
          <a:pPr rtl="0"/>
          <a:r>
            <a:rPr lang="ro-RO" dirty="0" smtClean="0"/>
            <a:t>15:30-16:00 Coffee</a:t>
          </a:r>
          <a:endParaRPr lang="ro-RO" dirty="0"/>
        </a:p>
      </dgm:t>
    </dgm:pt>
    <dgm:pt modelId="{BAE9B193-2D91-A749-92FE-183F03437FCC}" type="parTrans" cxnId="{2A747C2B-AC14-384D-A2B2-2CF22A8ADA4B}">
      <dgm:prSet/>
      <dgm:spPr/>
      <dgm:t>
        <a:bodyPr/>
        <a:lstStyle/>
        <a:p>
          <a:endParaRPr lang="en-GB"/>
        </a:p>
      </dgm:t>
    </dgm:pt>
    <dgm:pt modelId="{D0A023DA-AC8A-BA4F-82E6-4BF083CA16D7}" type="sibTrans" cxnId="{2A747C2B-AC14-384D-A2B2-2CF22A8ADA4B}">
      <dgm:prSet/>
      <dgm:spPr/>
      <dgm:t>
        <a:bodyPr/>
        <a:lstStyle/>
        <a:p>
          <a:endParaRPr lang="en-GB"/>
        </a:p>
      </dgm:t>
    </dgm:pt>
    <dgm:pt modelId="{8D7D2464-495D-6D49-B6EC-CE583EB4104F}">
      <dgm:prSet/>
      <dgm:spPr/>
      <dgm:t>
        <a:bodyPr/>
        <a:lstStyle/>
        <a:p>
          <a:r>
            <a:rPr lang="en-GB" smtClean="0"/>
            <a:t>16</a:t>
          </a:r>
          <a:r>
            <a:rPr lang="en-GB" dirty="0" smtClean="0"/>
            <a:t>:00-16:30 Part 4: The NREN Trust and Identity Strategy</a:t>
          </a:r>
          <a:endParaRPr lang="en-GB"/>
        </a:p>
      </dgm:t>
    </dgm:pt>
    <dgm:pt modelId="{6717B69E-6057-C845-ADBA-E98159F7249A}" type="parTrans" cxnId="{0C04A6C5-A58B-084B-B0CD-9F4EE6F82AC2}">
      <dgm:prSet/>
      <dgm:spPr/>
      <dgm:t>
        <a:bodyPr/>
        <a:lstStyle/>
        <a:p>
          <a:endParaRPr lang="en-GB"/>
        </a:p>
      </dgm:t>
    </dgm:pt>
    <dgm:pt modelId="{24D45657-A92E-1B44-8FF9-AF54A9198349}" type="sibTrans" cxnId="{0C04A6C5-A58B-084B-B0CD-9F4EE6F82AC2}">
      <dgm:prSet/>
      <dgm:spPr/>
      <dgm:t>
        <a:bodyPr/>
        <a:lstStyle/>
        <a:p>
          <a:endParaRPr lang="en-GB"/>
        </a:p>
      </dgm:t>
    </dgm:pt>
    <dgm:pt modelId="{FD7E0E5D-E465-814C-9609-26F00883AEB9}" type="pres">
      <dgm:prSet presAssocID="{724C2F61-54AA-6E45-A0D9-BE30EC0B84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CC0054E-7DA2-7F48-AF88-5C25A652A69F}" type="pres">
      <dgm:prSet presAssocID="{7A61B6C5-5751-464C-A153-3B32EC8FAEA1}" presName="parentLin" presStyleCnt="0"/>
      <dgm:spPr/>
    </dgm:pt>
    <dgm:pt modelId="{D9B188D7-4A14-F245-99CC-D30C48C1276B}" type="pres">
      <dgm:prSet presAssocID="{7A61B6C5-5751-464C-A153-3B32EC8FAEA1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BA8F537-3240-724F-908B-8C19A06B15D6}" type="pres">
      <dgm:prSet presAssocID="{7A61B6C5-5751-464C-A153-3B32EC8FAEA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E86351-CFCA-B446-935E-1EA7680EBEA1}" type="pres">
      <dgm:prSet presAssocID="{7A61B6C5-5751-464C-A153-3B32EC8FAEA1}" presName="negativeSpace" presStyleCnt="0"/>
      <dgm:spPr/>
    </dgm:pt>
    <dgm:pt modelId="{42804516-5344-C64C-B38C-7B6F0E2AAE84}" type="pres">
      <dgm:prSet presAssocID="{7A61B6C5-5751-464C-A153-3B32EC8FAEA1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BF87AA-710B-CF4C-9589-0F9D130924A8}" type="pres">
      <dgm:prSet presAssocID="{57B4AF4A-55F1-EF41-A87F-8FC49F5086F8}" presName="spaceBetweenRectangles" presStyleCnt="0"/>
      <dgm:spPr/>
    </dgm:pt>
    <dgm:pt modelId="{45B3B7B4-BB41-7040-93D6-6F72C6F14AA6}" type="pres">
      <dgm:prSet presAssocID="{9F4542E3-9EDD-1647-AD06-6792B82D7250}" presName="parentLin" presStyleCnt="0"/>
      <dgm:spPr/>
    </dgm:pt>
    <dgm:pt modelId="{51825A5D-6EDF-EB4A-9E6F-BA9CA07EBDFD}" type="pres">
      <dgm:prSet presAssocID="{9F4542E3-9EDD-1647-AD06-6792B82D7250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7C18F0F7-44FB-2347-9934-8DCFA1E800F3}" type="pres">
      <dgm:prSet presAssocID="{9F4542E3-9EDD-1647-AD06-6792B82D725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AAC617-94C8-7C49-A1EF-F422A0892C6B}" type="pres">
      <dgm:prSet presAssocID="{9F4542E3-9EDD-1647-AD06-6792B82D7250}" presName="negativeSpace" presStyleCnt="0"/>
      <dgm:spPr/>
    </dgm:pt>
    <dgm:pt modelId="{4A653E52-E21A-9B46-8E2A-EC35663AA7A5}" type="pres">
      <dgm:prSet presAssocID="{9F4542E3-9EDD-1647-AD06-6792B82D7250}" presName="childText" presStyleLbl="conFgAcc1" presStyleIdx="1" presStyleCnt="5">
        <dgm:presLayoutVars>
          <dgm:bulletEnabled val="1"/>
        </dgm:presLayoutVars>
      </dgm:prSet>
      <dgm:spPr/>
    </dgm:pt>
    <dgm:pt modelId="{838216D6-E82E-E44F-9D32-1244D2A2C27A}" type="pres">
      <dgm:prSet presAssocID="{3DADA69F-6751-A345-9C56-75A697D50F24}" presName="spaceBetweenRectangles" presStyleCnt="0"/>
      <dgm:spPr/>
    </dgm:pt>
    <dgm:pt modelId="{C22A6C11-9771-AB43-8F0A-1E1C1CACC4E3}" type="pres">
      <dgm:prSet presAssocID="{5B1A0FB5-B6B9-5145-9ACE-20E0A9268070}" presName="parentLin" presStyleCnt="0"/>
      <dgm:spPr/>
    </dgm:pt>
    <dgm:pt modelId="{7D4321A7-7EDF-E745-B8A6-33D9EA4B3123}" type="pres">
      <dgm:prSet presAssocID="{5B1A0FB5-B6B9-5145-9ACE-20E0A9268070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7B76CA55-2226-5749-AE21-F66189E3A961}" type="pres">
      <dgm:prSet presAssocID="{5B1A0FB5-B6B9-5145-9ACE-20E0A926807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87499A-0400-6142-96A1-509B0F8FAF7C}" type="pres">
      <dgm:prSet presAssocID="{5B1A0FB5-B6B9-5145-9ACE-20E0A9268070}" presName="negativeSpace" presStyleCnt="0"/>
      <dgm:spPr/>
    </dgm:pt>
    <dgm:pt modelId="{DE452B9C-B4FD-9B48-89F2-7B47014C20B4}" type="pres">
      <dgm:prSet presAssocID="{5B1A0FB5-B6B9-5145-9ACE-20E0A9268070}" presName="childText" presStyleLbl="conFgAcc1" presStyleIdx="2" presStyleCnt="5">
        <dgm:presLayoutVars>
          <dgm:bulletEnabled val="1"/>
        </dgm:presLayoutVars>
      </dgm:prSet>
      <dgm:spPr/>
    </dgm:pt>
    <dgm:pt modelId="{32096588-13FE-5B4D-B3F2-B61AC06BD385}" type="pres">
      <dgm:prSet presAssocID="{D0A023DA-AC8A-BA4F-82E6-4BF083CA16D7}" presName="spaceBetweenRectangles" presStyleCnt="0"/>
      <dgm:spPr/>
    </dgm:pt>
    <dgm:pt modelId="{6CC45EEB-A0C9-DC43-B3AF-4C7E7D77F48F}" type="pres">
      <dgm:prSet presAssocID="{8D7D2464-495D-6D49-B6EC-CE583EB4104F}" presName="parentLin" presStyleCnt="0"/>
      <dgm:spPr/>
    </dgm:pt>
    <dgm:pt modelId="{A48B8FF5-8332-9F44-B586-005C504C7B04}" type="pres">
      <dgm:prSet presAssocID="{8D7D2464-495D-6D49-B6EC-CE583EB4104F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A246CFE8-A46E-704B-8193-62EB1ECA521F}" type="pres">
      <dgm:prSet presAssocID="{8D7D2464-495D-6D49-B6EC-CE583EB4104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C8A6B9-3E46-0B4D-9FA6-2984D942C2FD}" type="pres">
      <dgm:prSet presAssocID="{8D7D2464-495D-6D49-B6EC-CE583EB4104F}" presName="negativeSpace" presStyleCnt="0"/>
      <dgm:spPr/>
    </dgm:pt>
    <dgm:pt modelId="{8E58F5C9-62D4-4946-B40A-05C568047409}" type="pres">
      <dgm:prSet presAssocID="{8D7D2464-495D-6D49-B6EC-CE583EB4104F}" presName="childText" presStyleLbl="conFgAcc1" presStyleIdx="3" presStyleCnt="5">
        <dgm:presLayoutVars>
          <dgm:bulletEnabled val="1"/>
        </dgm:presLayoutVars>
      </dgm:prSet>
      <dgm:spPr/>
    </dgm:pt>
    <dgm:pt modelId="{85368460-E316-D942-819C-055DD70E13D7}" type="pres">
      <dgm:prSet presAssocID="{24D45657-A92E-1B44-8FF9-AF54A9198349}" presName="spaceBetweenRectangles" presStyleCnt="0"/>
      <dgm:spPr/>
    </dgm:pt>
    <dgm:pt modelId="{A150241D-A7B8-D04E-85CE-B0DCC7D31B8E}" type="pres">
      <dgm:prSet presAssocID="{DAB32600-0B4A-474F-AAAE-C010947A6F67}" presName="parentLin" presStyleCnt="0"/>
      <dgm:spPr/>
    </dgm:pt>
    <dgm:pt modelId="{958E0FDD-DB9E-9943-A1A3-CCCDE2E1EE10}" type="pres">
      <dgm:prSet presAssocID="{DAB32600-0B4A-474F-AAAE-C010947A6F67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83C22A54-F227-B246-B21C-7EE773453E2D}" type="pres">
      <dgm:prSet presAssocID="{DAB32600-0B4A-474F-AAAE-C010947A6F6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A885C1-F8C9-594E-904C-8D8D81135E6F}" type="pres">
      <dgm:prSet presAssocID="{DAB32600-0B4A-474F-AAAE-C010947A6F67}" presName="negativeSpace" presStyleCnt="0"/>
      <dgm:spPr/>
    </dgm:pt>
    <dgm:pt modelId="{E0AAE918-A991-124C-A3DB-ED3413604A0D}" type="pres">
      <dgm:prSet presAssocID="{DAB32600-0B4A-474F-AAAE-C010947A6F67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747C2B-AC14-384D-A2B2-2CF22A8ADA4B}" srcId="{724C2F61-54AA-6E45-A0D9-BE30EC0B8413}" destId="{5B1A0FB5-B6B9-5145-9ACE-20E0A9268070}" srcOrd="2" destOrd="0" parTransId="{BAE9B193-2D91-A749-92FE-183F03437FCC}" sibTransId="{D0A023DA-AC8A-BA4F-82E6-4BF083CA16D7}"/>
    <dgm:cxn modelId="{FF1A413D-F722-E14C-B5A0-35B981A07CB4}" srcId="{724C2F61-54AA-6E45-A0D9-BE30EC0B8413}" destId="{9F4542E3-9EDD-1647-AD06-6792B82D7250}" srcOrd="1" destOrd="0" parTransId="{B8C90693-E97D-3840-A522-F529F9CA6323}" sibTransId="{3DADA69F-6751-A345-9C56-75A697D50F24}"/>
    <dgm:cxn modelId="{8BF2ECF1-3A42-EE40-A13E-DBCA4E868C58}" srcId="{724C2F61-54AA-6E45-A0D9-BE30EC0B8413}" destId="{DAB32600-0B4A-474F-AAAE-C010947A6F67}" srcOrd="4" destOrd="0" parTransId="{997857DB-E2A9-F14C-B1E1-25A88FD7DEDC}" sibTransId="{0D43540C-9363-DD43-9279-63EDB1AE9909}"/>
    <dgm:cxn modelId="{6F37BD9B-3872-4D43-B173-199A5BDFF971}" srcId="{DAB32600-0B4A-474F-AAAE-C010947A6F67}" destId="{F4F93FAE-2525-E74B-9EA8-DE19F3DCBED9}" srcOrd="1" destOrd="0" parTransId="{1EDF11F9-D117-CC4D-B1E3-346AF53CA079}" sibTransId="{D15CBBAF-B7EC-3B49-82FC-E1F2B01B46B3}"/>
    <dgm:cxn modelId="{D032B598-F30F-FE4B-BEFD-3B78CC434240}" type="presOf" srcId="{7A61B6C5-5751-464C-A153-3B32EC8FAEA1}" destId="{D9B188D7-4A14-F245-99CC-D30C48C1276B}" srcOrd="0" destOrd="0" presId="urn:microsoft.com/office/officeart/2005/8/layout/list1"/>
    <dgm:cxn modelId="{0BF691A2-2327-CF4B-AE07-9557ABF446FB}" type="presOf" srcId="{DAB32600-0B4A-474F-AAAE-C010947A6F67}" destId="{958E0FDD-DB9E-9943-A1A3-CCCDE2E1EE10}" srcOrd="0" destOrd="0" presId="urn:microsoft.com/office/officeart/2005/8/layout/list1"/>
    <dgm:cxn modelId="{D9C0755E-B44D-5C4F-BF63-296C78325385}" type="presOf" srcId="{E7B3ED88-CD82-9B49-B658-BEFC76D09E79}" destId="{42804516-5344-C64C-B38C-7B6F0E2AAE84}" srcOrd="0" destOrd="0" presId="urn:microsoft.com/office/officeart/2005/8/layout/list1"/>
    <dgm:cxn modelId="{7DDB8E28-C3AC-9F4F-8F14-7598E3898302}" type="presOf" srcId="{F4F93FAE-2525-E74B-9EA8-DE19F3DCBED9}" destId="{E0AAE918-A991-124C-A3DB-ED3413604A0D}" srcOrd="0" destOrd="1" presId="urn:microsoft.com/office/officeart/2005/8/layout/list1"/>
    <dgm:cxn modelId="{45436AE3-1EB9-2B47-ACC1-579C627011CF}" type="presOf" srcId="{8D7D2464-495D-6D49-B6EC-CE583EB4104F}" destId="{A48B8FF5-8332-9F44-B586-005C504C7B04}" srcOrd="0" destOrd="0" presId="urn:microsoft.com/office/officeart/2005/8/layout/list1"/>
    <dgm:cxn modelId="{E7CCE412-CF93-B04F-B049-F36341F6E6A4}" type="presOf" srcId="{0F0953A1-07B8-8C49-A41D-6F0A921B3EE3}" destId="{E0AAE918-A991-124C-A3DB-ED3413604A0D}" srcOrd="0" destOrd="0" presId="urn:microsoft.com/office/officeart/2005/8/layout/list1"/>
    <dgm:cxn modelId="{1BF1822D-2B54-ED46-BB2B-D2C199C69AD2}" type="presOf" srcId="{584B6185-8D97-1545-AA2E-E3F05F2AC68A}" destId="{E0AAE918-A991-124C-A3DB-ED3413604A0D}" srcOrd="0" destOrd="2" presId="urn:microsoft.com/office/officeart/2005/8/layout/list1"/>
    <dgm:cxn modelId="{5050FADE-5FA4-AA45-940E-9EBE183A68F7}" srcId="{7A61B6C5-5751-464C-A153-3B32EC8FAEA1}" destId="{E80A82BD-D64E-C743-8F8D-A4A6B95BEA6D}" srcOrd="1" destOrd="0" parTransId="{9FC140B9-8B5C-A140-97A8-9A75EFC0C6C2}" sibTransId="{F94010BE-2458-7A4B-97CC-F88350AE8F57}"/>
    <dgm:cxn modelId="{C35F8997-939E-F043-B826-397ADD420AB3}" type="presOf" srcId="{7A61B6C5-5751-464C-A153-3B32EC8FAEA1}" destId="{0BA8F537-3240-724F-908B-8C19A06B15D6}" srcOrd="1" destOrd="0" presId="urn:microsoft.com/office/officeart/2005/8/layout/list1"/>
    <dgm:cxn modelId="{5489C320-C6A1-6E44-B999-220DFEF8502C}" type="presOf" srcId="{9F4542E3-9EDD-1647-AD06-6792B82D7250}" destId="{51825A5D-6EDF-EB4A-9E6F-BA9CA07EBDFD}" srcOrd="0" destOrd="0" presId="urn:microsoft.com/office/officeart/2005/8/layout/list1"/>
    <dgm:cxn modelId="{E9DE56D4-AED4-834C-9165-5CD01A1B8821}" srcId="{DAB32600-0B4A-474F-AAAE-C010947A6F67}" destId="{584B6185-8D97-1545-AA2E-E3F05F2AC68A}" srcOrd="2" destOrd="0" parTransId="{D6A131A5-CBC6-DE4E-BE9F-17C3AA8498CB}" sibTransId="{BE4E6DB7-7651-AD42-A34E-2770EDB69D64}"/>
    <dgm:cxn modelId="{DD077F0D-C238-D647-B3DE-236663DD63F6}" type="presOf" srcId="{724C2F61-54AA-6E45-A0D9-BE30EC0B8413}" destId="{FD7E0E5D-E465-814C-9609-26F00883AEB9}" srcOrd="0" destOrd="0" presId="urn:microsoft.com/office/officeart/2005/8/layout/list1"/>
    <dgm:cxn modelId="{7B902F9F-FFF4-9B46-A538-CA8656C46874}" type="presOf" srcId="{8D7D2464-495D-6D49-B6EC-CE583EB4104F}" destId="{A246CFE8-A46E-704B-8193-62EB1ECA521F}" srcOrd="1" destOrd="0" presId="urn:microsoft.com/office/officeart/2005/8/layout/list1"/>
    <dgm:cxn modelId="{0C04A6C5-A58B-084B-B0CD-9F4EE6F82AC2}" srcId="{724C2F61-54AA-6E45-A0D9-BE30EC0B8413}" destId="{8D7D2464-495D-6D49-B6EC-CE583EB4104F}" srcOrd="3" destOrd="0" parTransId="{6717B69E-6057-C845-ADBA-E98159F7249A}" sibTransId="{24D45657-A92E-1B44-8FF9-AF54A9198349}"/>
    <dgm:cxn modelId="{B7FC601F-5758-3741-9E89-9FC1759754A8}" type="presOf" srcId="{DAB32600-0B4A-474F-AAAE-C010947A6F67}" destId="{83C22A54-F227-B246-B21C-7EE773453E2D}" srcOrd="1" destOrd="0" presId="urn:microsoft.com/office/officeart/2005/8/layout/list1"/>
    <dgm:cxn modelId="{37E90D28-AFDD-DC46-84D3-69BB0A499AF1}" type="presOf" srcId="{E80A82BD-D64E-C743-8F8D-A4A6B95BEA6D}" destId="{42804516-5344-C64C-B38C-7B6F0E2AAE84}" srcOrd="0" destOrd="1" presId="urn:microsoft.com/office/officeart/2005/8/layout/list1"/>
    <dgm:cxn modelId="{65419BB6-24D1-2246-AFF2-F3963C2E1BB1}" srcId="{7A61B6C5-5751-464C-A153-3B32EC8FAEA1}" destId="{E7B3ED88-CD82-9B49-B658-BEFC76D09E79}" srcOrd="0" destOrd="0" parTransId="{B9D371FC-51F9-134F-85BA-0E6033F255DB}" sibTransId="{9CD6358D-4481-F143-AFE2-36548D674133}"/>
    <dgm:cxn modelId="{9D8F3A5A-28F9-7043-835D-B4ADA06226F8}" srcId="{724C2F61-54AA-6E45-A0D9-BE30EC0B8413}" destId="{7A61B6C5-5751-464C-A153-3B32EC8FAEA1}" srcOrd="0" destOrd="0" parTransId="{E5DADACE-673D-B140-A385-90B80C6EEB86}" sibTransId="{57B4AF4A-55F1-EF41-A87F-8FC49F5086F8}"/>
    <dgm:cxn modelId="{425CAB4A-63AE-1241-BCEB-802B7248D217}" type="presOf" srcId="{5B1A0FB5-B6B9-5145-9ACE-20E0A9268070}" destId="{7B76CA55-2226-5749-AE21-F66189E3A961}" srcOrd="1" destOrd="0" presId="urn:microsoft.com/office/officeart/2005/8/layout/list1"/>
    <dgm:cxn modelId="{E68BA539-4181-9A45-8275-44D490E816D0}" type="presOf" srcId="{5B1A0FB5-B6B9-5145-9ACE-20E0A9268070}" destId="{7D4321A7-7EDF-E745-B8A6-33D9EA4B3123}" srcOrd="0" destOrd="0" presId="urn:microsoft.com/office/officeart/2005/8/layout/list1"/>
    <dgm:cxn modelId="{03FA2693-720F-804E-9273-0BCE30A5EC64}" srcId="{DAB32600-0B4A-474F-AAAE-C010947A6F67}" destId="{0F0953A1-07B8-8C49-A41D-6F0A921B3EE3}" srcOrd="0" destOrd="0" parTransId="{3BBD6D90-0034-D74F-964E-0ADC09F5732E}" sibTransId="{6D5BA450-9D16-ED42-A665-EFB08254EA13}"/>
    <dgm:cxn modelId="{DCE457A5-4270-D949-B595-C3A25FD27C40}" type="presOf" srcId="{9F4542E3-9EDD-1647-AD06-6792B82D7250}" destId="{7C18F0F7-44FB-2347-9934-8DCFA1E800F3}" srcOrd="1" destOrd="0" presId="urn:microsoft.com/office/officeart/2005/8/layout/list1"/>
    <dgm:cxn modelId="{87F84BDE-170F-1C48-B15C-66528B89F87C}" type="presParOf" srcId="{FD7E0E5D-E465-814C-9609-26F00883AEB9}" destId="{2CC0054E-7DA2-7F48-AF88-5C25A652A69F}" srcOrd="0" destOrd="0" presId="urn:microsoft.com/office/officeart/2005/8/layout/list1"/>
    <dgm:cxn modelId="{24A6FEF6-6A4B-F64C-84DA-3790D526B7F5}" type="presParOf" srcId="{2CC0054E-7DA2-7F48-AF88-5C25A652A69F}" destId="{D9B188D7-4A14-F245-99CC-D30C48C1276B}" srcOrd="0" destOrd="0" presId="urn:microsoft.com/office/officeart/2005/8/layout/list1"/>
    <dgm:cxn modelId="{674D3078-430D-994D-9C90-C27886601A1A}" type="presParOf" srcId="{2CC0054E-7DA2-7F48-AF88-5C25A652A69F}" destId="{0BA8F537-3240-724F-908B-8C19A06B15D6}" srcOrd="1" destOrd="0" presId="urn:microsoft.com/office/officeart/2005/8/layout/list1"/>
    <dgm:cxn modelId="{A0F35123-74B4-6643-B665-5B7A55ADB07E}" type="presParOf" srcId="{FD7E0E5D-E465-814C-9609-26F00883AEB9}" destId="{20E86351-CFCA-B446-935E-1EA7680EBEA1}" srcOrd="1" destOrd="0" presId="urn:microsoft.com/office/officeart/2005/8/layout/list1"/>
    <dgm:cxn modelId="{53130C9F-E6E6-E646-A777-43066499A46A}" type="presParOf" srcId="{FD7E0E5D-E465-814C-9609-26F00883AEB9}" destId="{42804516-5344-C64C-B38C-7B6F0E2AAE84}" srcOrd="2" destOrd="0" presId="urn:microsoft.com/office/officeart/2005/8/layout/list1"/>
    <dgm:cxn modelId="{3B199FDE-5FCC-154C-AD3E-5B29BE3CCF96}" type="presParOf" srcId="{FD7E0E5D-E465-814C-9609-26F00883AEB9}" destId="{C9BF87AA-710B-CF4C-9589-0F9D130924A8}" srcOrd="3" destOrd="0" presId="urn:microsoft.com/office/officeart/2005/8/layout/list1"/>
    <dgm:cxn modelId="{74286A6C-1940-2644-A0FE-7F678EBE42B7}" type="presParOf" srcId="{FD7E0E5D-E465-814C-9609-26F00883AEB9}" destId="{45B3B7B4-BB41-7040-93D6-6F72C6F14AA6}" srcOrd="4" destOrd="0" presId="urn:microsoft.com/office/officeart/2005/8/layout/list1"/>
    <dgm:cxn modelId="{0755D992-DB13-3148-AEA9-6B0143D30034}" type="presParOf" srcId="{45B3B7B4-BB41-7040-93D6-6F72C6F14AA6}" destId="{51825A5D-6EDF-EB4A-9E6F-BA9CA07EBDFD}" srcOrd="0" destOrd="0" presId="urn:microsoft.com/office/officeart/2005/8/layout/list1"/>
    <dgm:cxn modelId="{0E9DA147-3C35-1A43-BB53-FA8AB6E2B13A}" type="presParOf" srcId="{45B3B7B4-BB41-7040-93D6-6F72C6F14AA6}" destId="{7C18F0F7-44FB-2347-9934-8DCFA1E800F3}" srcOrd="1" destOrd="0" presId="urn:microsoft.com/office/officeart/2005/8/layout/list1"/>
    <dgm:cxn modelId="{614CC0DE-DBF4-2F4C-8383-60A0A7B8C8AA}" type="presParOf" srcId="{FD7E0E5D-E465-814C-9609-26F00883AEB9}" destId="{4BAAC617-94C8-7C49-A1EF-F422A0892C6B}" srcOrd="5" destOrd="0" presId="urn:microsoft.com/office/officeart/2005/8/layout/list1"/>
    <dgm:cxn modelId="{E96E8E63-58DB-8246-B94E-B49FF1C3466F}" type="presParOf" srcId="{FD7E0E5D-E465-814C-9609-26F00883AEB9}" destId="{4A653E52-E21A-9B46-8E2A-EC35663AA7A5}" srcOrd="6" destOrd="0" presId="urn:microsoft.com/office/officeart/2005/8/layout/list1"/>
    <dgm:cxn modelId="{4B099B21-3549-2C47-9460-02522099990B}" type="presParOf" srcId="{FD7E0E5D-E465-814C-9609-26F00883AEB9}" destId="{838216D6-E82E-E44F-9D32-1244D2A2C27A}" srcOrd="7" destOrd="0" presId="urn:microsoft.com/office/officeart/2005/8/layout/list1"/>
    <dgm:cxn modelId="{04225D83-B022-F347-9F32-8A57BAF9B288}" type="presParOf" srcId="{FD7E0E5D-E465-814C-9609-26F00883AEB9}" destId="{C22A6C11-9771-AB43-8F0A-1E1C1CACC4E3}" srcOrd="8" destOrd="0" presId="urn:microsoft.com/office/officeart/2005/8/layout/list1"/>
    <dgm:cxn modelId="{0B95ADB3-D877-4640-8809-CDF492AF8A9A}" type="presParOf" srcId="{C22A6C11-9771-AB43-8F0A-1E1C1CACC4E3}" destId="{7D4321A7-7EDF-E745-B8A6-33D9EA4B3123}" srcOrd="0" destOrd="0" presId="urn:microsoft.com/office/officeart/2005/8/layout/list1"/>
    <dgm:cxn modelId="{C3D44641-74B3-2549-A315-84614C533046}" type="presParOf" srcId="{C22A6C11-9771-AB43-8F0A-1E1C1CACC4E3}" destId="{7B76CA55-2226-5749-AE21-F66189E3A961}" srcOrd="1" destOrd="0" presId="urn:microsoft.com/office/officeart/2005/8/layout/list1"/>
    <dgm:cxn modelId="{5EF88467-C5E4-D44B-96E6-12092C0DB094}" type="presParOf" srcId="{FD7E0E5D-E465-814C-9609-26F00883AEB9}" destId="{5D87499A-0400-6142-96A1-509B0F8FAF7C}" srcOrd="9" destOrd="0" presId="urn:microsoft.com/office/officeart/2005/8/layout/list1"/>
    <dgm:cxn modelId="{85701AE5-255C-6D46-A618-5629623561F8}" type="presParOf" srcId="{FD7E0E5D-E465-814C-9609-26F00883AEB9}" destId="{DE452B9C-B4FD-9B48-89F2-7B47014C20B4}" srcOrd="10" destOrd="0" presId="urn:microsoft.com/office/officeart/2005/8/layout/list1"/>
    <dgm:cxn modelId="{85DBBC77-C1B6-6846-8982-453569AA51D9}" type="presParOf" srcId="{FD7E0E5D-E465-814C-9609-26F00883AEB9}" destId="{32096588-13FE-5B4D-B3F2-B61AC06BD385}" srcOrd="11" destOrd="0" presId="urn:microsoft.com/office/officeart/2005/8/layout/list1"/>
    <dgm:cxn modelId="{BE06E86D-90B7-D14A-A2AB-5071CE329387}" type="presParOf" srcId="{FD7E0E5D-E465-814C-9609-26F00883AEB9}" destId="{6CC45EEB-A0C9-DC43-B3AF-4C7E7D77F48F}" srcOrd="12" destOrd="0" presId="urn:microsoft.com/office/officeart/2005/8/layout/list1"/>
    <dgm:cxn modelId="{243C26C8-2780-A341-B4C5-1B3837E1BEC8}" type="presParOf" srcId="{6CC45EEB-A0C9-DC43-B3AF-4C7E7D77F48F}" destId="{A48B8FF5-8332-9F44-B586-005C504C7B04}" srcOrd="0" destOrd="0" presId="urn:microsoft.com/office/officeart/2005/8/layout/list1"/>
    <dgm:cxn modelId="{9B30A4BA-5F87-8A4C-B77C-C114BA62F9C2}" type="presParOf" srcId="{6CC45EEB-A0C9-DC43-B3AF-4C7E7D77F48F}" destId="{A246CFE8-A46E-704B-8193-62EB1ECA521F}" srcOrd="1" destOrd="0" presId="urn:microsoft.com/office/officeart/2005/8/layout/list1"/>
    <dgm:cxn modelId="{580C95ED-2059-BA49-B948-7E927D3EC768}" type="presParOf" srcId="{FD7E0E5D-E465-814C-9609-26F00883AEB9}" destId="{D1C8A6B9-3E46-0B4D-9FA6-2984D942C2FD}" srcOrd="13" destOrd="0" presId="urn:microsoft.com/office/officeart/2005/8/layout/list1"/>
    <dgm:cxn modelId="{E54D4C68-4FE5-7744-ADB5-3C80C8017340}" type="presParOf" srcId="{FD7E0E5D-E465-814C-9609-26F00883AEB9}" destId="{8E58F5C9-62D4-4946-B40A-05C568047409}" srcOrd="14" destOrd="0" presId="urn:microsoft.com/office/officeart/2005/8/layout/list1"/>
    <dgm:cxn modelId="{5AC4475F-6140-3142-B9E7-E871FE5B608D}" type="presParOf" srcId="{FD7E0E5D-E465-814C-9609-26F00883AEB9}" destId="{85368460-E316-D942-819C-055DD70E13D7}" srcOrd="15" destOrd="0" presId="urn:microsoft.com/office/officeart/2005/8/layout/list1"/>
    <dgm:cxn modelId="{02E6A264-87C7-B140-BF91-67E13BBE3341}" type="presParOf" srcId="{FD7E0E5D-E465-814C-9609-26F00883AEB9}" destId="{A150241D-A7B8-D04E-85CE-B0DCC7D31B8E}" srcOrd="16" destOrd="0" presId="urn:microsoft.com/office/officeart/2005/8/layout/list1"/>
    <dgm:cxn modelId="{62B39935-3D84-6C44-AA84-21BB88A285EB}" type="presParOf" srcId="{A150241D-A7B8-D04E-85CE-B0DCC7D31B8E}" destId="{958E0FDD-DB9E-9943-A1A3-CCCDE2E1EE10}" srcOrd="0" destOrd="0" presId="urn:microsoft.com/office/officeart/2005/8/layout/list1"/>
    <dgm:cxn modelId="{7C7FA812-B921-3D4D-9B12-07CDC1791349}" type="presParOf" srcId="{A150241D-A7B8-D04E-85CE-B0DCC7D31B8E}" destId="{83C22A54-F227-B246-B21C-7EE773453E2D}" srcOrd="1" destOrd="0" presId="urn:microsoft.com/office/officeart/2005/8/layout/list1"/>
    <dgm:cxn modelId="{F8F063BC-58B2-F44D-845D-5CBB75618562}" type="presParOf" srcId="{FD7E0E5D-E465-814C-9609-26F00883AEB9}" destId="{1FA885C1-F8C9-594E-904C-8D8D81135E6F}" srcOrd="17" destOrd="0" presId="urn:microsoft.com/office/officeart/2005/8/layout/list1"/>
    <dgm:cxn modelId="{7C9B8AFD-B235-2348-81FD-265CA8805B08}" type="presParOf" srcId="{FD7E0E5D-E465-814C-9609-26F00883AEB9}" destId="{E0AAE918-A991-124C-A3DB-ED3413604A0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B816FB-0035-A74E-8595-C19DF3FD007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F06735F-E376-AA48-B56C-C57B34C17B04}">
      <dgm:prSet custT="1"/>
      <dgm:spPr/>
      <dgm:t>
        <a:bodyPr/>
        <a:lstStyle/>
        <a:p>
          <a:pPr rtl="0"/>
          <a:r>
            <a:rPr lang="fr-FR" sz="1400" dirty="0" smtClean="0"/>
            <a:t>09:00 - 09:30 </a:t>
          </a:r>
          <a:r>
            <a:rPr lang="fr-FR" sz="1400" dirty="0" err="1" smtClean="0"/>
            <a:t>Recap</a:t>
          </a:r>
          <a:r>
            <a:rPr lang="fr-FR" sz="1400" dirty="0" smtClean="0"/>
            <a:t> &amp; quiz</a:t>
          </a:r>
          <a:endParaRPr lang="fr-FR" sz="1400" dirty="0"/>
        </a:p>
      </dgm:t>
    </dgm:pt>
    <dgm:pt modelId="{7A41F29C-987D-0D42-A7F2-2A4BB476CDDC}" type="parTrans" cxnId="{76B26C6E-1859-5540-B000-15DE8427969A}">
      <dgm:prSet/>
      <dgm:spPr/>
      <dgm:t>
        <a:bodyPr/>
        <a:lstStyle/>
        <a:p>
          <a:endParaRPr lang="en-GB"/>
        </a:p>
      </dgm:t>
    </dgm:pt>
    <dgm:pt modelId="{49E5535A-8D5A-274C-84A0-88958A8F6501}" type="sibTrans" cxnId="{76B26C6E-1859-5540-B000-15DE8427969A}">
      <dgm:prSet/>
      <dgm:spPr/>
      <dgm:t>
        <a:bodyPr/>
        <a:lstStyle/>
        <a:p>
          <a:endParaRPr lang="en-GB"/>
        </a:p>
      </dgm:t>
    </dgm:pt>
    <dgm:pt modelId="{86A972B5-5872-F24B-9925-B1AF86686403}">
      <dgm:prSet custT="1"/>
      <dgm:spPr/>
      <dgm:t>
        <a:bodyPr/>
        <a:lstStyle/>
        <a:p>
          <a:pPr rtl="0"/>
          <a:r>
            <a:rPr lang="en-GB" sz="1400" dirty="0" smtClean="0"/>
            <a:t>09:30</a:t>
          </a:r>
          <a:r>
            <a:rPr lang="en-GB" sz="1400" smtClean="0"/>
            <a:t>-</a:t>
          </a:r>
          <a:r>
            <a:rPr lang="en-GB" sz="1400" smtClean="0"/>
            <a:t>11</a:t>
          </a:r>
          <a:r>
            <a:rPr lang="en-GB" sz="1400" dirty="0" smtClean="0"/>
            <a:t>:</a:t>
          </a:r>
          <a:r>
            <a:rPr lang="en-GB" sz="1400" smtClean="0"/>
            <a:t>00 Part 5: Understanding </a:t>
          </a:r>
          <a:r>
            <a:rPr lang="en-GB" sz="1400" dirty="0" smtClean="0"/>
            <a:t>deployment implications in the supply chain </a:t>
          </a:r>
          <a:endParaRPr lang="en-GB" sz="1400" dirty="0"/>
        </a:p>
      </dgm:t>
    </dgm:pt>
    <dgm:pt modelId="{1BF7DA07-5084-F647-8B43-6C7C1EFE1164}" type="parTrans" cxnId="{4310018B-4305-614D-99AA-25EF4D514F2E}">
      <dgm:prSet/>
      <dgm:spPr/>
      <dgm:t>
        <a:bodyPr/>
        <a:lstStyle/>
        <a:p>
          <a:endParaRPr lang="en-GB"/>
        </a:p>
      </dgm:t>
    </dgm:pt>
    <dgm:pt modelId="{D259D638-7720-EB48-8940-D7C80F9C384C}" type="sibTrans" cxnId="{4310018B-4305-614D-99AA-25EF4D514F2E}">
      <dgm:prSet/>
      <dgm:spPr/>
      <dgm:t>
        <a:bodyPr/>
        <a:lstStyle/>
        <a:p>
          <a:endParaRPr lang="en-GB"/>
        </a:p>
      </dgm:t>
    </dgm:pt>
    <dgm:pt modelId="{09DA5EC9-590A-8C4A-A84E-5A5B67C9237D}">
      <dgm:prSet custT="1"/>
      <dgm:spPr/>
      <dgm:t>
        <a:bodyPr/>
        <a:lstStyle/>
        <a:p>
          <a:pPr rtl="0"/>
          <a:r>
            <a:rPr lang="en-GB" sz="1400" dirty="0" smtClean="0"/>
            <a:t>LoA</a:t>
          </a:r>
          <a:endParaRPr lang="en-GB" sz="1400" dirty="0"/>
        </a:p>
      </dgm:t>
    </dgm:pt>
    <dgm:pt modelId="{00F782CB-12A9-694E-8462-A9FACB635682}" type="parTrans" cxnId="{6BB32A9B-788E-914C-976D-C3E1794DE31B}">
      <dgm:prSet/>
      <dgm:spPr/>
      <dgm:t>
        <a:bodyPr/>
        <a:lstStyle/>
        <a:p>
          <a:endParaRPr lang="en-GB"/>
        </a:p>
      </dgm:t>
    </dgm:pt>
    <dgm:pt modelId="{2663604C-CA27-9C44-B855-4F4ECD2B311B}" type="sibTrans" cxnId="{6BB32A9B-788E-914C-976D-C3E1794DE31B}">
      <dgm:prSet/>
      <dgm:spPr/>
      <dgm:t>
        <a:bodyPr/>
        <a:lstStyle/>
        <a:p>
          <a:endParaRPr lang="en-GB"/>
        </a:p>
      </dgm:t>
    </dgm:pt>
    <dgm:pt modelId="{C890D795-4819-7148-962A-08A94A91A247}">
      <dgm:prSet custT="1"/>
      <dgm:spPr/>
      <dgm:t>
        <a:bodyPr/>
        <a:lstStyle/>
        <a:p>
          <a:pPr rtl="0"/>
          <a:r>
            <a:rPr lang="en-GB" sz="1400" dirty="0" smtClean="0"/>
            <a:t>Attribute release</a:t>
          </a:r>
          <a:endParaRPr lang="en-GB" sz="1400" dirty="0"/>
        </a:p>
      </dgm:t>
    </dgm:pt>
    <dgm:pt modelId="{55A852E3-E571-6843-8C13-08BFA265187C}" type="parTrans" cxnId="{5A978A6D-490F-8240-82A5-084C8E3507CB}">
      <dgm:prSet/>
      <dgm:spPr/>
      <dgm:t>
        <a:bodyPr/>
        <a:lstStyle/>
        <a:p>
          <a:endParaRPr lang="en-GB"/>
        </a:p>
      </dgm:t>
    </dgm:pt>
    <dgm:pt modelId="{2C419CBB-D9E7-7C46-9BA5-84A3CAA29A52}" type="sibTrans" cxnId="{5A978A6D-490F-8240-82A5-084C8E3507CB}">
      <dgm:prSet/>
      <dgm:spPr/>
      <dgm:t>
        <a:bodyPr/>
        <a:lstStyle/>
        <a:p>
          <a:endParaRPr lang="en-GB"/>
        </a:p>
      </dgm:t>
    </dgm:pt>
    <dgm:pt modelId="{07F6F703-8126-3348-B736-0C81E30F2617}">
      <dgm:prSet custT="1"/>
      <dgm:spPr/>
      <dgm:t>
        <a:bodyPr/>
        <a:lstStyle/>
        <a:p>
          <a:pPr rtl="0"/>
          <a:r>
            <a:rPr lang="en-US" sz="1400" dirty="0" smtClean="0"/>
            <a:t>11:00-11:30 Coffee</a:t>
          </a:r>
          <a:endParaRPr lang="en-US" sz="1400" dirty="0"/>
        </a:p>
      </dgm:t>
    </dgm:pt>
    <dgm:pt modelId="{311B3025-0710-6340-BC5A-84A209F9A00D}" type="parTrans" cxnId="{7B9EB6F0-6972-314E-ADAC-776F04FC2644}">
      <dgm:prSet/>
      <dgm:spPr/>
      <dgm:t>
        <a:bodyPr/>
        <a:lstStyle/>
        <a:p>
          <a:endParaRPr lang="en-GB"/>
        </a:p>
      </dgm:t>
    </dgm:pt>
    <dgm:pt modelId="{1D0791AE-716D-F943-8818-BE8B0100F308}" type="sibTrans" cxnId="{7B9EB6F0-6972-314E-ADAC-776F04FC2644}">
      <dgm:prSet/>
      <dgm:spPr/>
      <dgm:t>
        <a:bodyPr/>
        <a:lstStyle/>
        <a:p>
          <a:endParaRPr lang="en-GB"/>
        </a:p>
      </dgm:t>
    </dgm:pt>
    <dgm:pt modelId="{5A8419FC-7AA3-D245-92F8-4109B0C389D6}">
      <dgm:prSet custT="1"/>
      <dgm:spPr/>
      <dgm:t>
        <a:bodyPr/>
        <a:lstStyle/>
        <a:p>
          <a:pPr rtl="0"/>
          <a:r>
            <a:rPr lang="en-GB" sz="1400" dirty="0" smtClean="0"/>
            <a:t>11:30-13:00 </a:t>
          </a:r>
          <a:r>
            <a:rPr lang="en-GB" sz="1400" dirty="0" err="1" smtClean="0"/>
            <a:t>Groupwork</a:t>
          </a:r>
          <a:r>
            <a:rPr lang="en-GB" sz="1400" dirty="0" smtClean="0"/>
            <a:t> final updates</a:t>
          </a:r>
          <a:endParaRPr lang="en-GB" sz="1400" dirty="0"/>
        </a:p>
      </dgm:t>
    </dgm:pt>
    <dgm:pt modelId="{F9E78C73-2910-9F4F-A814-C1CE5DD44EA7}" type="parTrans" cxnId="{53988879-617E-2348-AD64-F67C9804929E}">
      <dgm:prSet/>
      <dgm:spPr/>
      <dgm:t>
        <a:bodyPr/>
        <a:lstStyle/>
        <a:p>
          <a:endParaRPr lang="en-GB"/>
        </a:p>
      </dgm:t>
    </dgm:pt>
    <dgm:pt modelId="{C2C0E7DD-954D-D74E-9913-EC0C9602F43A}" type="sibTrans" cxnId="{53988879-617E-2348-AD64-F67C9804929E}">
      <dgm:prSet/>
      <dgm:spPr/>
      <dgm:t>
        <a:bodyPr/>
        <a:lstStyle/>
        <a:p>
          <a:endParaRPr lang="en-GB"/>
        </a:p>
      </dgm:t>
    </dgm:pt>
    <dgm:pt modelId="{F3903330-0893-A74D-8F78-065E867DD29B}">
      <dgm:prSet custT="1"/>
      <dgm:spPr/>
      <dgm:t>
        <a:bodyPr/>
        <a:lstStyle/>
        <a:p>
          <a:pPr rtl="0"/>
          <a:r>
            <a:rPr lang="en-GB" sz="1400" dirty="0" smtClean="0"/>
            <a:t>12:00-13:00 </a:t>
          </a:r>
          <a:r>
            <a:rPr lang="en-GB" sz="1400" dirty="0" err="1" smtClean="0"/>
            <a:t>Groupwork</a:t>
          </a:r>
          <a:r>
            <a:rPr lang="en-GB" sz="1400" dirty="0" smtClean="0"/>
            <a:t> report-out and review</a:t>
          </a:r>
          <a:endParaRPr lang="en-GB" sz="1400" dirty="0"/>
        </a:p>
      </dgm:t>
    </dgm:pt>
    <dgm:pt modelId="{E88A7F00-A508-6640-ABB8-ED05B8F7AD90}" type="parTrans" cxnId="{55A4CDCB-E92C-1F49-AAD2-8EE521112916}">
      <dgm:prSet/>
      <dgm:spPr/>
      <dgm:t>
        <a:bodyPr/>
        <a:lstStyle/>
        <a:p>
          <a:endParaRPr lang="en-GB"/>
        </a:p>
      </dgm:t>
    </dgm:pt>
    <dgm:pt modelId="{AA1862A0-74A6-2948-914D-E0E0B67D74A3}" type="sibTrans" cxnId="{55A4CDCB-E92C-1F49-AAD2-8EE521112916}">
      <dgm:prSet/>
      <dgm:spPr/>
      <dgm:t>
        <a:bodyPr/>
        <a:lstStyle/>
        <a:p>
          <a:endParaRPr lang="en-GB"/>
        </a:p>
      </dgm:t>
    </dgm:pt>
    <dgm:pt modelId="{2991D297-44DD-4347-BCC4-2615DE5295BA}">
      <dgm:prSet custT="1"/>
      <dgm:spPr/>
      <dgm:t>
        <a:bodyPr/>
        <a:lstStyle/>
        <a:p>
          <a:pPr rtl="0"/>
          <a:r>
            <a:rPr lang="en-GB" sz="1400" dirty="0" smtClean="0"/>
            <a:t>Interactive session</a:t>
          </a:r>
          <a:endParaRPr lang="en-GB" sz="1400" dirty="0"/>
        </a:p>
      </dgm:t>
    </dgm:pt>
    <dgm:pt modelId="{536DC9C8-7621-604E-9C45-68EE0D54E9A2}" type="parTrans" cxnId="{98823BBD-4687-CD47-965D-8D5A2A3D3C73}">
      <dgm:prSet/>
      <dgm:spPr/>
      <dgm:t>
        <a:bodyPr/>
        <a:lstStyle/>
        <a:p>
          <a:endParaRPr lang="en-GB"/>
        </a:p>
      </dgm:t>
    </dgm:pt>
    <dgm:pt modelId="{B56C812F-8E24-3142-BB95-E848517A92B7}" type="sibTrans" cxnId="{98823BBD-4687-CD47-965D-8D5A2A3D3C73}">
      <dgm:prSet/>
      <dgm:spPr/>
      <dgm:t>
        <a:bodyPr/>
        <a:lstStyle/>
        <a:p>
          <a:endParaRPr lang="en-GB"/>
        </a:p>
      </dgm:t>
    </dgm:pt>
    <dgm:pt modelId="{DEC27CA8-D929-8446-9278-6A8E4D105551}">
      <dgm:prSet custT="1"/>
      <dgm:spPr/>
      <dgm:t>
        <a:bodyPr/>
        <a:lstStyle/>
        <a:p>
          <a:pPr rtl="0"/>
          <a:r>
            <a:rPr lang="en-GB" sz="1400" dirty="0" smtClean="0"/>
            <a:t>Attribute aggregation</a:t>
          </a:r>
          <a:endParaRPr lang="en-GB" sz="1400" dirty="0"/>
        </a:p>
      </dgm:t>
    </dgm:pt>
    <dgm:pt modelId="{2C8837B5-41E9-1E47-9B8B-328253A68179}" type="parTrans" cxnId="{5A326FCB-09AD-D645-BECF-8082CB4107CC}">
      <dgm:prSet/>
      <dgm:spPr/>
      <dgm:t>
        <a:bodyPr/>
        <a:lstStyle/>
        <a:p>
          <a:endParaRPr lang="en-GB"/>
        </a:p>
      </dgm:t>
    </dgm:pt>
    <dgm:pt modelId="{9EAF1F6E-4AC9-5246-8BE4-E79C7E29AFE1}" type="sibTrans" cxnId="{5A326FCB-09AD-D645-BECF-8082CB4107CC}">
      <dgm:prSet/>
      <dgm:spPr/>
      <dgm:t>
        <a:bodyPr/>
        <a:lstStyle/>
        <a:p>
          <a:endParaRPr lang="en-GB"/>
        </a:p>
      </dgm:t>
    </dgm:pt>
    <dgm:pt modelId="{2EC1C7C5-C84D-5E40-AF3D-D6AF764ABBF1}">
      <dgm:prSet custT="1"/>
      <dgm:spPr/>
      <dgm:t>
        <a:bodyPr/>
        <a:lstStyle/>
        <a:p>
          <a:pPr rtl="0"/>
          <a:r>
            <a:rPr lang="en-GB" sz="1400" dirty="0" smtClean="0"/>
            <a:t>Monitoring/Accounting</a:t>
          </a:r>
          <a:endParaRPr lang="en-GB" sz="1400" dirty="0"/>
        </a:p>
      </dgm:t>
    </dgm:pt>
    <dgm:pt modelId="{A6DA3066-7231-A346-9400-C49628308F6A}" type="parTrans" cxnId="{49BB9B66-64C6-C046-80E4-EF7B1209E16C}">
      <dgm:prSet/>
      <dgm:spPr/>
      <dgm:t>
        <a:bodyPr/>
        <a:lstStyle/>
        <a:p>
          <a:endParaRPr lang="en-GB"/>
        </a:p>
      </dgm:t>
    </dgm:pt>
    <dgm:pt modelId="{2FAD817A-F316-504F-95C7-E66F8D9B3A3B}" type="sibTrans" cxnId="{49BB9B66-64C6-C046-80E4-EF7B1209E16C}">
      <dgm:prSet/>
      <dgm:spPr/>
      <dgm:t>
        <a:bodyPr/>
        <a:lstStyle/>
        <a:p>
          <a:endParaRPr lang="en-GB"/>
        </a:p>
      </dgm:t>
    </dgm:pt>
    <dgm:pt modelId="{C34E6828-1C18-2945-95FA-E62FAEA7319D}" type="pres">
      <dgm:prSet presAssocID="{25B816FB-0035-A74E-8595-C19DF3FD007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0D84023-4E52-2D43-83F8-7CF87499F055}" type="pres">
      <dgm:prSet presAssocID="{4F06735F-E376-AA48-B56C-C57B34C17B04}" presName="parentLin" presStyleCnt="0"/>
      <dgm:spPr/>
    </dgm:pt>
    <dgm:pt modelId="{C7868511-26D0-FB43-AF8C-4521704D7453}" type="pres">
      <dgm:prSet presAssocID="{4F06735F-E376-AA48-B56C-C57B34C17B04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661512C9-9350-734E-886E-7F42D64539FB}" type="pres">
      <dgm:prSet presAssocID="{4F06735F-E376-AA48-B56C-C57B34C17B0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FE1A9F-2AB8-E645-86A3-15A24CE7A329}" type="pres">
      <dgm:prSet presAssocID="{4F06735F-E376-AA48-B56C-C57B34C17B04}" presName="negativeSpace" presStyleCnt="0"/>
      <dgm:spPr/>
    </dgm:pt>
    <dgm:pt modelId="{3EC23881-C675-7842-8A59-A1E47C77371A}" type="pres">
      <dgm:prSet presAssocID="{4F06735F-E376-AA48-B56C-C57B34C17B04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44053E-0538-784F-8538-387148B2A00C}" type="pres">
      <dgm:prSet presAssocID="{49E5535A-8D5A-274C-84A0-88958A8F6501}" presName="spaceBetweenRectangles" presStyleCnt="0"/>
      <dgm:spPr/>
    </dgm:pt>
    <dgm:pt modelId="{41D43C1B-C317-524A-9F17-0C167B559852}" type="pres">
      <dgm:prSet presAssocID="{86A972B5-5872-F24B-9925-B1AF86686403}" presName="parentLin" presStyleCnt="0"/>
      <dgm:spPr/>
    </dgm:pt>
    <dgm:pt modelId="{CD746BA6-2561-3949-A927-998605C014E2}" type="pres">
      <dgm:prSet presAssocID="{86A972B5-5872-F24B-9925-B1AF86686403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9CA98F34-72CB-8E46-A35B-BB5CCCE73572}" type="pres">
      <dgm:prSet presAssocID="{86A972B5-5872-F24B-9925-B1AF8668640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3E29E7-7100-674A-A5A9-4C1BB424958B}" type="pres">
      <dgm:prSet presAssocID="{86A972B5-5872-F24B-9925-B1AF86686403}" presName="negativeSpace" presStyleCnt="0"/>
      <dgm:spPr/>
    </dgm:pt>
    <dgm:pt modelId="{2D5CBFE8-FB70-974C-AA07-B550343D466B}" type="pres">
      <dgm:prSet presAssocID="{86A972B5-5872-F24B-9925-B1AF86686403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34CC11-E2E8-9C43-950D-BA606516545A}" type="pres">
      <dgm:prSet presAssocID="{D259D638-7720-EB48-8940-D7C80F9C384C}" presName="spaceBetweenRectangles" presStyleCnt="0"/>
      <dgm:spPr/>
    </dgm:pt>
    <dgm:pt modelId="{2C3A70FE-7251-1A45-B2DF-76E90B4293E7}" type="pres">
      <dgm:prSet presAssocID="{07F6F703-8126-3348-B736-0C81E30F2617}" presName="parentLin" presStyleCnt="0"/>
      <dgm:spPr/>
    </dgm:pt>
    <dgm:pt modelId="{38C8E97A-2AD2-8B41-A424-7DF0DB612B2A}" type="pres">
      <dgm:prSet presAssocID="{07F6F703-8126-3348-B736-0C81E30F2617}" presName="parentLeftMargin" presStyleLbl="node1" presStyleIdx="1" presStyleCnt="4"/>
      <dgm:spPr/>
      <dgm:t>
        <a:bodyPr/>
        <a:lstStyle/>
        <a:p>
          <a:endParaRPr lang="en-GB"/>
        </a:p>
      </dgm:t>
    </dgm:pt>
    <dgm:pt modelId="{4833667D-37D8-BE40-92B4-DCCA9EFA6503}" type="pres">
      <dgm:prSet presAssocID="{07F6F703-8126-3348-B736-0C81E30F26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6D8D6F-8B97-8B4B-965F-F2CFC9356837}" type="pres">
      <dgm:prSet presAssocID="{07F6F703-8126-3348-B736-0C81E30F2617}" presName="negativeSpace" presStyleCnt="0"/>
      <dgm:spPr/>
    </dgm:pt>
    <dgm:pt modelId="{07B7C66D-E670-FD43-9FA0-47CB47C29B0C}" type="pres">
      <dgm:prSet presAssocID="{07F6F703-8126-3348-B736-0C81E30F2617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D5D566-4CB8-D64F-A6FE-71F20A8C476A}" type="pres">
      <dgm:prSet presAssocID="{1D0791AE-716D-F943-8818-BE8B0100F308}" presName="spaceBetweenRectangles" presStyleCnt="0"/>
      <dgm:spPr/>
    </dgm:pt>
    <dgm:pt modelId="{AA2E5B33-8050-C14D-B814-16C724B4AC93}" type="pres">
      <dgm:prSet presAssocID="{5A8419FC-7AA3-D245-92F8-4109B0C389D6}" presName="parentLin" presStyleCnt="0"/>
      <dgm:spPr/>
    </dgm:pt>
    <dgm:pt modelId="{DF9AAE31-1079-864A-A199-877EEE44A9F6}" type="pres">
      <dgm:prSet presAssocID="{5A8419FC-7AA3-D245-92F8-4109B0C389D6}" presName="parentLeftMargin" presStyleLbl="node1" presStyleIdx="2" presStyleCnt="4"/>
      <dgm:spPr/>
      <dgm:t>
        <a:bodyPr/>
        <a:lstStyle/>
        <a:p>
          <a:endParaRPr lang="en-GB"/>
        </a:p>
      </dgm:t>
    </dgm:pt>
    <dgm:pt modelId="{7F07FA1C-9BB1-A24E-A119-043FDB1722CE}" type="pres">
      <dgm:prSet presAssocID="{5A8419FC-7AA3-D245-92F8-4109B0C389D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09A1CF-0328-4D42-ACF6-5214471D7615}" type="pres">
      <dgm:prSet presAssocID="{5A8419FC-7AA3-D245-92F8-4109B0C389D6}" presName="negativeSpace" presStyleCnt="0"/>
      <dgm:spPr/>
    </dgm:pt>
    <dgm:pt modelId="{F9A88765-B2CF-694D-9BEC-C08F4ADA203C}" type="pres">
      <dgm:prSet presAssocID="{5A8419FC-7AA3-D245-92F8-4109B0C389D6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9C2D9D3-CCCD-C64A-A6E6-618B900D74D9}" type="presOf" srcId="{09DA5EC9-590A-8C4A-A84E-5A5B67C9237D}" destId="{2D5CBFE8-FB70-974C-AA07-B550343D466B}" srcOrd="0" destOrd="1" presId="urn:microsoft.com/office/officeart/2005/8/layout/list1"/>
    <dgm:cxn modelId="{5A978A6D-490F-8240-82A5-084C8E3507CB}" srcId="{86A972B5-5872-F24B-9925-B1AF86686403}" destId="{C890D795-4819-7148-962A-08A94A91A247}" srcOrd="2" destOrd="0" parTransId="{55A852E3-E571-6843-8C13-08BFA265187C}" sibTransId="{2C419CBB-D9E7-7C46-9BA5-84A3CAA29A52}"/>
    <dgm:cxn modelId="{98823BBD-4687-CD47-965D-8D5A2A3D3C73}" srcId="{86A972B5-5872-F24B-9925-B1AF86686403}" destId="{2991D297-44DD-4347-BCC4-2615DE5295BA}" srcOrd="0" destOrd="0" parTransId="{536DC9C8-7621-604E-9C45-68EE0D54E9A2}" sibTransId="{B56C812F-8E24-3142-BB95-E848517A92B7}"/>
    <dgm:cxn modelId="{25BFCAF4-62AB-F741-8AD1-8152293E411C}" type="presOf" srcId="{4F06735F-E376-AA48-B56C-C57B34C17B04}" destId="{661512C9-9350-734E-886E-7F42D64539FB}" srcOrd="1" destOrd="0" presId="urn:microsoft.com/office/officeart/2005/8/layout/list1"/>
    <dgm:cxn modelId="{41F0BAA2-6843-1C4B-9BEF-CC6257809887}" type="presOf" srcId="{C890D795-4819-7148-962A-08A94A91A247}" destId="{2D5CBFE8-FB70-974C-AA07-B550343D466B}" srcOrd="0" destOrd="2" presId="urn:microsoft.com/office/officeart/2005/8/layout/list1"/>
    <dgm:cxn modelId="{BB25780F-4C08-C840-81F2-0F517FFBCB00}" type="presOf" srcId="{4F06735F-E376-AA48-B56C-C57B34C17B04}" destId="{C7868511-26D0-FB43-AF8C-4521704D7453}" srcOrd="0" destOrd="0" presId="urn:microsoft.com/office/officeart/2005/8/layout/list1"/>
    <dgm:cxn modelId="{04844FB4-F028-F14B-B7F9-7F389679975B}" type="presOf" srcId="{5A8419FC-7AA3-D245-92F8-4109B0C389D6}" destId="{7F07FA1C-9BB1-A24E-A119-043FDB1722CE}" srcOrd="1" destOrd="0" presId="urn:microsoft.com/office/officeart/2005/8/layout/list1"/>
    <dgm:cxn modelId="{53988879-617E-2348-AD64-F67C9804929E}" srcId="{25B816FB-0035-A74E-8595-C19DF3FD0075}" destId="{5A8419FC-7AA3-D245-92F8-4109B0C389D6}" srcOrd="3" destOrd="0" parTransId="{F9E78C73-2910-9F4F-A814-C1CE5DD44EA7}" sibTransId="{C2C0E7DD-954D-D74E-9913-EC0C9602F43A}"/>
    <dgm:cxn modelId="{981AA8A5-8539-5E4F-A468-ACDDB81FCF9A}" type="presOf" srcId="{5A8419FC-7AA3-D245-92F8-4109B0C389D6}" destId="{DF9AAE31-1079-864A-A199-877EEE44A9F6}" srcOrd="0" destOrd="0" presId="urn:microsoft.com/office/officeart/2005/8/layout/list1"/>
    <dgm:cxn modelId="{55A4CDCB-E92C-1F49-AAD2-8EE521112916}" srcId="{5A8419FC-7AA3-D245-92F8-4109B0C389D6}" destId="{F3903330-0893-A74D-8F78-065E867DD29B}" srcOrd="0" destOrd="0" parTransId="{E88A7F00-A508-6640-ABB8-ED05B8F7AD90}" sibTransId="{AA1862A0-74A6-2948-914D-E0E0B67D74A3}"/>
    <dgm:cxn modelId="{C1C9DF9D-4170-AB43-B608-DECFCC75C528}" type="presOf" srcId="{86A972B5-5872-F24B-9925-B1AF86686403}" destId="{9CA98F34-72CB-8E46-A35B-BB5CCCE73572}" srcOrd="1" destOrd="0" presId="urn:microsoft.com/office/officeart/2005/8/layout/list1"/>
    <dgm:cxn modelId="{72510D48-68B7-0944-B166-BFC888B899D8}" type="presOf" srcId="{F3903330-0893-A74D-8F78-065E867DD29B}" destId="{F9A88765-B2CF-694D-9BEC-C08F4ADA203C}" srcOrd="0" destOrd="0" presId="urn:microsoft.com/office/officeart/2005/8/layout/list1"/>
    <dgm:cxn modelId="{856BB108-F67F-F44A-BDE7-12EAD596588E}" type="presOf" srcId="{07F6F703-8126-3348-B736-0C81E30F2617}" destId="{4833667D-37D8-BE40-92B4-DCCA9EFA6503}" srcOrd="1" destOrd="0" presId="urn:microsoft.com/office/officeart/2005/8/layout/list1"/>
    <dgm:cxn modelId="{2805134D-DB73-5442-BB6E-5EC175A4DA86}" type="presOf" srcId="{DEC27CA8-D929-8446-9278-6A8E4D105551}" destId="{2D5CBFE8-FB70-974C-AA07-B550343D466B}" srcOrd="0" destOrd="3" presId="urn:microsoft.com/office/officeart/2005/8/layout/list1"/>
    <dgm:cxn modelId="{651EDF75-AD48-0B41-AD82-6C6C817E0681}" type="presOf" srcId="{25B816FB-0035-A74E-8595-C19DF3FD0075}" destId="{C34E6828-1C18-2945-95FA-E62FAEA7319D}" srcOrd="0" destOrd="0" presId="urn:microsoft.com/office/officeart/2005/8/layout/list1"/>
    <dgm:cxn modelId="{6BB32A9B-788E-914C-976D-C3E1794DE31B}" srcId="{86A972B5-5872-F24B-9925-B1AF86686403}" destId="{09DA5EC9-590A-8C4A-A84E-5A5B67C9237D}" srcOrd="1" destOrd="0" parTransId="{00F782CB-12A9-694E-8462-A9FACB635682}" sibTransId="{2663604C-CA27-9C44-B855-4F4ECD2B311B}"/>
    <dgm:cxn modelId="{5A326FCB-09AD-D645-BECF-8082CB4107CC}" srcId="{86A972B5-5872-F24B-9925-B1AF86686403}" destId="{DEC27CA8-D929-8446-9278-6A8E4D105551}" srcOrd="3" destOrd="0" parTransId="{2C8837B5-41E9-1E47-9B8B-328253A68179}" sibTransId="{9EAF1F6E-4AC9-5246-8BE4-E79C7E29AFE1}"/>
    <dgm:cxn modelId="{7B9EB6F0-6972-314E-ADAC-776F04FC2644}" srcId="{25B816FB-0035-A74E-8595-C19DF3FD0075}" destId="{07F6F703-8126-3348-B736-0C81E30F2617}" srcOrd="2" destOrd="0" parTransId="{311B3025-0710-6340-BC5A-84A209F9A00D}" sibTransId="{1D0791AE-716D-F943-8818-BE8B0100F308}"/>
    <dgm:cxn modelId="{E0879F81-E8F1-A54F-92A6-9E7DCD457E4F}" type="presOf" srcId="{07F6F703-8126-3348-B736-0C81E30F2617}" destId="{38C8E97A-2AD2-8B41-A424-7DF0DB612B2A}" srcOrd="0" destOrd="0" presId="urn:microsoft.com/office/officeart/2005/8/layout/list1"/>
    <dgm:cxn modelId="{640E1B55-D4D6-5348-9260-B8A96E85D4BA}" type="presOf" srcId="{86A972B5-5872-F24B-9925-B1AF86686403}" destId="{CD746BA6-2561-3949-A927-998605C014E2}" srcOrd="0" destOrd="0" presId="urn:microsoft.com/office/officeart/2005/8/layout/list1"/>
    <dgm:cxn modelId="{49BB9B66-64C6-C046-80E4-EF7B1209E16C}" srcId="{86A972B5-5872-F24B-9925-B1AF86686403}" destId="{2EC1C7C5-C84D-5E40-AF3D-D6AF764ABBF1}" srcOrd="4" destOrd="0" parTransId="{A6DA3066-7231-A346-9400-C49628308F6A}" sibTransId="{2FAD817A-F316-504F-95C7-E66F8D9B3A3B}"/>
    <dgm:cxn modelId="{76B26C6E-1859-5540-B000-15DE8427969A}" srcId="{25B816FB-0035-A74E-8595-C19DF3FD0075}" destId="{4F06735F-E376-AA48-B56C-C57B34C17B04}" srcOrd="0" destOrd="0" parTransId="{7A41F29C-987D-0D42-A7F2-2A4BB476CDDC}" sibTransId="{49E5535A-8D5A-274C-84A0-88958A8F6501}"/>
    <dgm:cxn modelId="{0C15DF0D-6E67-4746-A56C-4027C887CBB0}" type="presOf" srcId="{2991D297-44DD-4347-BCC4-2615DE5295BA}" destId="{2D5CBFE8-FB70-974C-AA07-B550343D466B}" srcOrd="0" destOrd="0" presId="urn:microsoft.com/office/officeart/2005/8/layout/list1"/>
    <dgm:cxn modelId="{4310018B-4305-614D-99AA-25EF4D514F2E}" srcId="{25B816FB-0035-A74E-8595-C19DF3FD0075}" destId="{86A972B5-5872-F24B-9925-B1AF86686403}" srcOrd="1" destOrd="0" parTransId="{1BF7DA07-5084-F647-8B43-6C7C1EFE1164}" sibTransId="{D259D638-7720-EB48-8940-D7C80F9C384C}"/>
    <dgm:cxn modelId="{53D93778-514A-1048-8826-4544E4040D0F}" type="presOf" srcId="{2EC1C7C5-C84D-5E40-AF3D-D6AF764ABBF1}" destId="{2D5CBFE8-FB70-974C-AA07-B550343D466B}" srcOrd="0" destOrd="4" presId="urn:microsoft.com/office/officeart/2005/8/layout/list1"/>
    <dgm:cxn modelId="{88457572-EE9F-6742-BBAD-4C5904E614AC}" type="presParOf" srcId="{C34E6828-1C18-2945-95FA-E62FAEA7319D}" destId="{A0D84023-4E52-2D43-83F8-7CF87499F055}" srcOrd="0" destOrd="0" presId="urn:microsoft.com/office/officeart/2005/8/layout/list1"/>
    <dgm:cxn modelId="{79490344-6120-8643-B3E2-E7DDB6664F9A}" type="presParOf" srcId="{A0D84023-4E52-2D43-83F8-7CF87499F055}" destId="{C7868511-26D0-FB43-AF8C-4521704D7453}" srcOrd="0" destOrd="0" presId="urn:microsoft.com/office/officeart/2005/8/layout/list1"/>
    <dgm:cxn modelId="{8E788972-0706-7548-85F7-40B0F4AE1AB5}" type="presParOf" srcId="{A0D84023-4E52-2D43-83F8-7CF87499F055}" destId="{661512C9-9350-734E-886E-7F42D64539FB}" srcOrd="1" destOrd="0" presId="urn:microsoft.com/office/officeart/2005/8/layout/list1"/>
    <dgm:cxn modelId="{9A1DEC17-7127-1F47-BA9C-F33D8080DB73}" type="presParOf" srcId="{C34E6828-1C18-2945-95FA-E62FAEA7319D}" destId="{5DFE1A9F-2AB8-E645-86A3-15A24CE7A329}" srcOrd="1" destOrd="0" presId="urn:microsoft.com/office/officeart/2005/8/layout/list1"/>
    <dgm:cxn modelId="{AC8160F8-8534-D343-9448-F1E16A645A35}" type="presParOf" srcId="{C34E6828-1C18-2945-95FA-E62FAEA7319D}" destId="{3EC23881-C675-7842-8A59-A1E47C77371A}" srcOrd="2" destOrd="0" presId="urn:microsoft.com/office/officeart/2005/8/layout/list1"/>
    <dgm:cxn modelId="{A959E0D6-F25F-5B4B-8201-078D4743EB23}" type="presParOf" srcId="{C34E6828-1C18-2945-95FA-E62FAEA7319D}" destId="{AE44053E-0538-784F-8538-387148B2A00C}" srcOrd="3" destOrd="0" presId="urn:microsoft.com/office/officeart/2005/8/layout/list1"/>
    <dgm:cxn modelId="{F29CA91A-1BDE-B244-AF14-94269167ACE7}" type="presParOf" srcId="{C34E6828-1C18-2945-95FA-E62FAEA7319D}" destId="{41D43C1B-C317-524A-9F17-0C167B559852}" srcOrd="4" destOrd="0" presId="urn:microsoft.com/office/officeart/2005/8/layout/list1"/>
    <dgm:cxn modelId="{91AF957E-498B-F940-A7CA-BE3755E3F8D4}" type="presParOf" srcId="{41D43C1B-C317-524A-9F17-0C167B559852}" destId="{CD746BA6-2561-3949-A927-998605C014E2}" srcOrd="0" destOrd="0" presId="urn:microsoft.com/office/officeart/2005/8/layout/list1"/>
    <dgm:cxn modelId="{AAD79017-AC47-2D48-93B5-AF14129514F2}" type="presParOf" srcId="{41D43C1B-C317-524A-9F17-0C167B559852}" destId="{9CA98F34-72CB-8E46-A35B-BB5CCCE73572}" srcOrd="1" destOrd="0" presId="urn:microsoft.com/office/officeart/2005/8/layout/list1"/>
    <dgm:cxn modelId="{7F2988CB-411D-6C44-BA72-DC54A4B2CA06}" type="presParOf" srcId="{C34E6828-1C18-2945-95FA-E62FAEA7319D}" destId="{B13E29E7-7100-674A-A5A9-4C1BB424958B}" srcOrd="5" destOrd="0" presId="urn:microsoft.com/office/officeart/2005/8/layout/list1"/>
    <dgm:cxn modelId="{4741D30C-0649-1344-B2B4-67BCC414027D}" type="presParOf" srcId="{C34E6828-1C18-2945-95FA-E62FAEA7319D}" destId="{2D5CBFE8-FB70-974C-AA07-B550343D466B}" srcOrd="6" destOrd="0" presId="urn:microsoft.com/office/officeart/2005/8/layout/list1"/>
    <dgm:cxn modelId="{147DACA6-B410-E244-9545-B1FD0D4B88EE}" type="presParOf" srcId="{C34E6828-1C18-2945-95FA-E62FAEA7319D}" destId="{9034CC11-E2E8-9C43-950D-BA606516545A}" srcOrd="7" destOrd="0" presId="urn:microsoft.com/office/officeart/2005/8/layout/list1"/>
    <dgm:cxn modelId="{D9933F0D-8987-D54B-B123-9783B712C69F}" type="presParOf" srcId="{C34E6828-1C18-2945-95FA-E62FAEA7319D}" destId="{2C3A70FE-7251-1A45-B2DF-76E90B4293E7}" srcOrd="8" destOrd="0" presId="urn:microsoft.com/office/officeart/2005/8/layout/list1"/>
    <dgm:cxn modelId="{5C184882-DAED-5246-BD75-B4C9E7A825BD}" type="presParOf" srcId="{2C3A70FE-7251-1A45-B2DF-76E90B4293E7}" destId="{38C8E97A-2AD2-8B41-A424-7DF0DB612B2A}" srcOrd="0" destOrd="0" presId="urn:microsoft.com/office/officeart/2005/8/layout/list1"/>
    <dgm:cxn modelId="{83C8492C-C293-614B-9817-43A05BE7692F}" type="presParOf" srcId="{2C3A70FE-7251-1A45-B2DF-76E90B4293E7}" destId="{4833667D-37D8-BE40-92B4-DCCA9EFA6503}" srcOrd="1" destOrd="0" presId="urn:microsoft.com/office/officeart/2005/8/layout/list1"/>
    <dgm:cxn modelId="{9325F21B-3350-8347-B252-62A25E7D9687}" type="presParOf" srcId="{C34E6828-1C18-2945-95FA-E62FAEA7319D}" destId="{476D8D6F-8B97-8B4B-965F-F2CFC9356837}" srcOrd="9" destOrd="0" presId="urn:microsoft.com/office/officeart/2005/8/layout/list1"/>
    <dgm:cxn modelId="{B34B1214-3801-604E-A33C-817EA99FCC90}" type="presParOf" srcId="{C34E6828-1C18-2945-95FA-E62FAEA7319D}" destId="{07B7C66D-E670-FD43-9FA0-47CB47C29B0C}" srcOrd="10" destOrd="0" presId="urn:microsoft.com/office/officeart/2005/8/layout/list1"/>
    <dgm:cxn modelId="{2918C307-69B5-EF4E-8365-3A6C3DBEAA58}" type="presParOf" srcId="{C34E6828-1C18-2945-95FA-E62FAEA7319D}" destId="{ABD5D566-4CB8-D64F-A6FE-71F20A8C476A}" srcOrd="11" destOrd="0" presId="urn:microsoft.com/office/officeart/2005/8/layout/list1"/>
    <dgm:cxn modelId="{D858EE30-B995-CB4E-A889-CB18D89620A5}" type="presParOf" srcId="{C34E6828-1C18-2945-95FA-E62FAEA7319D}" destId="{AA2E5B33-8050-C14D-B814-16C724B4AC93}" srcOrd="12" destOrd="0" presId="urn:microsoft.com/office/officeart/2005/8/layout/list1"/>
    <dgm:cxn modelId="{211DE0C7-76B4-404A-9B7F-CFA3923D91F7}" type="presParOf" srcId="{AA2E5B33-8050-C14D-B814-16C724B4AC93}" destId="{DF9AAE31-1079-864A-A199-877EEE44A9F6}" srcOrd="0" destOrd="0" presId="urn:microsoft.com/office/officeart/2005/8/layout/list1"/>
    <dgm:cxn modelId="{626B0F41-018A-B644-9252-B148041D5E8F}" type="presParOf" srcId="{AA2E5B33-8050-C14D-B814-16C724B4AC93}" destId="{7F07FA1C-9BB1-A24E-A119-043FDB1722CE}" srcOrd="1" destOrd="0" presId="urn:microsoft.com/office/officeart/2005/8/layout/list1"/>
    <dgm:cxn modelId="{3E2C44E1-4C16-B143-A5D3-4958A4D94A1C}" type="presParOf" srcId="{C34E6828-1C18-2945-95FA-E62FAEA7319D}" destId="{EA09A1CF-0328-4D42-ACF6-5214471D7615}" srcOrd="13" destOrd="0" presId="urn:microsoft.com/office/officeart/2005/8/layout/list1"/>
    <dgm:cxn modelId="{E945CABE-FCDF-874A-900E-E3E266D081AA}" type="presParOf" srcId="{C34E6828-1C18-2945-95FA-E62FAEA7319D}" destId="{F9A88765-B2CF-694D-9BEC-C08F4ADA20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88AB2-1692-4B4A-AC7F-810C488C9EA1}">
      <dsp:nvSpPr>
        <dsp:cNvPr id="0" name=""/>
        <dsp:cNvSpPr/>
      </dsp:nvSpPr>
      <dsp:spPr>
        <a:xfrm>
          <a:off x="0" y="322114"/>
          <a:ext cx="827868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518" tIns="333248" rIns="642518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Intro, Welcome, Setting the Scene/learning objectives</a:t>
          </a:r>
          <a:endParaRPr lang="en-GB" sz="1600" kern="1200" dirty="0"/>
        </a:p>
      </dsp:txBody>
      <dsp:txXfrm>
        <a:off x="0" y="322114"/>
        <a:ext cx="8278688" cy="680400"/>
      </dsp:txXfrm>
    </dsp:sp>
    <dsp:sp modelId="{B78E9196-BFF9-9040-AE36-A1BF0345C4D7}">
      <dsp:nvSpPr>
        <dsp:cNvPr id="0" name=""/>
        <dsp:cNvSpPr/>
      </dsp:nvSpPr>
      <dsp:spPr>
        <a:xfrm>
          <a:off x="413934" y="85954"/>
          <a:ext cx="5795081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40" tIns="0" rIns="21904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09:00-09:30</a:t>
          </a:r>
          <a:endParaRPr lang="en-GB" sz="1600" kern="1200" dirty="0"/>
        </a:p>
      </dsp:txBody>
      <dsp:txXfrm>
        <a:off x="436991" y="109011"/>
        <a:ext cx="5748967" cy="426206"/>
      </dsp:txXfrm>
    </dsp:sp>
    <dsp:sp modelId="{73D77C79-7AE0-464F-AA1A-80C11F6295CF}">
      <dsp:nvSpPr>
        <dsp:cNvPr id="0" name=""/>
        <dsp:cNvSpPr/>
      </dsp:nvSpPr>
      <dsp:spPr>
        <a:xfrm>
          <a:off x="0" y="1325074"/>
          <a:ext cx="8278688" cy="221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518" tIns="333248" rIns="642518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What is Federated Identity Management? </a:t>
          </a:r>
          <a:endParaRPr lang="en-GB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What is a Federation?</a:t>
          </a:r>
          <a:endParaRPr lang="en-GB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Full mesh example (SWITCHaai)</a:t>
          </a:r>
          <a:endParaRPr lang="en-GB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Hub and spoke federation example</a:t>
          </a:r>
          <a:endParaRPr lang="en-GB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Other examples</a:t>
          </a:r>
          <a:endParaRPr lang="en-GB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 What is Interfederation? </a:t>
          </a:r>
          <a:endParaRPr lang="en-GB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eduGAIN example</a:t>
          </a:r>
          <a:endParaRPr lang="en-GB" sz="1600" kern="1200" dirty="0"/>
        </a:p>
      </dsp:txBody>
      <dsp:txXfrm>
        <a:off x="0" y="1325074"/>
        <a:ext cx="8278688" cy="2217600"/>
      </dsp:txXfrm>
    </dsp:sp>
    <dsp:sp modelId="{CFCCC134-FD86-4E4F-B6EF-641E69F3CF8C}">
      <dsp:nvSpPr>
        <dsp:cNvPr id="0" name=""/>
        <dsp:cNvSpPr/>
      </dsp:nvSpPr>
      <dsp:spPr>
        <a:xfrm>
          <a:off x="413934" y="1088914"/>
          <a:ext cx="5795081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40" tIns="0" rIns="21904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09:30 - 10:45 Part 1: Federated Identity Fundamentals </a:t>
          </a:r>
          <a:endParaRPr lang="en-GB" sz="1600" kern="1200" dirty="0"/>
        </a:p>
      </dsp:txBody>
      <dsp:txXfrm>
        <a:off x="436991" y="1111971"/>
        <a:ext cx="5748967" cy="426206"/>
      </dsp:txXfrm>
    </dsp:sp>
    <dsp:sp modelId="{2F3A1011-365F-AF40-B7EE-1A19FA42A518}">
      <dsp:nvSpPr>
        <dsp:cNvPr id="0" name=""/>
        <dsp:cNvSpPr/>
      </dsp:nvSpPr>
      <dsp:spPr>
        <a:xfrm>
          <a:off x="0" y="3865234"/>
          <a:ext cx="827868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157DE-D5CD-0048-B1B9-0C5A40E8DF32}">
      <dsp:nvSpPr>
        <dsp:cNvPr id="0" name=""/>
        <dsp:cNvSpPr/>
      </dsp:nvSpPr>
      <dsp:spPr>
        <a:xfrm>
          <a:off x="413934" y="3629074"/>
          <a:ext cx="5795081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40" tIns="0" rIns="21904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10:45-11:00 Quiz &amp; recap discussion </a:t>
          </a:r>
          <a:endParaRPr lang="en-GB" sz="1600" kern="1200" dirty="0"/>
        </a:p>
      </dsp:txBody>
      <dsp:txXfrm>
        <a:off x="436991" y="3652131"/>
        <a:ext cx="5748967" cy="426206"/>
      </dsp:txXfrm>
    </dsp:sp>
    <dsp:sp modelId="{13AA26A0-A471-D240-8D08-B3610EE926B2}">
      <dsp:nvSpPr>
        <dsp:cNvPr id="0" name=""/>
        <dsp:cNvSpPr/>
      </dsp:nvSpPr>
      <dsp:spPr>
        <a:xfrm>
          <a:off x="0" y="4590994"/>
          <a:ext cx="827868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DE623-73AC-D642-BAE7-AC9558EB6A08}">
      <dsp:nvSpPr>
        <dsp:cNvPr id="0" name=""/>
        <dsp:cNvSpPr/>
      </dsp:nvSpPr>
      <dsp:spPr>
        <a:xfrm>
          <a:off x="413934" y="4354834"/>
          <a:ext cx="5795081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40" tIns="0" rIns="21904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11:00 - 11:30 Coffee</a:t>
          </a:r>
          <a:endParaRPr lang="en-US" sz="1600" kern="1200" dirty="0"/>
        </a:p>
      </dsp:txBody>
      <dsp:txXfrm>
        <a:off x="436991" y="4377891"/>
        <a:ext cx="5748967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77722-5E34-874C-8A25-45A2C9C6888E}">
      <dsp:nvSpPr>
        <dsp:cNvPr id="0" name=""/>
        <dsp:cNvSpPr/>
      </dsp:nvSpPr>
      <dsp:spPr>
        <a:xfrm>
          <a:off x="0" y="529143"/>
          <a:ext cx="8352928" cy="2165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280" tIns="520700" rIns="648280" bIns="17780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/>
            <a:t>Technical aspects of SAML based Identity Federations</a:t>
          </a:r>
          <a:endParaRPr lang="en-GB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/>
            <a:t>Metadata, SAML, Deployment  Profiles, Attributes, Typical ecosystem of a federation</a:t>
          </a:r>
          <a:endParaRPr lang="en-GB" sz="2500" kern="1200" dirty="0"/>
        </a:p>
      </dsp:txBody>
      <dsp:txXfrm>
        <a:off x="0" y="529143"/>
        <a:ext cx="8352928" cy="2165625"/>
      </dsp:txXfrm>
    </dsp:sp>
    <dsp:sp modelId="{7AA9167E-6282-3440-9945-A42D0CA0A851}">
      <dsp:nvSpPr>
        <dsp:cNvPr id="0" name=""/>
        <dsp:cNvSpPr/>
      </dsp:nvSpPr>
      <dsp:spPr>
        <a:xfrm>
          <a:off x="417646" y="160143"/>
          <a:ext cx="5847049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11:30 - 12:45 Part 2: </a:t>
          </a:r>
          <a:r>
            <a:rPr lang="en-GB" sz="2500" kern="1200" dirty="0" smtClean="0"/>
            <a:t>Under the Hood </a:t>
          </a:r>
          <a:endParaRPr lang="it-IT" sz="2500" kern="1200" dirty="0"/>
        </a:p>
      </dsp:txBody>
      <dsp:txXfrm>
        <a:off x="453672" y="196169"/>
        <a:ext cx="5774997" cy="665948"/>
      </dsp:txXfrm>
    </dsp:sp>
    <dsp:sp modelId="{AA21EE83-6151-254E-BD5F-986002587F6D}">
      <dsp:nvSpPr>
        <dsp:cNvPr id="0" name=""/>
        <dsp:cNvSpPr/>
      </dsp:nvSpPr>
      <dsp:spPr>
        <a:xfrm>
          <a:off x="0" y="3198768"/>
          <a:ext cx="835292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507D0-C42E-664D-8E6A-4D519B879C3D}">
      <dsp:nvSpPr>
        <dsp:cNvPr id="0" name=""/>
        <dsp:cNvSpPr/>
      </dsp:nvSpPr>
      <dsp:spPr>
        <a:xfrm>
          <a:off x="417646" y="2829768"/>
          <a:ext cx="5847049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12:45 – 13:00Quiz &amp; recap</a:t>
          </a:r>
          <a:endParaRPr lang="en-GB" sz="2500" kern="1200" dirty="0"/>
        </a:p>
      </dsp:txBody>
      <dsp:txXfrm>
        <a:off x="453672" y="2865794"/>
        <a:ext cx="5774997" cy="665948"/>
      </dsp:txXfrm>
    </dsp:sp>
    <dsp:sp modelId="{5969CCF7-A5A5-9D4A-A99A-B4DD9D509010}">
      <dsp:nvSpPr>
        <dsp:cNvPr id="0" name=""/>
        <dsp:cNvSpPr/>
      </dsp:nvSpPr>
      <dsp:spPr>
        <a:xfrm>
          <a:off x="0" y="4332768"/>
          <a:ext cx="835292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FDB9F-DDE4-C14B-9965-E0D3BF71BD96}">
      <dsp:nvSpPr>
        <dsp:cNvPr id="0" name=""/>
        <dsp:cNvSpPr/>
      </dsp:nvSpPr>
      <dsp:spPr>
        <a:xfrm>
          <a:off x="417646" y="3963768"/>
          <a:ext cx="5847049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13:00-14:00 – Lunch</a:t>
          </a:r>
          <a:endParaRPr lang="en-GB" sz="2500" kern="1200" dirty="0"/>
        </a:p>
      </dsp:txBody>
      <dsp:txXfrm>
        <a:off x="453672" y="3999794"/>
        <a:ext cx="5774997" cy="665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04516-5344-C64C-B38C-7B6F0E2AAE84}">
      <dsp:nvSpPr>
        <dsp:cNvPr id="0" name=""/>
        <dsp:cNvSpPr/>
      </dsp:nvSpPr>
      <dsp:spPr>
        <a:xfrm>
          <a:off x="0" y="277829"/>
          <a:ext cx="7772400" cy="757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225" tIns="270764" rIns="603225" bIns="92456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The FIM4R paper</a:t>
          </a:r>
          <a:endParaRPr lang="ro-RO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300" kern="1200" dirty="0" smtClean="0"/>
            <a:t>The AAA Study</a:t>
          </a:r>
          <a:endParaRPr lang="ro-RO" sz="1300" kern="1200" dirty="0"/>
        </a:p>
      </dsp:txBody>
      <dsp:txXfrm>
        <a:off x="0" y="277829"/>
        <a:ext cx="7772400" cy="757575"/>
      </dsp:txXfrm>
    </dsp:sp>
    <dsp:sp modelId="{0BA8F537-3240-724F-908B-8C19A06B15D6}">
      <dsp:nvSpPr>
        <dsp:cNvPr id="0" name=""/>
        <dsp:cNvSpPr/>
      </dsp:nvSpPr>
      <dsp:spPr>
        <a:xfrm>
          <a:off x="388620" y="85949"/>
          <a:ext cx="5440680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14:00 - 15:15 Part 3: </a:t>
          </a:r>
          <a:r>
            <a:rPr lang="en-GB" sz="1300" kern="1200" dirty="0" smtClean="0"/>
            <a:t>Research Community Requirements</a:t>
          </a:r>
          <a:endParaRPr lang="en-GB" sz="1300" kern="1200" dirty="0"/>
        </a:p>
      </dsp:txBody>
      <dsp:txXfrm>
        <a:off x="407354" y="104683"/>
        <a:ext cx="5403212" cy="346292"/>
      </dsp:txXfrm>
    </dsp:sp>
    <dsp:sp modelId="{4A653E52-E21A-9B46-8E2A-EC35663AA7A5}">
      <dsp:nvSpPr>
        <dsp:cNvPr id="0" name=""/>
        <dsp:cNvSpPr/>
      </dsp:nvSpPr>
      <dsp:spPr>
        <a:xfrm>
          <a:off x="0" y="1297484"/>
          <a:ext cx="7772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8F0F7-44FB-2347-9934-8DCFA1E800F3}">
      <dsp:nvSpPr>
        <dsp:cNvPr id="0" name=""/>
        <dsp:cNvSpPr/>
      </dsp:nvSpPr>
      <dsp:spPr>
        <a:xfrm>
          <a:off x="388620" y="1105604"/>
          <a:ext cx="5440680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15:15-15:30 Quiz and Recap</a:t>
          </a:r>
          <a:endParaRPr lang="ro-RO" sz="1300" kern="1200" dirty="0"/>
        </a:p>
      </dsp:txBody>
      <dsp:txXfrm>
        <a:off x="407354" y="1124338"/>
        <a:ext cx="5403212" cy="346292"/>
      </dsp:txXfrm>
    </dsp:sp>
    <dsp:sp modelId="{DE452B9C-B4FD-9B48-89F2-7B47014C20B4}">
      <dsp:nvSpPr>
        <dsp:cNvPr id="0" name=""/>
        <dsp:cNvSpPr/>
      </dsp:nvSpPr>
      <dsp:spPr>
        <a:xfrm>
          <a:off x="0" y="1887165"/>
          <a:ext cx="7772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6CA55-2226-5749-AE21-F66189E3A961}">
      <dsp:nvSpPr>
        <dsp:cNvPr id="0" name=""/>
        <dsp:cNvSpPr/>
      </dsp:nvSpPr>
      <dsp:spPr>
        <a:xfrm>
          <a:off x="388620" y="1695285"/>
          <a:ext cx="5440680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300" kern="1200" dirty="0" smtClean="0"/>
            <a:t>15:30-16:00 Coffee</a:t>
          </a:r>
          <a:endParaRPr lang="ro-RO" sz="1300" kern="1200" dirty="0"/>
        </a:p>
      </dsp:txBody>
      <dsp:txXfrm>
        <a:off x="407354" y="1714019"/>
        <a:ext cx="5403212" cy="346292"/>
      </dsp:txXfrm>
    </dsp:sp>
    <dsp:sp modelId="{8E58F5C9-62D4-4946-B40A-05C568047409}">
      <dsp:nvSpPr>
        <dsp:cNvPr id="0" name=""/>
        <dsp:cNvSpPr/>
      </dsp:nvSpPr>
      <dsp:spPr>
        <a:xfrm>
          <a:off x="0" y="2476845"/>
          <a:ext cx="7772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46CFE8-A46E-704B-8193-62EB1ECA521F}">
      <dsp:nvSpPr>
        <dsp:cNvPr id="0" name=""/>
        <dsp:cNvSpPr/>
      </dsp:nvSpPr>
      <dsp:spPr>
        <a:xfrm>
          <a:off x="388620" y="2284965"/>
          <a:ext cx="5440680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smtClean="0"/>
            <a:t>16</a:t>
          </a:r>
          <a:r>
            <a:rPr lang="en-GB" sz="1300" kern="1200" dirty="0" smtClean="0"/>
            <a:t>:00-16:30 Part 4: The NREN Trust and Identity Strategy</a:t>
          </a:r>
          <a:endParaRPr lang="en-GB" sz="1300" kern="1200"/>
        </a:p>
      </dsp:txBody>
      <dsp:txXfrm>
        <a:off x="407354" y="2303699"/>
        <a:ext cx="5403212" cy="346292"/>
      </dsp:txXfrm>
    </dsp:sp>
    <dsp:sp modelId="{E0AAE918-A991-124C-A3DB-ED3413604A0D}">
      <dsp:nvSpPr>
        <dsp:cNvPr id="0" name=""/>
        <dsp:cNvSpPr/>
      </dsp:nvSpPr>
      <dsp:spPr>
        <a:xfrm>
          <a:off x="0" y="3066525"/>
          <a:ext cx="7772400" cy="962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225" tIns="270764" rIns="603225" bIns="92456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Negotiating requirements with a user group</a:t>
          </a:r>
          <a:endParaRPr lang="en-GB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smtClean="0"/>
            <a:t>Key messages for an eduGAIN fact sheet/product briefing</a:t>
          </a:r>
          <a:endParaRPr lang="en-GB" sz="1300" kern="120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Assessing NIFs</a:t>
          </a:r>
          <a:endParaRPr lang="en-GB" sz="1300" kern="1200" dirty="0"/>
        </a:p>
      </dsp:txBody>
      <dsp:txXfrm>
        <a:off x="0" y="3066525"/>
        <a:ext cx="7772400" cy="962325"/>
      </dsp:txXfrm>
    </dsp:sp>
    <dsp:sp modelId="{83C22A54-F227-B246-B21C-7EE773453E2D}">
      <dsp:nvSpPr>
        <dsp:cNvPr id="0" name=""/>
        <dsp:cNvSpPr/>
      </dsp:nvSpPr>
      <dsp:spPr>
        <a:xfrm>
          <a:off x="388620" y="2874645"/>
          <a:ext cx="5440680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16:30-17:00 </a:t>
          </a:r>
          <a:r>
            <a:rPr lang="en-GB" sz="1300" kern="1200" dirty="0" err="1" smtClean="0"/>
            <a:t>Groupwork</a:t>
          </a:r>
          <a:r>
            <a:rPr lang="en-GB" sz="1300" kern="1200" dirty="0" smtClean="0"/>
            <a:t> assignments</a:t>
          </a:r>
          <a:endParaRPr lang="en-GB" sz="1300" kern="1200" dirty="0"/>
        </a:p>
      </dsp:txBody>
      <dsp:txXfrm>
        <a:off x="407354" y="2893379"/>
        <a:ext cx="5403212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23881-C675-7842-8A59-A1E47C77371A}">
      <dsp:nvSpPr>
        <dsp:cNvPr id="0" name=""/>
        <dsp:cNvSpPr/>
      </dsp:nvSpPr>
      <dsp:spPr>
        <a:xfrm>
          <a:off x="0" y="379603"/>
          <a:ext cx="8458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512C9-9350-734E-886E-7F42D64539FB}">
      <dsp:nvSpPr>
        <dsp:cNvPr id="0" name=""/>
        <dsp:cNvSpPr/>
      </dsp:nvSpPr>
      <dsp:spPr>
        <a:xfrm>
          <a:off x="422910" y="54883"/>
          <a:ext cx="592074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09:00 - 09:30 </a:t>
          </a:r>
          <a:r>
            <a:rPr lang="fr-FR" sz="1400" kern="1200" dirty="0" err="1" smtClean="0"/>
            <a:t>Recap</a:t>
          </a:r>
          <a:r>
            <a:rPr lang="fr-FR" sz="1400" kern="1200" dirty="0" smtClean="0"/>
            <a:t> &amp; quiz</a:t>
          </a:r>
          <a:endParaRPr lang="fr-FR" sz="1400" kern="1200" dirty="0"/>
        </a:p>
      </dsp:txBody>
      <dsp:txXfrm>
        <a:off x="454613" y="86586"/>
        <a:ext cx="5857334" cy="586034"/>
      </dsp:txXfrm>
    </dsp:sp>
    <dsp:sp modelId="{2D5CBFE8-FB70-974C-AA07-B550343D466B}">
      <dsp:nvSpPr>
        <dsp:cNvPr id="0" name=""/>
        <dsp:cNvSpPr/>
      </dsp:nvSpPr>
      <dsp:spPr>
        <a:xfrm>
          <a:off x="0" y="1377524"/>
          <a:ext cx="8458200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458216" rIns="656450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Interactive session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LoA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Attribute release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Attribute aggregation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Monitoring/Accounting</a:t>
          </a:r>
          <a:endParaRPr lang="en-GB" sz="1400" kern="1200" dirty="0"/>
        </a:p>
      </dsp:txBody>
      <dsp:txXfrm>
        <a:off x="0" y="1377524"/>
        <a:ext cx="8458200" cy="1663200"/>
      </dsp:txXfrm>
    </dsp:sp>
    <dsp:sp modelId="{9CA98F34-72CB-8E46-A35B-BB5CCCE73572}">
      <dsp:nvSpPr>
        <dsp:cNvPr id="0" name=""/>
        <dsp:cNvSpPr/>
      </dsp:nvSpPr>
      <dsp:spPr>
        <a:xfrm>
          <a:off x="422910" y="1052804"/>
          <a:ext cx="592074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09:30</a:t>
          </a:r>
          <a:r>
            <a:rPr lang="en-GB" sz="1400" kern="1200" smtClean="0"/>
            <a:t>-</a:t>
          </a:r>
          <a:r>
            <a:rPr lang="en-GB" sz="1400" kern="1200" smtClean="0"/>
            <a:t>11</a:t>
          </a:r>
          <a:r>
            <a:rPr lang="en-GB" sz="1400" kern="1200" dirty="0" smtClean="0"/>
            <a:t>:</a:t>
          </a:r>
          <a:r>
            <a:rPr lang="en-GB" sz="1400" kern="1200" smtClean="0"/>
            <a:t>00 Part 5: Understanding </a:t>
          </a:r>
          <a:r>
            <a:rPr lang="en-GB" sz="1400" kern="1200" dirty="0" smtClean="0"/>
            <a:t>deployment implications in the supply chain </a:t>
          </a:r>
          <a:endParaRPr lang="en-GB" sz="1400" kern="1200" dirty="0"/>
        </a:p>
      </dsp:txBody>
      <dsp:txXfrm>
        <a:off x="454613" y="1084507"/>
        <a:ext cx="5857334" cy="586034"/>
      </dsp:txXfrm>
    </dsp:sp>
    <dsp:sp modelId="{07B7C66D-E670-FD43-9FA0-47CB47C29B0C}">
      <dsp:nvSpPr>
        <dsp:cNvPr id="0" name=""/>
        <dsp:cNvSpPr/>
      </dsp:nvSpPr>
      <dsp:spPr>
        <a:xfrm>
          <a:off x="0" y="3484244"/>
          <a:ext cx="8458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3667D-37D8-BE40-92B4-DCCA9EFA6503}">
      <dsp:nvSpPr>
        <dsp:cNvPr id="0" name=""/>
        <dsp:cNvSpPr/>
      </dsp:nvSpPr>
      <dsp:spPr>
        <a:xfrm>
          <a:off x="422910" y="3159523"/>
          <a:ext cx="592074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11:00-11:30 Coffee</a:t>
          </a:r>
          <a:endParaRPr lang="en-US" sz="1400" kern="1200" dirty="0"/>
        </a:p>
      </dsp:txBody>
      <dsp:txXfrm>
        <a:off x="454613" y="3191226"/>
        <a:ext cx="5857334" cy="586034"/>
      </dsp:txXfrm>
    </dsp:sp>
    <dsp:sp modelId="{F9A88765-B2CF-694D-9BEC-C08F4ADA203C}">
      <dsp:nvSpPr>
        <dsp:cNvPr id="0" name=""/>
        <dsp:cNvSpPr/>
      </dsp:nvSpPr>
      <dsp:spPr>
        <a:xfrm>
          <a:off x="0" y="4482164"/>
          <a:ext cx="8458200" cy="762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458216" rIns="656450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12:00-13:00 </a:t>
          </a:r>
          <a:r>
            <a:rPr lang="en-GB" sz="1400" kern="1200" dirty="0" err="1" smtClean="0"/>
            <a:t>Groupwork</a:t>
          </a:r>
          <a:r>
            <a:rPr lang="en-GB" sz="1400" kern="1200" dirty="0" smtClean="0"/>
            <a:t> report-out and review</a:t>
          </a:r>
          <a:endParaRPr lang="en-GB" sz="1400" kern="1200" dirty="0"/>
        </a:p>
      </dsp:txBody>
      <dsp:txXfrm>
        <a:off x="0" y="4482164"/>
        <a:ext cx="8458200" cy="762300"/>
      </dsp:txXfrm>
    </dsp:sp>
    <dsp:sp modelId="{7F07FA1C-9BB1-A24E-A119-043FDB1722CE}">
      <dsp:nvSpPr>
        <dsp:cNvPr id="0" name=""/>
        <dsp:cNvSpPr/>
      </dsp:nvSpPr>
      <dsp:spPr>
        <a:xfrm>
          <a:off x="422910" y="4157444"/>
          <a:ext cx="592074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11:30-13:00 </a:t>
          </a:r>
          <a:r>
            <a:rPr lang="en-GB" sz="1400" kern="1200" dirty="0" err="1" smtClean="0"/>
            <a:t>Groupwork</a:t>
          </a:r>
          <a:r>
            <a:rPr lang="en-GB" sz="1400" kern="1200" dirty="0" smtClean="0"/>
            <a:t> final updates</a:t>
          </a:r>
          <a:endParaRPr lang="en-GB" sz="1400" kern="1200" dirty="0"/>
        </a:p>
      </dsp:txBody>
      <dsp:txXfrm>
        <a:off x="454613" y="4189147"/>
        <a:ext cx="585733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D887CAA-F605-434D-A5F0-5B728562E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77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DADBDD1-DAD8-443E-B655-F95A2256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74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GB" dirty="0" smtClean="0"/>
              <a:t>Write down 3 things</a:t>
            </a:r>
            <a:r>
              <a:rPr lang="en-GB" baseline="0" dirty="0" smtClean="0"/>
              <a:t> you think you know about federated identity.</a:t>
            </a:r>
            <a:endParaRPr lang="en-GB" dirty="0" smtClean="0"/>
          </a:p>
          <a:p>
            <a:pPr lvl="0" rtl="0"/>
            <a:endParaRPr lang="en-GB" dirty="0" smtClean="0"/>
          </a:p>
          <a:p>
            <a:pPr lvl="0" rtl="0"/>
            <a:r>
              <a:rPr lang="en-GB" dirty="0" smtClean="0"/>
              <a:t>Learn the principles behind eduGAIN, FaaS, Enabling Users, </a:t>
            </a:r>
          </a:p>
          <a:p>
            <a:pPr lvl="0" rtl="0"/>
            <a:r>
              <a:rPr lang="en-GB" dirty="0" smtClean="0"/>
              <a:t>Highlight differences with eduroam and </a:t>
            </a:r>
            <a:r>
              <a:rPr lang="en-GB" dirty="0" err="1" smtClean="0"/>
              <a:t>moonshot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477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Recap – ask how many of their three things are </a:t>
            </a:r>
            <a:r>
              <a:rPr lang="en-GB" dirty="0" err="1" smtClean="0"/>
              <a:t>stlll</a:t>
            </a:r>
            <a:r>
              <a:rPr lang="en-GB" dirty="0" smtClean="0"/>
              <a:t> true?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What was the most important thing they learned yesterday?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Live</a:t>
            </a:r>
            <a:r>
              <a:rPr lang="en-GB" baseline="0" dirty="0" smtClean="0"/>
              <a:t> draw the supply chain with </a:t>
            </a:r>
            <a:r>
              <a:rPr lang="en-GB" baseline="0" smtClean="0"/>
              <a:t>their input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46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6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423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73968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FC0DA9E5-76AC-4CDE-933B-F0FE63CB678B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</a:rPr>
              <a:t>Connect | Communicate | Collaborate</a:t>
            </a:r>
          </a:p>
          <a:p>
            <a:pPr>
              <a:defRPr/>
            </a:pP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2" r:id="rId2"/>
    <p:sldLayoutId id="2147483814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AAI/Federated Identity Training</a:t>
            </a:r>
            <a:endParaRPr lang="en-GB" sz="2800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Ann Harding, SWITCH</a:t>
            </a:r>
          </a:p>
          <a:p>
            <a:pPr eaLnBrk="1" hangingPunct="1"/>
            <a:r>
              <a:rPr lang="en-GB" dirty="0" smtClean="0"/>
              <a:t>Cambridge</a:t>
            </a:r>
          </a:p>
          <a:p>
            <a:pPr eaLnBrk="1" hangingPunct="1"/>
            <a:r>
              <a:rPr lang="en-GB" dirty="0" smtClean="0"/>
              <a:t>July 2014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>Agenda  Monday</a:t>
            </a:r>
            <a:br>
              <a:rPr lang="en-GB" dirty="0" smtClean="0"/>
            </a:br>
            <a:r>
              <a:rPr lang="en-GB" b="0" i="1" dirty="0" smtClean="0"/>
              <a:t>Part 1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615390"/>
              </p:ext>
            </p:extLst>
          </p:nvPr>
        </p:nvGraphicFramePr>
        <p:xfrm>
          <a:off x="611560" y="1340768"/>
          <a:ext cx="8278688" cy="5080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r>
              <a:rPr lang="en-GB" dirty="0"/>
              <a:t> </a:t>
            </a:r>
            <a:r>
              <a:rPr lang="en-GB" dirty="0" smtClean="0"/>
              <a:t>Monday </a:t>
            </a:r>
            <a:br>
              <a:rPr lang="en-GB" dirty="0" smtClean="0"/>
            </a:br>
            <a:r>
              <a:rPr lang="en-GB" b="0" i="1" dirty="0" smtClean="0"/>
              <a:t>Part 2 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463095"/>
              </p:ext>
            </p:extLst>
          </p:nvPr>
        </p:nvGraphicFramePr>
        <p:xfrm>
          <a:off x="251520" y="1340768"/>
          <a:ext cx="8352928" cy="5122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6064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Monday</a:t>
            </a:r>
            <a:br>
              <a:rPr lang="en-GB" dirty="0" smtClean="0"/>
            </a:br>
            <a:r>
              <a:rPr lang="en-GB" b="0" i="1" dirty="0" smtClean="0"/>
              <a:t>Parts 3 &amp; 4 and </a:t>
            </a:r>
            <a:r>
              <a:rPr lang="en-GB" b="0" i="1" dirty="0" err="1" smtClean="0"/>
              <a:t>Groupwork</a:t>
            </a:r>
            <a:r>
              <a:rPr lang="en-GB" b="0" i="1" dirty="0" smtClean="0"/>
              <a:t> 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5427190"/>
              </p:ext>
            </p:extLst>
          </p:nvPr>
        </p:nvGraphicFramePr>
        <p:xfrm>
          <a:off x="514162" y="1794712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7048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 Tuesday</a:t>
            </a:r>
            <a:br>
              <a:rPr lang="en-GB" dirty="0" smtClean="0"/>
            </a:br>
            <a:r>
              <a:rPr lang="en-GB" b="0" i="1" dirty="0" smtClean="0"/>
              <a:t>Interactive Session &amp; </a:t>
            </a:r>
            <a:r>
              <a:rPr lang="en-GB" b="0" i="1" dirty="0" err="1" smtClean="0"/>
              <a:t>Groupwork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48228"/>
              </p:ext>
            </p:extLst>
          </p:nvPr>
        </p:nvGraphicFramePr>
        <p:xfrm>
          <a:off x="362272" y="1268760"/>
          <a:ext cx="8458200" cy="5299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90550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C9570B811C4640B8910C04508BBD8A" ma:contentTypeVersion="0" ma:contentTypeDescription="Create a new document." ma:contentTypeScope="" ma:versionID="4768530f03c2689177e2a653e14888ca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GN3PLUS13-586-3</_dlc_DocId>
    <_dlc_DocIdUrl xmlns="cce05e40-4bba-48f3-9290-882e2b438b17">
      <Url>https://intranet.geant.net/NA2/T1/_layouts/15/DocIdRedir.aspx?ID=GN3PLUS13-586-3</Url>
      <Description>GN3PLUS13-586-3</Description>
    </_dlc_DocIdUrl>
  </documentManagement>
</p:properties>
</file>

<file path=customXml/itemProps1.xml><?xml version="1.0" encoding="utf-8"?>
<ds:datastoreItem xmlns:ds="http://schemas.openxmlformats.org/officeDocument/2006/customXml" ds:itemID="{F794C485-770E-4808-9A3A-E644B5019C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BEB50-AFED-4E57-841B-A35FCAC5E2B1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483DE5F-EFB4-429A-B3E3-783C095FA4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74728AE-9CE2-47CF-B5B2-7DEAEEAC2EE6}">
  <ds:schemaRefs>
    <ds:schemaRef ds:uri="http://schemas.microsoft.com/office/2006/metadata/properties"/>
    <ds:schemaRef ds:uri="http://schemas.microsoft.com/office/infopath/2007/PartnerControls"/>
    <ds:schemaRef ds:uri="cce05e40-4bba-48f3-9290-882e2b438b1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365</Words>
  <Application>Microsoft Macintosh PowerPoint</Application>
  <PresentationFormat>On-screen Show (4:3)</PresentationFormat>
  <Paragraphs>55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GÉANT_template_2013</vt:lpstr>
      <vt:lpstr>AAI/Federated Identity Training</vt:lpstr>
      <vt:lpstr>Agenda  Monday Part 1</vt:lpstr>
      <vt:lpstr>Agenda Monday  Part 2 </vt:lpstr>
      <vt:lpstr>Agenda Monday Parts 3 &amp; 4 and Groupwork </vt:lpstr>
      <vt:lpstr>Agenda Tuesday Interactive Session &amp; Groupwork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s3</cp:lastModifiedBy>
  <cp:revision>46</cp:revision>
  <dcterms:created xsi:type="dcterms:W3CDTF">2013-04-29T07:52:17Z</dcterms:created>
  <dcterms:modified xsi:type="dcterms:W3CDTF">2014-07-29T07:34:49Z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_dlc_DocIdItemGuid">
    <vt:lpwstr>6e48d23d-9b38-4e6c-96ed-c3a4e3263f63</vt:lpwstr>
  </property>
  <property fmtid="{D5CDD505-2E9C-101B-9397-08002B2CF9AE}" pid="9" name="ContentTypeId">
    <vt:lpwstr>0x01010070C9570B811C4640B8910C04508BBD8A</vt:lpwstr>
  </property>
</Properties>
</file>