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62" r:id="rId2"/>
    <p:sldId id="263" r:id="rId3"/>
    <p:sldId id="268" r:id="rId4"/>
    <p:sldId id="266" r:id="rId5"/>
    <p:sldId id="267" r:id="rId6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A00"/>
    <a:srgbClr val="919293"/>
    <a:srgbClr val="FFAE6A"/>
    <a:srgbClr val="DD8729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27" autoAdjust="0"/>
    <p:restoredTop sz="65934" autoAdjust="0"/>
  </p:normalViewPr>
  <p:slideViewPr>
    <p:cSldViewPr>
      <p:cViewPr>
        <p:scale>
          <a:sx n="70" d="100"/>
          <a:sy n="70" d="100"/>
        </p:scale>
        <p:origin x="-9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214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85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85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08F0DEC8-273C-4734-B784-4EBAECE34E4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0771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0822"/>
            <a:ext cx="4984750" cy="44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065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065"/>
            <a:ext cx="294640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4" rIns="91430" bIns="45714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14E1C707-E0E0-48B3-836F-3BA7243B8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725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50000"/>
              </a:spcBef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50000"/>
              </a:spcBef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50000"/>
              </a:spcBef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50000"/>
              </a:spcBef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50000"/>
              </a:spcBef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DD8729"/>
              </a:buClr>
              <a:buSzPct val="7000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A81F1B4-2C10-45B4-89E4-BCAFA3836C61}" type="slidenum">
              <a:rPr 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endParaRPr lang="sl-SI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noProof="0" dirty="0" smtClean="0"/>
              <a:t>The</a:t>
            </a:r>
            <a:r>
              <a:rPr lang="en-US" baseline="0" noProof="0" dirty="0" smtClean="0"/>
              <a:t> structure of the document was changed</a:t>
            </a:r>
          </a:p>
          <a:p>
            <a:pPr marL="171450" indent="-171450">
              <a:buFontTx/>
              <a:buChar char="-"/>
            </a:pPr>
            <a:r>
              <a:rPr lang="en-US" baseline="0" noProof="0" dirty="0" smtClean="0"/>
              <a:t>It should help you as a guideline whether you are starting from the scratch or just want to improve your Social Media presence</a:t>
            </a:r>
          </a:p>
          <a:p>
            <a:pPr marL="171450" indent="-171450">
              <a:buFontTx/>
              <a:buChar char="-"/>
            </a:pPr>
            <a:r>
              <a:rPr lang="en-US" baseline="0" noProof="0" dirty="0" smtClean="0"/>
              <a:t>You can use it as to-do reference if you decide you will deploy things on your own</a:t>
            </a:r>
          </a:p>
          <a:p>
            <a:pPr marL="171450" indent="-171450">
              <a:buFontTx/>
              <a:buChar char="-"/>
            </a:pPr>
            <a:r>
              <a:rPr lang="en-US" noProof="0" dirty="0" smtClean="0"/>
              <a:t>On</a:t>
            </a:r>
            <a:r>
              <a:rPr lang="en-US" baseline="0" noProof="0" dirty="0" smtClean="0"/>
              <a:t> a lot of subjects jumpstart pack links to additional info on TERENA wiki</a:t>
            </a:r>
          </a:p>
          <a:p>
            <a:pPr marL="171450" indent="-171450">
              <a:buFontTx/>
              <a:buChar char="-"/>
            </a:pPr>
            <a:r>
              <a:rPr lang="en-US" baseline="0" noProof="0" dirty="0" smtClean="0"/>
              <a:t>What was also added are pictures from real NREN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1C707-E0E0-48B3-836F-3BA7243B87B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6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noProof="0" dirty="0" smtClean="0"/>
              <a:t>Let‘s go quickly through the document</a:t>
            </a:r>
            <a:r>
              <a:rPr lang="sl-SI" noProof="0" dirty="0" smtClean="0"/>
              <a:t> (</a:t>
            </a:r>
            <a:r>
              <a:rPr lang="en-US" noProof="0" dirty="0" smtClean="0"/>
              <a:t>present the </a:t>
            </a:r>
            <a:r>
              <a:rPr lang="en-US" noProof="0" dirty="0" err="1" smtClean="0"/>
              <a:t>sturcture</a:t>
            </a:r>
            <a:r>
              <a:rPr lang="en-US" noProof="0" dirty="0" smtClean="0"/>
              <a:t> and the content</a:t>
            </a:r>
            <a:r>
              <a:rPr lang="sl-SI" noProof="0" dirty="0" smtClean="0"/>
              <a:t>)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1C707-E0E0-48B3-836F-3BA7243B87B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64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noProof="0" dirty="0" smtClean="0"/>
              <a:t>At</a:t>
            </a:r>
            <a:r>
              <a:rPr lang="en-US" baseline="0" noProof="0" dirty="0" smtClean="0"/>
              <a:t> the moment we considered the document finalized. Laura will publish the document also on </a:t>
            </a:r>
            <a:r>
              <a:rPr lang="en-US" baseline="0" noProof="0" dirty="0" err="1" smtClean="0"/>
              <a:t>PeaR</a:t>
            </a:r>
            <a:r>
              <a:rPr lang="en-US" baseline="0" noProof="0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noProof="0" dirty="0" smtClean="0"/>
              <a:t>And yes, that‘s a checkmark on our Social media work item on TF-CPR terms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noProof="0" dirty="0" smtClean="0"/>
              <a:t>The Social Media is changing rapidly so the document itself will have to be maintained on the frequent basis. I am not sure whether ideal refresh span would be 3, 6 or 12 </a:t>
            </a:r>
            <a:r>
              <a:rPr lang="en-US" baseline="0" noProof="0" dirty="0" err="1" smtClean="0"/>
              <a:t>mounths</a:t>
            </a:r>
            <a:r>
              <a:rPr lang="en-US" baseline="0" noProof="0" dirty="0" smtClean="0"/>
              <a:t>. Best scenario would include something like when something new </a:t>
            </a:r>
            <a:r>
              <a:rPr lang="en-US" baseline="0" noProof="0" dirty="0" err="1" smtClean="0"/>
              <a:t>occures</a:t>
            </a:r>
            <a:r>
              <a:rPr lang="en-US" baseline="0" noProof="0" dirty="0" smtClean="0"/>
              <a:t> and we find time to work on it.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noProof="0" dirty="0" smtClean="0"/>
              <a:t>In the last week we already found 2 new interesting topics – Security Policy and New Twitter home page options, that are not included in the document. Though it will happen all the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1C707-E0E0-48B3-836F-3BA7243B87B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9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noProof="0" dirty="0" smtClean="0"/>
              <a:t>To help us </a:t>
            </a:r>
            <a:r>
              <a:rPr lang="en-US" noProof="0" dirty="0" err="1" smtClean="0"/>
              <a:t>dicide</a:t>
            </a:r>
            <a:r>
              <a:rPr lang="en-US" baseline="0" noProof="0" dirty="0" smtClean="0"/>
              <a:t> what to do from now on we need a bit of you help. </a:t>
            </a:r>
            <a:r>
              <a:rPr lang="en-US" noProof="0" dirty="0" smtClean="0"/>
              <a:t>I already got some </a:t>
            </a:r>
            <a:r>
              <a:rPr lang="en-US" noProof="0" dirty="0" err="1" smtClean="0"/>
              <a:t>possitive</a:t>
            </a:r>
            <a:r>
              <a:rPr lang="en-US" noProof="0" dirty="0" smtClean="0"/>
              <a:t> feedbacks and</a:t>
            </a:r>
            <a:r>
              <a:rPr lang="en-US" baseline="0" noProof="0" dirty="0" smtClean="0"/>
              <a:t> many thanks for that.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noProof="0" dirty="0" smtClean="0"/>
              <a:t>The main </a:t>
            </a:r>
            <a:r>
              <a:rPr lang="en-US" baseline="0" noProof="0" dirty="0" err="1" smtClean="0"/>
              <a:t>queistion</a:t>
            </a:r>
            <a:r>
              <a:rPr lang="en-US" baseline="0" noProof="0" dirty="0" smtClean="0"/>
              <a:t> I have is „Is it worth the effort“. Do you think you will be able to use this or was this </a:t>
            </a:r>
            <a:r>
              <a:rPr lang="en-US" baseline="0" noProof="0" dirty="0" err="1" smtClean="0"/>
              <a:t>jumpsart</a:t>
            </a:r>
            <a:r>
              <a:rPr lang="en-US" baseline="0" noProof="0" dirty="0" smtClean="0"/>
              <a:t> pack just a shot in the dark?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noProof="0" dirty="0" smtClean="0"/>
              <a:t>I‘ll try to keep an eye on the jumpstart pack but only when I find the spare time to do it. Would any one </a:t>
            </a:r>
            <a:r>
              <a:rPr lang="en-US" baseline="0" noProof="0" dirty="0" err="1" smtClean="0"/>
              <a:t>vounteer</a:t>
            </a:r>
            <a:r>
              <a:rPr lang="en-US" baseline="0" noProof="0" dirty="0" smtClean="0"/>
              <a:t> to take the ownership of the jumpstart pack and keep it up to date?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noProof="0" dirty="0" smtClean="0"/>
              <a:t>How about new topics: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noProof="0" dirty="0" smtClean="0"/>
              <a:t>Common NREN guidelines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noProof="0" dirty="0" smtClean="0"/>
              <a:t>Security Policy in Social Media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noProof="0" dirty="0" smtClean="0"/>
              <a:t>New Twitter home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noProof="0" dirty="0" smtClean="0"/>
              <a:t>User</a:t>
            </a:r>
            <a:r>
              <a:rPr lang="sl-SI" baseline="0" noProof="0" dirty="0" smtClean="0"/>
              <a:t>-</a:t>
            </a:r>
            <a:r>
              <a:rPr lang="en-US" baseline="0" noProof="0" dirty="0" smtClean="0"/>
              <a:t>support </a:t>
            </a:r>
            <a:r>
              <a:rPr lang="en-US" baseline="0" noProof="0" dirty="0" smtClean="0"/>
              <a:t>on Social </a:t>
            </a:r>
            <a:r>
              <a:rPr lang="en-US" baseline="0" noProof="0" dirty="0" smtClean="0"/>
              <a:t>Media</a:t>
            </a:r>
            <a:endParaRPr lang="sl-SI" baseline="0" noProof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noProof="0" dirty="0" smtClean="0"/>
              <a:t>Advertising</a:t>
            </a:r>
            <a:r>
              <a:rPr lang="sl-SI" baseline="0" noProof="0" dirty="0" smtClean="0"/>
              <a:t> on Social </a:t>
            </a:r>
            <a:r>
              <a:rPr lang="sl-SI" baseline="0" noProof="0" smtClean="0"/>
              <a:t>Media</a:t>
            </a: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1C707-E0E0-48B3-836F-3BA7243B87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15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2130425"/>
            <a:ext cx="6623050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65238" y="5060950"/>
            <a:ext cx="64008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1026" name="Picture 2" descr="C:\Users\Domen Bozeglav\Desktop\arnes_20-let_senca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12" y="611524"/>
            <a:ext cx="1980000" cy="108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07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3225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3875" y="485775"/>
            <a:ext cx="1966913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485775"/>
            <a:ext cx="5749925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6175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9666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98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44675"/>
            <a:ext cx="3703638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7588" y="1844675"/>
            <a:ext cx="37052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538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193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524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87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900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46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85775"/>
            <a:ext cx="78692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844675"/>
            <a:ext cx="7561263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13" indent="-265113" algn="l" rtl="0" fontAlgn="base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682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50" indent="-269875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50" indent="-2778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925" indent="-268288" algn="l" rtl="0" fontAlgn="base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1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3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5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725" indent="-26828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terena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4564" y="0"/>
            <a:ext cx="10175076" cy="6858000"/>
          </a:xfrm>
          <a:prstGeom prst="rect">
            <a:avLst/>
          </a:prstGeom>
        </p:spPr>
      </p:pic>
      <p:sp>
        <p:nvSpPr>
          <p:cNvPr id="3075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251520" y="1412776"/>
            <a:ext cx="8532440" cy="2160240"/>
          </a:xfrm>
          <a:solidFill>
            <a:schemeClr val="tx1">
              <a:lumMod val="65000"/>
              <a:lumOff val="35000"/>
              <a:alpha val="90000"/>
            </a:schemeClr>
          </a:solidFill>
        </p:spPr>
        <p:txBody>
          <a:bodyPr/>
          <a:lstStyle/>
          <a:p>
            <a:r>
              <a:rPr lang="sl-SI" sz="4400" b="1" dirty="0" err="1" smtClean="0">
                <a:solidFill>
                  <a:schemeClr val="bg1"/>
                </a:solidFill>
              </a:rPr>
              <a:t>Jumpstart</a:t>
            </a:r>
            <a:r>
              <a:rPr lang="sl-SI" sz="4400" b="1" dirty="0" smtClean="0">
                <a:solidFill>
                  <a:schemeClr val="bg1"/>
                </a:solidFill>
              </a:rPr>
              <a:t> pack – </a:t>
            </a:r>
            <a:r>
              <a:rPr lang="sl-SI" sz="4400" b="1" dirty="0" err="1" smtClean="0">
                <a:solidFill>
                  <a:schemeClr val="bg1"/>
                </a:solidFill>
              </a:rPr>
              <a:t>what</a:t>
            </a:r>
            <a:r>
              <a:rPr lang="sl-SI" sz="4400" b="1" dirty="0" smtClean="0">
                <a:solidFill>
                  <a:schemeClr val="bg1"/>
                </a:solidFill>
              </a:rPr>
              <a:t>‘s </a:t>
            </a:r>
            <a:r>
              <a:rPr lang="sl-SI" sz="4400" b="1" dirty="0" err="1" smtClean="0">
                <a:solidFill>
                  <a:schemeClr val="bg1"/>
                </a:solidFill>
              </a:rPr>
              <a:t>next</a:t>
            </a:r>
            <a:r>
              <a:rPr lang="sl-SI" sz="4400" b="1" dirty="0" smtClean="0">
                <a:solidFill>
                  <a:schemeClr val="bg1"/>
                </a:solidFill>
              </a:rPr>
              <a:t>?</a:t>
            </a:r>
            <a:r>
              <a:rPr lang="sl-SI" sz="5400" b="1" dirty="0" smtClean="0">
                <a:solidFill>
                  <a:schemeClr val="bg1"/>
                </a:solidFill>
              </a:rPr>
              <a:t/>
            </a:r>
            <a:br>
              <a:rPr lang="sl-SI" sz="5400" b="1" dirty="0" smtClean="0">
                <a:solidFill>
                  <a:schemeClr val="bg1"/>
                </a:solidFill>
              </a:rPr>
            </a:br>
            <a:r>
              <a:rPr lang="sl-SI" sz="3200" dirty="0" smtClean="0">
                <a:solidFill>
                  <a:schemeClr val="bg1"/>
                </a:solidFill>
              </a:rPr>
              <a:t/>
            </a:r>
            <a:br>
              <a:rPr lang="sl-SI" sz="3200" dirty="0" smtClean="0">
                <a:solidFill>
                  <a:schemeClr val="bg1"/>
                </a:solidFill>
              </a:rPr>
            </a:br>
            <a:r>
              <a:rPr lang="en-US" sz="1800" dirty="0" err="1" smtClean="0">
                <a:solidFill>
                  <a:schemeClr val="bg1"/>
                </a:solidFill>
                <a:ea typeface="ＭＳ Ｐゴシック" pitchFamily="34" charset="-128"/>
              </a:rPr>
              <a:t>Domen</a:t>
            </a:r>
            <a:r>
              <a:rPr lang="en-US" sz="1800" dirty="0" smtClean="0">
                <a:solidFill>
                  <a:schemeClr val="bg1"/>
                </a:solidFill>
                <a:ea typeface="ＭＳ Ｐゴシック" pitchFamily="34" charset="-128"/>
              </a:rPr>
              <a:t> </a:t>
            </a:r>
            <a:r>
              <a:rPr lang="en-US" sz="1800" dirty="0" err="1">
                <a:solidFill>
                  <a:schemeClr val="bg1"/>
                </a:solidFill>
                <a:ea typeface="ＭＳ Ｐゴシック" pitchFamily="34" charset="-128"/>
              </a:rPr>
              <a:t>Bo</a:t>
            </a:r>
            <a:r>
              <a:rPr lang="en-US" sz="1800" dirty="0" err="1">
                <a:solidFill>
                  <a:schemeClr val="bg1"/>
                </a:solidFill>
              </a:rPr>
              <a:t>ž</a:t>
            </a:r>
            <a:r>
              <a:rPr lang="en-US" sz="1800" dirty="0" err="1">
                <a:solidFill>
                  <a:schemeClr val="bg1"/>
                </a:solidFill>
                <a:ea typeface="ＭＳ Ｐゴシック" pitchFamily="34" charset="-128"/>
              </a:rPr>
              <a:t>eglav</a:t>
            </a:r>
            <a:r>
              <a:rPr lang="sl-SI" sz="1800" dirty="0">
                <a:solidFill>
                  <a:schemeClr val="bg1"/>
                </a:solidFill>
                <a:ea typeface="ＭＳ Ｐゴシック" pitchFamily="34" charset="-128"/>
              </a:rPr>
              <a:t>, Arnes</a:t>
            </a:r>
            <a:r>
              <a:rPr lang="en-US" sz="1800" dirty="0">
                <a:solidFill>
                  <a:schemeClr val="bg1"/>
                </a:solidFill>
                <a:ea typeface="ＭＳ Ｐゴシック" pitchFamily="34" charset="-128"/>
              </a:rPr>
              <a:t/>
            </a:r>
            <a:br>
              <a:rPr lang="en-US" sz="1800" dirty="0">
                <a:solidFill>
                  <a:schemeClr val="bg1"/>
                </a:solidFill>
                <a:ea typeface="ＭＳ Ｐゴシック" pitchFamily="34" charset="-128"/>
              </a:rPr>
            </a:br>
            <a:r>
              <a:rPr lang="sl-SI" sz="1800" dirty="0">
                <a:solidFill>
                  <a:schemeClr val="bg1"/>
                </a:solidFill>
              </a:rPr>
              <a:t/>
            </a:r>
            <a:br>
              <a:rPr lang="sl-SI" sz="1800" dirty="0">
                <a:solidFill>
                  <a:schemeClr val="bg1"/>
                </a:solidFill>
              </a:rPr>
            </a:br>
            <a:r>
              <a:rPr lang="sl-SI" sz="1800" dirty="0">
                <a:solidFill>
                  <a:schemeClr val="bg1"/>
                </a:solidFill>
              </a:rPr>
              <a:t>TF-CPR, Poznan</a:t>
            </a:r>
            <a:br>
              <a:rPr lang="sl-SI" sz="1800" dirty="0">
                <a:solidFill>
                  <a:schemeClr val="bg1"/>
                </a:solidFill>
              </a:rPr>
            </a:br>
            <a:r>
              <a:rPr lang="sl-SI" sz="1800" dirty="0">
                <a:solidFill>
                  <a:schemeClr val="bg1"/>
                </a:solidFill>
                <a:ea typeface="ＭＳ Ｐゴシック" pitchFamily="34" charset="-128"/>
              </a:rPr>
              <a:t>5</a:t>
            </a:r>
            <a:r>
              <a:rPr lang="en-US" sz="1800" dirty="0">
                <a:solidFill>
                  <a:schemeClr val="bg1"/>
                </a:solidFill>
                <a:ea typeface="ＭＳ Ｐゴシック" pitchFamily="34" charset="-128"/>
              </a:rPr>
              <a:t>.</a:t>
            </a:r>
            <a:r>
              <a:rPr lang="sl-SI" sz="1800" dirty="0">
                <a:solidFill>
                  <a:schemeClr val="bg1"/>
                </a:solidFill>
                <a:ea typeface="ＭＳ Ｐゴシック" pitchFamily="34" charset="-128"/>
              </a:rPr>
              <a:t>10</a:t>
            </a:r>
            <a:r>
              <a:rPr lang="en-US" sz="1800" dirty="0">
                <a:solidFill>
                  <a:schemeClr val="bg1"/>
                </a:solidFill>
                <a:ea typeface="ＭＳ Ｐゴシック" pitchFamily="34" charset="-128"/>
              </a:rPr>
              <a:t>.</a:t>
            </a:r>
            <a:r>
              <a:rPr lang="sl-SI" sz="1800" dirty="0">
                <a:solidFill>
                  <a:schemeClr val="bg1"/>
                </a:solidFill>
                <a:ea typeface="ＭＳ Ｐゴシック" pitchFamily="34" charset="-128"/>
              </a:rPr>
              <a:t> </a:t>
            </a:r>
            <a:r>
              <a:rPr lang="en-US" sz="1800" dirty="0">
                <a:solidFill>
                  <a:schemeClr val="bg1"/>
                </a:solidFill>
                <a:ea typeface="ＭＳ Ｐゴシック" pitchFamily="34" charset="-128"/>
              </a:rPr>
              <a:t>20</a:t>
            </a:r>
            <a:r>
              <a:rPr lang="sl-SI" sz="1800" dirty="0" smtClean="0">
                <a:solidFill>
                  <a:schemeClr val="bg1"/>
                </a:solidFill>
                <a:ea typeface="ＭＳ Ｐゴシック" pitchFamily="34" charset="-128"/>
              </a:rPr>
              <a:t>12</a:t>
            </a:r>
            <a:endParaRPr lang="sl-SI" sz="1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WHAT‘S NEW?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Rewritten after the </a:t>
            </a:r>
            <a:r>
              <a:rPr lang="en-US" dirty="0" err="1" smtClean="0"/>
              <a:t>BoF</a:t>
            </a:r>
            <a:endParaRPr lang="en-US" dirty="0" smtClean="0"/>
          </a:p>
          <a:p>
            <a:r>
              <a:rPr lang="en-US" dirty="0" smtClean="0"/>
              <a:t>8 sections for quick Social Media start</a:t>
            </a:r>
          </a:p>
          <a:p>
            <a:r>
              <a:rPr lang="en-US" dirty="0" smtClean="0"/>
              <a:t>To-Do reminder</a:t>
            </a:r>
            <a:endParaRPr lang="sl-SI" dirty="0" smtClean="0"/>
          </a:p>
          <a:p>
            <a:r>
              <a:rPr lang="en-US" dirty="0" smtClean="0"/>
              <a:t>Drill down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en-US" dirty="0" smtClean="0"/>
              <a:t>additional info on </a:t>
            </a:r>
            <a:r>
              <a:rPr lang="sl-SI" dirty="0" smtClean="0"/>
              <a:t>WIKI</a:t>
            </a:r>
          </a:p>
          <a:p>
            <a:r>
              <a:rPr lang="en-US" dirty="0" smtClean="0"/>
              <a:t>Glossy look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4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TERENA WIKI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://confluence.terena.org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NOW WHAT?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Publish on </a:t>
            </a:r>
            <a:r>
              <a:rPr lang="en-US" dirty="0" err="1" smtClean="0"/>
              <a:t>PeaR</a:t>
            </a:r>
            <a:r>
              <a:rPr lang="en-US" dirty="0" smtClean="0"/>
              <a:t> and make a </a:t>
            </a:r>
          </a:p>
          <a:p>
            <a:r>
              <a:rPr lang="en-US" dirty="0" smtClean="0"/>
              <a:t>Maintenance - &gt; 3m, 6m, 12m, when necessary?</a:t>
            </a:r>
          </a:p>
          <a:p>
            <a:r>
              <a:rPr lang="en-US" dirty="0" smtClean="0"/>
              <a:t>New topics </a:t>
            </a:r>
            <a:endParaRPr lang="sl-SI" dirty="0" smtClean="0"/>
          </a:p>
          <a:p>
            <a:pPr lvl="1"/>
            <a:r>
              <a:rPr lang="en-US" dirty="0" smtClean="0"/>
              <a:t>Security Policy in Social Media, </a:t>
            </a:r>
            <a:endParaRPr lang="sl-SI" dirty="0" smtClean="0"/>
          </a:p>
          <a:p>
            <a:pPr lvl="1"/>
            <a:r>
              <a:rPr lang="en-US" dirty="0" smtClean="0"/>
              <a:t>New Twitter home </a:t>
            </a:r>
            <a:endParaRPr lang="sl-SI" dirty="0" smtClean="0"/>
          </a:p>
          <a:p>
            <a:pPr lvl="1"/>
            <a:r>
              <a:rPr lang="en-US" dirty="0" smtClean="0"/>
              <a:t>…</a:t>
            </a:r>
          </a:p>
          <a:p>
            <a:endParaRPr lang="sl-SI" dirty="0" smtClean="0"/>
          </a:p>
          <a:p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23" y="1916832"/>
            <a:ext cx="425973" cy="4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3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DEBATE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(some) Positive feedbacks</a:t>
            </a:r>
            <a:r>
              <a:rPr lang="sl-SI" dirty="0" smtClean="0"/>
              <a:t>! THANKS!</a:t>
            </a:r>
            <a:endParaRPr lang="en-US" dirty="0"/>
          </a:p>
          <a:p>
            <a:r>
              <a:rPr lang="en-US" dirty="0" smtClean="0"/>
              <a:t>Is it forth the effort?</a:t>
            </a:r>
          </a:p>
          <a:p>
            <a:r>
              <a:rPr lang="en-US" dirty="0" smtClean="0"/>
              <a:t>Maintenance – any volunteers?</a:t>
            </a:r>
          </a:p>
          <a:p>
            <a:r>
              <a:rPr lang="en-US" dirty="0" smtClean="0"/>
              <a:t>Interesting Social Media </a:t>
            </a:r>
            <a:r>
              <a:rPr lang="sl-SI" dirty="0" err="1" smtClean="0"/>
              <a:t>topics</a:t>
            </a:r>
            <a:r>
              <a:rPr lang="sl-SI" dirty="0" smtClean="0"/>
              <a:t> </a:t>
            </a:r>
            <a:r>
              <a:rPr lang="en-US" dirty="0" smtClean="0"/>
              <a:t>worth covering</a:t>
            </a:r>
            <a:r>
              <a:rPr lang="sl-SI" dirty="0"/>
              <a:t> </a:t>
            </a:r>
            <a:r>
              <a:rPr lang="en-US" dirty="0"/>
              <a:t>– </a:t>
            </a:r>
            <a:r>
              <a:rPr lang="en-US" dirty="0" smtClean="0"/>
              <a:t>any volunteers</a:t>
            </a:r>
            <a:r>
              <a:rPr lang="sl-SI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4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arnes-ms-ppt-predloga</Template>
  <TotalTime>25109</TotalTime>
  <Words>450</Words>
  <Application>Microsoft Office PowerPoint</Application>
  <PresentationFormat>On-screen Show (4:3)</PresentationFormat>
  <Paragraphs>45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arnes-ms-ppt-predloga</vt:lpstr>
      <vt:lpstr>Jumpstart pack – what‘s next?  Domen Božeglav, Arnes  TF-CPR, Poznan 5.10. 2012</vt:lpstr>
      <vt:lpstr>WHAT‘S NEW?</vt:lpstr>
      <vt:lpstr>ON TERENA WIKI</vt:lpstr>
      <vt:lpstr>NOW WHAT?</vt:lpstr>
      <vt:lpstr>DEBATE</vt:lpstr>
    </vt:vector>
  </TitlesOfParts>
  <Company>ARNES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PREDAVANJA</dc:title>
  <dc:creator>domen</dc:creator>
  <cp:lastModifiedBy>Domen</cp:lastModifiedBy>
  <cp:revision>1644</cp:revision>
  <cp:lastPrinted>2012-10-01T11:29:22Z</cp:lastPrinted>
  <dcterms:created xsi:type="dcterms:W3CDTF">2010-02-22T08:17:28Z</dcterms:created>
  <dcterms:modified xsi:type="dcterms:W3CDTF">2012-10-01T14:21:02Z</dcterms:modified>
</cp:coreProperties>
</file>