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4A66-9D29-482F-BF8A-75B28D2ACFE6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F26F-0F45-4E33-B3ED-3B4CC103D3E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5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4A66-9D29-482F-BF8A-75B28D2ACFE6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F26F-0F45-4E33-B3ED-3B4CC103D3E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351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4A66-9D29-482F-BF8A-75B28D2ACFE6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F26F-0F45-4E33-B3ED-3B4CC103D3E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213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4A66-9D29-482F-BF8A-75B28D2ACFE6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F26F-0F45-4E33-B3ED-3B4CC103D3E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210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4A66-9D29-482F-BF8A-75B28D2ACFE6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F26F-0F45-4E33-B3ED-3B4CC103D3E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11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4A66-9D29-482F-BF8A-75B28D2ACFE6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F26F-0F45-4E33-B3ED-3B4CC103D3E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263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4A66-9D29-482F-BF8A-75B28D2ACFE6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F26F-0F45-4E33-B3ED-3B4CC103D3E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62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4A66-9D29-482F-BF8A-75B28D2ACFE6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F26F-0F45-4E33-B3ED-3B4CC103D3E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675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4A66-9D29-482F-BF8A-75B28D2ACFE6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F26F-0F45-4E33-B3ED-3B4CC103D3E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85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4A66-9D29-482F-BF8A-75B28D2ACFE6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F26F-0F45-4E33-B3ED-3B4CC103D3E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9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4A66-9D29-482F-BF8A-75B28D2ACFE6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F26F-0F45-4E33-B3ED-3B4CC103D3E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130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B4A66-9D29-482F-BF8A-75B28D2ACFE6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3F26F-0F45-4E33-B3ED-3B4CC103D3E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286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GOAL: </a:t>
            </a:r>
            <a:r>
              <a:rPr lang="en-US" dirty="0" smtClean="0"/>
              <a:t>Build system for fight DDoS</a:t>
            </a:r>
            <a:br>
              <a:rPr lang="en-US" dirty="0" smtClean="0"/>
            </a:br>
            <a:r>
              <a:rPr lang="en-US" dirty="0" smtClean="0"/>
              <a:t>	- Detection</a:t>
            </a:r>
            <a:br>
              <a:rPr lang="en-US" dirty="0" smtClean="0"/>
            </a:br>
            <a:r>
              <a:rPr lang="en-US" dirty="0" smtClean="0"/>
              <a:t>	- Mitigation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we need?</a:t>
            </a:r>
            <a:endParaRPr lang="en-US" b="1" dirty="0"/>
          </a:p>
          <a:p>
            <a:pPr marL="0" indent="0">
              <a:buNone/>
            </a:pPr>
            <a:r>
              <a:rPr lang="en-US" dirty="0" smtClean="0"/>
              <a:t>For each type of DDoS attack we can find different and  specific solutions. 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Best solution: </a:t>
            </a:r>
            <a:r>
              <a:rPr lang="en-US" dirty="0" smtClean="0"/>
              <a:t>Multilayer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14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We propose to start with: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Understand the actual scenario.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 a survey to collect data about DDoS in NRENs from direct experiences.</a:t>
            </a:r>
          </a:p>
          <a:p>
            <a:pPr marL="0" indent="0">
              <a:buNone/>
            </a:pPr>
            <a:r>
              <a:rPr lang="en-US" dirty="0" smtClean="0"/>
              <a:t>From survey extract:</a:t>
            </a:r>
          </a:p>
          <a:p>
            <a:r>
              <a:rPr lang="en-US" dirty="0" smtClean="0"/>
              <a:t>tools and technique for detection </a:t>
            </a:r>
          </a:p>
          <a:p>
            <a:r>
              <a:rPr lang="en-US" dirty="0" smtClean="0"/>
              <a:t>tools and technique for mitigation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</a:t>
            </a:r>
            <a:r>
              <a:rPr lang="en-US" dirty="0" smtClean="0"/>
              <a:t>ind a </a:t>
            </a:r>
            <a:r>
              <a:rPr lang="en-US" b="1" dirty="0" smtClean="0"/>
              <a:t>rating system </a:t>
            </a:r>
            <a:r>
              <a:rPr lang="en-US" dirty="0" smtClean="0"/>
              <a:t>to evaluate the effectiveness and efficiency of all of them in relation to each type of attack.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purpose is to outline all these solutions and </a:t>
            </a:r>
            <a:r>
              <a:rPr lang="en-US" b="1" dirty="0" smtClean="0"/>
              <a:t>share</a:t>
            </a:r>
            <a:r>
              <a:rPr lang="en-US" dirty="0" smtClean="0"/>
              <a:t> them in the wiki.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567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dirty="0" smtClean="0"/>
              <a:t>DDoS Survey GARR proposal:</a:t>
            </a:r>
          </a:p>
          <a:p>
            <a:pPr marL="0" indent="0">
              <a:buNone/>
            </a:pPr>
            <a:r>
              <a:rPr lang="en-US" dirty="0" smtClean="0"/>
              <a:t>http://goo.gl/forms/9L15afbt9Th4vG2E3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6621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21</Words>
  <Application>Microsoft Office PowerPoint</Application>
  <PresentationFormat>Presentazione su schermo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nino</dc:creator>
  <cp:lastModifiedBy>nino</cp:lastModifiedBy>
  <cp:revision>8</cp:revision>
  <dcterms:created xsi:type="dcterms:W3CDTF">2016-07-13T11:45:31Z</dcterms:created>
  <dcterms:modified xsi:type="dcterms:W3CDTF">2016-07-13T13:03:53Z</dcterms:modified>
</cp:coreProperties>
</file>