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71" r:id="rId2"/>
    <p:sldId id="1140" r:id="rId3"/>
    <p:sldId id="576" r:id="rId4"/>
    <p:sldId id="1133" r:id="rId5"/>
    <p:sldId id="1132" r:id="rId6"/>
    <p:sldId id="458" r:id="rId7"/>
    <p:sldId id="550" r:id="rId8"/>
    <p:sldId id="566" r:id="rId9"/>
    <p:sldId id="565" r:id="rId10"/>
    <p:sldId id="564" r:id="rId11"/>
    <p:sldId id="1137" r:id="rId12"/>
    <p:sldId id="573" r:id="rId13"/>
    <p:sldId id="1136" r:id="rId14"/>
    <p:sldId id="568" r:id="rId15"/>
    <p:sldId id="577" r:id="rId16"/>
    <p:sldId id="575" r:id="rId17"/>
    <p:sldId id="1131" r:id="rId18"/>
    <p:sldId id="39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C71"/>
    <a:srgbClr val="003F5F"/>
    <a:srgbClr val="F0893B"/>
    <a:srgbClr val="1D286B"/>
    <a:srgbClr val="4B7181"/>
    <a:srgbClr val="624257"/>
    <a:srgbClr val="C3A781"/>
    <a:srgbClr val="B89C6E"/>
    <a:srgbClr val="30348F"/>
    <a:srgbClr val="8EB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B07805-C44F-43D8-B3A3-5505AAA6E42C}" v="61" dt="2024-09-04T09:11:41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78" autoAdjust="0"/>
    <p:restoredTop sz="96327" autoAdjust="0"/>
  </p:normalViewPr>
  <p:slideViewPr>
    <p:cSldViewPr snapToGrid="0">
      <p:cViewPr varScale="1">
        <p:scale>
          <a:sx n="80" d="100"/>
          <a:sy n="80" d="100"/>
        </p:scale>
        <p:origin x="108" y="93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Baylis" clId="Web-{DA8A6237-14F4-4B88-9A6B-BBA88F442445}"/>
    <pc:docChg chg="modSld">
      <pc:chgData name="Fiona Baylis" userId="" providerId="" clId="Web-{DA8A6237-14F4-4B88-9A6B-BBA88F442445}" dt="2022-12-14T11:08:20.932" v="0"/>
      <pc:docMkLst>
        <pc:docMk/>
      </pc:docMkLst>
      <pc:sldChg chg="delSp">
        <pc:chgData name="Fiona Baylis" userId="" providerId="" clId="Web-{DA8A6237-14F4-4B88-9A6B-BBA88F442445}" dt="2022-12-14T11:08:20.932" v="0"/>
        <pc:sldMkLst>
          <pc:docMk/>
          <pc:sldMk cId="3333379757" sldId="260"/>
        </pc:sldMkLst>
        <pc:picChg chg="del">
          <ac:chgData name="Fiona Baylis" userId="" providerId="" clId="Web-{DA8A6237-14F4-4B88-9A6B-BBA88F442445}" dt="2022-12-14T11:08:20.932" v="0"/>
          <ac:picMkLst>
            <pc:docMk/>
            <pc:sldMk cId="3333379757" sldId="260"/>
            <ac:picMk id="3" creationId="{0EDED916-9029-5F2A-D5EE-4948AD06DC7C}"/>
          </ac:picMkLst>
        </pc:picChg>
      </pc:sldChg>
    </pc:docChg>
  </pc:docChgLst>
  <pc:docChgLst>
    <pc:chgData name="Fiona Baylis" userId="YK614SFGnvqAxB1AG66d2UL/oRYPMTwz+QtgwSOzPVg=" providerId="None" clId="Web-{7C923BFF-2DC4-4623-8266-A106B0821B75}"/>
    <pc:docChg chg="modSld">
      <pc:chgData name="Fiona Baylis" userId="YK614SFGnvqAxB1AG66d2UL/oRYPMTwz+QtgwSOzPVg=" providerId="None" clId="Web-{7C923BFF-2DC4-4623-8266-A106B0821B75}" dt="2023-06-13T12:29:09.718" v="7"/>
      <pc:docMkLst>
        <pc:docMk/>
      </pc:docMkLst>
      <pc:sldChg chg="modSp">
        <pc:chgData name="Fiona Baylis" userId="YK614SFGnvqAxB1AG66d2UL/oRYPMTwz+QtgwSOzPVg=" providerId="None" clId="Web-{7C923BFF-2DC4-4623-8266-A106B0821B75}" dt="2023-06-13T12:26:13.884" v="2" actId="1076"/>
        <pc:sldMkLst>
          <pc:docMk/>
          <pc:sldMk cId="1240566471" sldId="281"/>
        </pc:sldMkLst>
        <pc:spChg chg="mod">
          <ac:chgData name="Fiona Baylis" userId="YK614SFGnvqAxB1AG66d2UL/oRYPMTwz+QtgwSOzPVg=" providerId="None" clId="Web-{7C923BFF-2DC4-4623-8266-A106B0821B75}" dt="2023-06-13T12:26:13.884" v="2" actId="1076"/>
          <ac:spMkLst>
            <pc:docMk/>
            <pc:sldMk cId="1240566471" sldId="281"/>
            <ac:spMk id="2" creationId="{A4D4C5A2-2F04-4EB2-A731-1BBF8F6F737B}"/>
          </ac:spMkLst>
        </pc:spChg>
        <pc:picChg chg="mod">
          <ac:chgData name="Fiona Baylis" userId="YK614SFGnvqAxB1AG66d2UL/oRYPMTwz+QtgwSOzPVg=" providerId="None" clId="Web-{7C923BFF-2DC4-4623-8266-A106B0821B75}" dt="2023-06-13T12:25:07.084" v="0"/>
          <ac:picMkLst>
            <pc:docMk/>
            <pc:sldMk cId="1240566471" sldId="281"/>
            <ac:picMk id="14" creationId="{E988523A-24A7-0846-AF45-7DFD7EA83CDA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9:09.718" v="7"/>
        <pc:sldMkLst>
          <pc:docMk/>
          <pc:sldMk cId="531282047" sldId="442"/>
        </pc:sldMkLst>
        <pc:picChg chg="mod">
          <ac:chgData name="Fiona Baylis" userId="YK614SFGnvqAxB1AG66d2UL/oRYPMTwz+QtgwSOzPVg=" providerId="None" clId="Web-{7C923BFF-2DC4-4623-8266-A106B0821B75}" dt="2023-06-13T12:29:09.718" v="7"/>
          <ac:picMkLst>
            <pc:docMk/>
            <pc:sldMk cId="531282047" sldId="442"/>
            <ac:picMk id="16" creationId="{8B81E845-BE8F-4931-A3E4-045660B3389D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8:33.639" v="6"/>
        <pc:sldMkLst>
          <pc:docMk/>
          <pc:sldMk cId="441135190" sldId="456"/>
        </pc:sldMkLst>
        <pc:picChg chg="mod">
          <ac:chgData name="Fiona Baylis" userId="YK614SFGnvqAxB1AG66d2UL/oRYPMTwz+QtgwSOzPVg=" providerId="None" clId="Web-{7C923BFF-2DC4-4623-8266-A106B0821B75}" dt="2023-06-13T12:28:33.639" v="6"/>
          <ac:picMkLst>
            <pc:docMk/>
            <pc:sldMk cId="441135190" sldId="456"/>
            <ac:picMk id="9" creationId="{3BA8A532-B9BD-4BDC-8F4B-24AD6904EDA9}"/>
          </ac:picMkLst>
        </pc:picChg>
      </pc:sldChg>
      <pc:sldChg chg="modSp">
        <pc:chgData name="Fiona Baylis" userId="YK614SFGnvqAxB1AG66d2UL/oRYPMTwz+QtgwSOzPVg=" providerId="None" clId="Web-{7C923BFF-2DC4-4623-8266-A106B0821B75}" dt="2023-06-13T12:27:40.340" v="5"/>
        <pc:sldMkLst>
          <pc:docMk/>
          <pc:sldMk cId="3656180814" sldId="460"/>
        </pc:sldMkLst>
        <pc:picChg chg="mod">
          <ac:chgData name="Fiona Baylis" userId="YK614SFGnvqAxB1AG66d2UL/oRYPMTwz+QtgwSOzPVg=" providerId="None" clId="Web-{7C923BFF-2DC4-4623-8266-A106B0821B75}" dt="2023-06-13T12:27:40.340" v="5"/>
          <ac:picMkLst>
            <pc:docMk/>
            <pc:sldMk cId="3656180814" sldId="460"/>
            <ac:picMk id="9" creationId="{28AAFCA7-20F4-4864-9B2F-04C1E6FB669F}"/>
          </ac:picMkLst>
        </pc:picChg>
      </pc:sldChg>
    </pc:docChg>
  </pc:docChgLst>
  <pc:docChgLst>
    <pc:chgData name="Fiona Baylis" clId="Web-{6A860867-2526-4C66-8788-3F85AB6D5742}"/>
    <pc:docChg chg="modSld">
      <pc:chgData name="Fiona Baylis" userId="" providerId="" clId="Web-{6A860867-2526-4C66-8788-3F85AB6D5742}" dt="2023-11-07T11:04:32.848" v="56" actId="1076"/>
      <pc:docMkLst>
        <pc:docMk/>
      </pc:docMkLst>
      <pc:sldChg chg="addSp delSp modSp">
        <pc:chgData name="Fiona Baylis" userId="" providerId="" clId="Web-{6A860867-2526-4C66-8788-3F85AB6D5742}" dt="2023-11-07T10:57:40.495" v="36" actId="1076"/>
        <pc:sldMkLst>
          <pc:docMk/>
          <pc:sldMk cId="3333379757" sldId="260"/>
        </pc:sldMkLst>
        <pc:picChg chg="mod">
          <ac:chgData name="Fiona Baylis" userId="" providerId="" clId="Web-{6A860867-2526-4C66-8788-3F85AB6D5742}" dt="2023-11-07T10:57:34.620" v="35" actId="1076"/>
          <ac:picMkLst>
            <pc:docMk/>
            <pc:sldMk cId="3333379757" sldId="260"/>
            <ac:picMk id="4" creationId="{906DF76D-A5BD-A927-0423-C25376E1F707}"/>
          </ac:picMkLst>
        </pc:picChg>
        <pc:picChg chg="mod">
          <ac:chgData name="Fiona Baylis" userId="" providerId="" clId="Web-{6A860867-2526-4C66-8788-3F85AB6D5742}" dt="2023-11-07T10:55:31.164" v="28" actId="1076"/>
          <ac:picMkLst>
            <pc:docMk/>
            <pc:sldMk cId="3333379757" sldId="260"/>
            <ac:picMk id="5" creationId="{49EF4AE9-A354-4817-93CF-C1D8599ACF63}"/>
          </ac:picMkLst>
        </pc:picChg>
        <pc:picChg chg="mod">
          <ac:chgData name="Fiona Baylis" userId="" providerId="" clId="Web-{6A860867-2526-4C66-8788-3F85AB6D5742}" dt="2023-11-07T10:52:33.567" v="12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" providerId="" clId="Web-{6A860867-2526-4C66-8788-3F85AB6D5742}" dt="2023-11-07T10:55:22.508" v="27" actId="1076"/>
          <ac:picMkLst>
            <pc:docMk/>
            <pc:sldMk cId="3333379757" sldId="260"/>
            <ac:picMk id="12" creationId="{572E0FC3-E6BE-4520-AB5E-EC50FAE0F868}"/>
          </ac:picMkLst>
        </pc:picChg>
        <pc:picChg chg="mod">
          <ac:chgData name="Fiona Baylis" userId="" providerId="" clId="Web-{6A860867-2526-4C66-8788-3F85AB6D5742}" dt="2023-11-07T10:51:53.394" v="9" actId="1076"/>
          <ac:picMkLst>
            <pc:docMk/>
            <pc:sldMk cId="3333379757" sldId="260"/>
            <ac:picMk id="13" creationId="{C89E3620-B617-4B4A-A5A4-3446169FEA77}"/>
          </ac:picMkLst>
        </pc:picChg>
        <pc:picChg chg="add del mod">
          <ac:chgData name="Fiona Baylis" userId="" providerId="" clId="Web-{6A860867-2526-4C66-8788-3F85AB6D5742}" dt="2023-11-07T10:50:46.346" v="3"/>
          <ac:picMkLst>
            <pc:docMk/>
            <pc:sldMk cId="3333379757" sldId="260"/>
            <ac:picMk id="14" creationId="{1A3A304E-3B1D-B75C-311C-4D7347C8CC03}"/>
          </ac:picMkLst>
        </pc:picChg>
        <pc:picChg chg="add mod">
          <ac:chgData name="Fiona Baylis" userId="" providerId="" clId="Web-{6A860867-2526-4C66-8788-3F85AB6D5742}" dt="2023-11-07T10:51:35.409" v="8" actId="1076"/>
          <ac:picMkLst>
            <pc:docMk/>
            <pc:sldMk cId="3333379757" sldId="260"/>
            <ac:picMk id="15" creationId="{96ECF05C-F7B2-6E5A-A41B-0A033A57C235}"/>
          </ac:picMkLst>
        </pc:picChg>
        <pc:picChg chg="mod">
          <ac:chgData name="Fiona Baylis" userId="" providerId="" clId="Web-{6A860867-2526-4C66-8788-3F85AB6D5742}" dt="2023-11-07T10:53:38.099" v="19" actId="1076"/>
          <ac:picMkLst>
            <pc:docMk/>
            <pc:sldMk cId="3333379757" sldId="260"/>
            <ac:picMk id="24" creationId="{FA942547-7AD7-401C-A1C4-4159B52B3410}"/>
          </ac:picMkLst>
        </pc:picChg>
        <pc:picChg chg="mod">
          <ac:chgData name="Fiona Baylis" userId="" providerId="" clId="Web-{6A860867-2526-4C66-8788-3F85AB6D5742}" dt="2023-11-07T10:56:39.853" v="33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" providerId="" clId="Web-{6A860867-2526-4C66-8788-3F85AB6D5742}" dt="2023-11-07T10:53:01.692" v="15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" providerId="" clId="Web-{6A860867-2526-4C66-8788-3F85AB6D5742}" dt="2023-11-07T10:51:17.909" v="6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" providerId="" clId="Web-{6A860867-2526-4C66-8788-3F85AB6D5742}" dt="2023-11-07T10:53:07.083" v="16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" providerId="" clId="Web-{6A860867-2526-4C66-8788-3F85AB6D5742}" dt="2023-11-07T10:52:42.286" v="13" actId="1076"/>
          <ac:picMkLst>
            <pc:docMk/>
            <pc:sldMk cId="3333379757" sldId="260"/>
            <ac:picMk id="76" creationId="{616B624C-A3E7-AB43-B6E9-2E5BD9A68E30}"/>
          </ac:picMkLst>
        </pc:picChg>
        <pc:picChg chg="mod">
          <ac:chgData name="Fiona Baylis" userId="" providerId="" clId="Web-{6A860867-2526-4C66-8788-3F85AB6D5742}" dt="2023-11-07T10:55:36.961" v="29" actId="1076"/>
          <ac:picMkLst>
            <pc:docMk/>
            <pc:sldMk cId="3333379757" sldId="260"/>
            <ac:picMk id="79" creationId="{6337E3BF-5577-3243-88EB-2353EBCBC935}"/>
          </ac:picMkLst>
        </pc:picChg>
        <pc:picChg chg="mod">
          <ac:chgData name="Fiona Baylis" userId="" providerId="" clId="Web-{6A860867-2526-4C66-8788-3F85AB6D5742}" dt="2023-11-07T10:53:51.834" v="20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" providerId="" clId="Web-{6A860867-2526-4C66-8788-3F85AB6D5742}" dt="2023-11-07T10:54:21.569" v="22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" providerId="" clId="Web-{6A860867-2526-4C66-8788-3F85AB6D5742}" dt="2023-11-07T10:53:30.427" v="18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" providerId="" clId="Web-{6A860867-2526-4C66-8788-3F85AB6D5742}" dt="2023-11-07T10:54:11.303" v="21" actId="1076"/>
          <ac:picMkLst>
            <pc:docMk/>
            <pc:sldMk cId="3333379757" sldId="260"/>
            <ac:picMk id="86" creationId="{5A43D722-7ACA-114B-B284-525BB2A2BA18}"/>
          </ac:picMkLst>
        </pc:picChg>
        <pc:picChg chg="del">
          <ac:chgData name="Fiona Baylis" userId="" providerId="" clId="Web-{6A860867-2526-4C66-8788-3F85AB6D5742}" dt="2023-11-07T10:50:05.407" v="0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" providerId="" clId="Web-{6A860867-2526-4C66-8788-3F85AB6D5742}" dt="2023-11-07T10:55:52.196" v="30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" providerId="" clId="Web-{6A860867-2526-4C66-8788-3F85AB6D5742}" dt="2023-11-07T10:54:40.241" v="24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" providerId="" clId="Web-{6A860867-2526-4C66-8788-3F85AB6D5742}" dt="2023-11-07T10:57:40.495" v="36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" providerId="" clId="Web-{6A860867-2526-4C66-8788-3F85AB6D5742}" dt="2023-11-07T10:57:11.698" v="34" actId="1076"/>
          <ac:picMkLst>
            <pc:docMk/>
            <pc:sldMk cId="3333379757" sldId="260"/>
            <ac:picMk id="99" creationId="{6DFDCFEC-FA94-B443-8DF5-04A767742D8D}"/>
          </ac:picMkLst>
        </pc:picChg>
        <pc:picChg chg="mod">
          <ac:chgData name="Fiona Baylis" userId="" providerId="" clId="Web-{6A860867-2526-4C66-8788-3F85AB6D5742}" dt="2023-11-07T10:54:52.820" v="25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" providerId="" clId="Web-{6A860867-2526-4C66-8788-3F85AB6D5742}" dt="2023-11-07T10:52:20.301" v="11" actId="1076"/>
          <ac:picMkLst>
            <pc:docMk/>
            <pc:sldMk cId="3333379757" sldId="260"/>
            <ac:picMk id="104" creationId="{E0227811-BF32-6448-8533-040E1C8A09AA}"/>
          </ac:picMkLst>
        </pc:picChg>
        <pc:picChg chg="mod">
          <ac:chgData name="Fiona Baylis" userId="" providerId="" clId="Web-{6A860867-2526-4C66-8788-3F85AB6D5742}" dt="2023-11-07T10:55:08.914" v="26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" providerId="" clId="Web-{6A860867-2526-4C66-8788-3F85AB6D5742}" dt="2023-11-07T10:52:07.332" v="10" actId="1076"/>
          <ac:picMkLst>
            <pc:docMk/>
            <pc:sldMk cId="3333379757" sldId="260"/>
            <ac:picMk id="108" creationId="{AFCAC56B-D4A7-234A-9994-78D2BADF68A1}"/>
          </ac:picMkLst>
        </pc:picChg>
      </pc:sldChg>
      <pc:sldChg chg="addSp delSp modSp">
        <pc:chgData name="Fiona Baylis" userId="" providerId="" clId="Web-{6A860867-2526-4C66-8788-3F85AB6D5742}" dt="2023-11-07T11:04:32.848" v="56" actId="1076"/>
        <pc:sldMkLst>
          <pc:docMk/>
          <pc:sldMk cId="441135190" sldId="456"/>
        </pc:sldMkLst>
        <pc:picChg chg="add del mod">
          <ac:chgData name="Fiona Baylis" userId="" providerId="" clId="Web-{6A860867-2526-4C66-8788-3F85AB6D5742}" dt="2023-11-07T11:00:16.733" v="40"/>
          <ac:picMkLst>
            <pc:docMk/>
            <pc:sldMk cId="441135190" sldId="456"/>
            <ac:picMk id="3" creationId="{82B71F41-63B5-6563-71AF-504C1DF6D8F3}"/>
          </ac:picMkLst>
        </pc:picChg>
        <pc:picChg chg="add del mod">
          <ac:chgData name="Fiona Baylis" userId="" providerId="" clId="Web-{6A860867-2526-4C66-8788-3F85AB6D5742}" dt="2023-11-07T11:02:10.001" v="43"/>
          <ac:picMkLst>
            <pc:docMk/>
            <pc:sldMk cId="441135190" sldId="456"/>
            <ac:picMk id="4" creationId="{DBB4858C-B4E2-CD82-6563-7765907311EB}"/>
          </ac:picMkLst>
        </pc:picChg>
        <pc:picChg chg="add mod">
          <ac:chgData name="Fiona Baylis" userId="" providerId="" clId="Web-{6A860867-2526-4C66-8788-3F85AB6D5742}" dt="2023-11-07T11:03:55.598" v="53" actId="1076"/>
          <ac:picMkLst>
            <pc:docMk/>
            <pc:sldMk cId="441135190" sldId="456"/>
            <ac:picMk id="6" creationId="{3B91D794-0D1D-8ADB-F018-CE05B9863CC8}"/>
          </ac:picMkLst>
        </pc:picChg>
        <pc:picChg chg="mod">
          <ac:chgData name="Fiona Baylis" userId="" providerId="" clId="Web-{6A860867-2526-4C66-8788-3F85AB6D5742}" dt="2023-11-07T11:03:41.644" v="52" actId="1076"/>
          <ac:picMkLst>
            <pc:docMk/>
            <pc:sldMk cId="441135190" sldId="456"/>
            <ac:picMk id="10" creationId="{907813E6-D3D6-4E23-8D76-AFEDB903576C}"/>
          </ac:picMkLst>
        </pc:picChg>
        <pc:picChg chg="mod">
          <ac:chgData name="Fiona Baylis" userId="" providerId="" clId="Web-{6A860867-2526-4C66-8788-3F85AB6D5742}" dt="2023-11-07T11:04:18.332" v="55" actId="1076"/>
          <ac:picMkLst>
            <pc:docMk/>
            <pc:sldMk cId="441135190" sldId="456"/>
            <ac:picMk id="5122" creationId="{58B6294D-42A9-4450-A38C-B3D4E69BD4D0}"/>
          </ac:picMkLst>
        </pc:picChg>
        <pc:picChg chg="mod">
          <ac:chgData name="Fiona Baylis" userId="" providerId="" clId="Web-{6A860867-2526-4C66-8788-3F85AB6D5742}" dt="2023-11-07T11:03:16.534" v="49" actId="1076"/>
          <ac:picMkLst>
            <pc:docMk/>
            <pc:sldMk cId="441135190" sldId="456"/>
            <ac:picMk id="5124" creationId="{40FEF27E-1C09-40F5-B6E2-E4A00C8028CE}"/>
          </ac:picMkLst>
        </pc:picChg>
        <pc:picChg chg="mod">
          <ac:chgData name="Fiona Baylis" userId="" providerId="" clId="Web-{6A860867-2526-4C66-8788-3F85AB6D5742}" dt="2023-11-07T11:04:03.238" v="54" actId="1076"/>
          <ac:picMkLst>
            <pc:docMk/>
            <pc:sldMk cId="441135190" sldId="456"/>
            <ac:picMk id="5126" creationId="{65B1116A-E2D7-4F36-B318-14D1516E179F}"/>
          </ac:picMkLst>
        </pc:picChg>
        <pc:picChg chg="del">
          <ac:chgData name="Fiona Baylis" userId="" providerId="" clId="Web-{6A860867-2526-4C66-8788-3F85AB6D5742}" dt="2023-11-07T10:59:42.889" v="37"/>
          <ac:picMkLst>
            <pc:docMk/>
            <pc:sldMk cId="441135190" sldId="456"/>
            <ac:picMk id="5128" creationId="{8C69E26C-FA91-4595-B516-739FEF19B20E}"/>
          </ac:picMkLst>
        </pc:picChg>
        <pc:picChg chg="mod">
          <ac:chgData name="Fiona Baylis" userId="" providerId="" clId="Web-{6A860867-2526-4C66-8788-3F85AB6D5742}" dt="2023-11-07T11:03:10.956" v="48" actId="1076"/>
          <ac:picMkLst>
            <pc:docMk/>
            <pc:sldMk cId="441135190" sldId="456"/>
            <ac:picMk id="5132" creationId="{AFD24FF0-3A76-4DF4-8537-23B670B3A8B8}"/>
          </ac:picMkLst>
        </pc:picChg>
        <pc:picChg chg="mod">
          <ac:chgData name="Fiona Baylis" userId="" providerId="" clId="Web-{6A860867-2526-4C66-8788-3F85AB6D5742}" dt="2023-11-07T11:04:32.848" v="56" actId="1076"/>
          <ac:picMkLst>
            <pc:docMk/>
            <pc:sldMk cId="441135190" sldId="456"/>
            <ac:picMk id="5136" creationId="{7677A81F-F892-4BB7-849D-21813919C9C5}"/>
          </ac:picMkLst>
        </pc:picChg>
      </pc:sldChg>
    </pc:docChg>
  </pc:docChgLst>
  <pc:docChgLst>
    <pc:chgData name="Fiona Baylis" userId="YK614SFGnvqAxB1AG66d2UL/oRYPMTwz+QtgwSOzPVg=" providerId="None" clId="Web-{6953462B-CB89-44EA-BF48-E5651961164B}"/>
    <pc:docChg chg="modSld">
      <pc:chgData name="Fiona Baylis" userId="YK614SFGnvqAxB1AG66d2UL/oRYPMTwz+QtgwSOzPVg=" providerId="None" clId="Web-{6953462B-CB89-44EA-BF48-E5651961164B}" dt="2022-10-04T12:15:58.667" v="2" actId="1076"/>
      <pc:docMkLst>
        <pc:docMk/>
      </pc:docMkLst>
      <pc:sldChg chg="addSp delSp modSp">
        <pc:chgData name="Fiona Baylis" userId="YK614SFGnvqAxB1AG66d2UL/oRYPMTwz+QtgwSOzPVg=" providerId="None" clId="Web-{6953462B-CB89-44EA-BF48-E5651961164B}" dt="2022-10-04T12:15:58.667" v="2" actId="1076"/>
        <pc:sldMkLst>
          <pc:docMk/>
          <pc:sldMk cId="3333379757" sldId="260"/>
        </pc:sldMkLst>
        <pc:picChg chg="del">
          <ac:chgData name="Fiona Baylis" userId="YK614SFGnvqAxB1AG66d2UL/oRYPMTwz+QtgwSOzPVg=" providerId="None" clId="Web-{6953462B-CB89-44EA-BF48-E5651961164B}" dt="2022-10-04T12:15:42.712" v="0"/>
          <ac:picMkLst>
            <pc:docMk/>
            <pc:sldMk cId="3333379757" sldId="260"/>
            <ac:picMk id="3" creationId="{9C1906F3-26A5-47B0-9053-979D7D64B723}"/>
          </ac:picMkLst>
        </pc:picChg>
        <pc:picChg chg="add mod">
          <ac:chgData name="Fiona Baylis" userId="YK614SFGnvqAxB1AG66d2UL/oRYPMTwz+QtgwSOzPVg=" providerId="None" clId="Web-{6953462B-CB89-44EA-BF48-E5651961164B}" dt="2022-10-04T12:15:58.667" v="2" actId="1076"/>
          <ac:picMkLst>
            <pc:docMk/>
            <pc:sldMk cId="3333379757" sldId="260"/>
            <ac:picMk id="7" creationId="{3921B2CB-6A1C-4F19-553B-646239774B2E}"/>
          </ac:picMkLst>
        </pc:picChg>
      </pc:sldChg>
    </pc:docChg>
  </pc:docChgLst>
  <pc:docChgLst>
    <pc:chgData name="Dawn Ng" clId="Web-{50080DBE-D3A0-4090-96CB-C9E2E2F1C3A4}"/>
    <pc:docChg chg="addSld delSld">
      <pc:chgData name="Dawn Ng" userId="" providerId="" clId="Web-{50080DBE-D3A0-4090-96CB-C9E2E2F1C3A4}" dt="2023-10-24T10:50:38.035" v="3"/>
      <pc:docMkLst>
        <pc:docMk/>
      </pc:docMkLst>
      <pc:sldChg chg="add del replId">
        <pc:chgData name="Dawn Ng" userId="" providerId="" clId="Web-{50080DBE-D3A0-4090-96CB-C9E2E2F1C3A4}" dt="2023-10-24T10:50:02.159" v="1"/>
        <pc:sldMkLst>
          <pc:docMk/>
          <pc:sldMk cId="753065877" sldId="1097"/>
        </pc:sldMkLst>
      </pc:sldChg>
      <pc:sldChg chg="add del replId">
        <pc:chgData name="Dawn Ng" userId="" providerId="" clId="Web-{50080DBE-D3A0-4090-96CB-C9E2E2F1C3A4}" dt="2023-10-24T10:50:38.035" v="3"/>
        <pc:sldMkLst>
          <pc:docMk/>
          <pc:sldMk cId="3812000785" sldId="1097"/>
        </pc:sldMkLst>
      </pc:sldChg>
    </pc:docChg>
  </pc:docChgLst>
  <pc:docChgLst>
    <pc:chgData name="Fiona Baylis" clId="Web-{4B273B7D-55C0-461B-894B-3B5FDA8C7190}"/>
    <pc:docChg chg="modSld">
      <pc:chgData name="Fiona Baylis" userId="" providerId="" clId="Web-{4B273B7D-55C0-461B-894B-3B5FDA8C7190}" dt="2023-10-31T10:37:09.403" v="2" actId="1076"/>
      <pc:docMkLst>
        <pc:docMk/>
      </pc:docMkLst>
      <pc:sldChg chg="addSp delSp modSp">
        <pc:chgData name="Fiona Baylis" userId="" providerId="" clId="Web-{4B273B7D-55C0-461B-894B-3B5FDA8C7190}" dt="2023-10-31T10:37:09.403" v="2" actId="1076"/>
        <pc:sldMkLst>
          <pc:docMk/>
          <pc:sldMk cId="3333379757" sldId="260"/>
        </pc:sldMkLst>
        <pc:picChg chg="add mod">
          <ac:chgData name="Fiona Baylis" userId="" providerId="" clId="Web-{4B273B7D-55C0-461B-894B-3B5FDA8C7190}" dt="2023-10-31T10:37:09.403" v="2" actId="1076"/>
          <ac:picMkLst>
            <pc:docMk/>
            <pc:sldMk cId="3333379757" sldId="260"/>
            <ac:picMk id="8" creationId="{6469A539-5F9E-5429-C4A1-203A06C3EAD1}"/>
          </ac:picMkLst>
        </pc:picChg>
        <pc:picChg chg="del">
          <ac:chgData name="Fiona Baylis" userId="" providerId="" clId="Web-{4B273B7D-55C0-461B-894B-3B5FDA8C7190}" dt="2023-10-31T10:36:36.731" v="0"/>
          <ac:picMkLst>
            <pc:docMk/>
            <pc:sldMk cId="3333379757" sldId="260"/>
            <ac:picMk id="97" creationId="{6D90381B-7A13-104E-B1CD-6C02998CC959}"/>
          </ac:picMkLst>
        </pc:picChg>
      </pc:sldChg>
    </pc:docChg>
  </pc:docChgLst>
  <pc:docChgLst>
    <pc:chgData name="Fiona Baylis" userId="YK614SFGnvqAxB1AG66d2UL/oRYPMTwz+QtgwSOzPVg=" providerId="None" clId="Web-{FB2C9CBC-4115-4D1A-8F5F-5D15DA6B9EDF}"/>
    <pc:docChg chg="modSld">
      <pc:chgData name="Fiona Baylis" userId="YK614SFGnvqAxB1AG66d2UL/oRYPMTwz+QtgwSOzPVg=" providerId="None" clId="Web-{FB2C9CBC-4115-4D1A-8F5F-5D15DA6B9EDF}" dt="2023-06-19T12:29:21.828" v="17" actId="1076"/>
      <pc:docMkLst>
        <pc:docMk/>
      </pc:docMkLst>
      <pc:sldChg chg="addSp delSp modSp">
        <pc:chgData name="Fiona Baylis" userId="YK614SFGnvqAxB1AG66d2UL/oRYPMTwz+QtgwSOzPVg=" providerId="None" clId="Web-{FB2C9CBC-4115-4D1A-8F5F-5D15DA6B9EDF}" dt="2023-06-19T12:29:21.828" v="17" actId="1076"/>
        <pc:sldMkLst>
          <pc:docMk/>
          <pc:sldMk cId="3656180814" sldId="460"/>
        </pc:sldMkLst>
        <pc:picChg chg="add mod">
          <ac:chgData name="Fiona Baylis" userId="YK614SFGnvqAxB1AG66d2UL/oRYPMTwz+QtgwSOzPVg=" providerId="None" clId="Web-{FB2C9CBC-4115-4D1A-8F5F-5D15DA6B9EDF}" dt="2023-06-19T12:29:21.828" v="17" actId="1076"/>
          <ac:picMkLst>
            <pc:docMk/>
            <pc:sldMk cId="3656180814" sldId="460"/>
            <ac:picMk id="3" creationId="{6DB06020-D614-6DFA-CC82-A04EDDFAC94A}"/>
          </ac:picMkLst>
        </pc:picChg>
        <pc:picChg chg="del mod">
          <ac:chgData name="Fiona Baylis" userId="YK614SFGnvqAxB1AG66d2UL/oRYPMTwz+QtgwSOzPVg=" providerId="None" clId="Web-{FB2C9CBC-4115-4D1A-8F5F-5D15DA6B9EDF}" dt="2023-06-19T12:29:14.734" v="16"/>
          <ac:picMkLst>
            <pc:docMk/>
            <pc:sldMk cId="3656180814" sldId="460"/>
            <ac:picMk id="8" creationId="{262ED652-EE74-4665-85E5-10D884B2132C}"/>
          </ac:picMkLst>
        </pc:picChg>
      </pc:sldChg>
    </pc:docChg>
  </pc:docChgLst>
  <pc:docChgLst>
    <pc:chgData name="Fiona Baylis" userId="YK614SFGnvqAxB1AG66d2UL/oRYPMTwz+QtgwSOzPVg=" providerId="None" clId="Web-{972FE947-575D-459A-864B-7AE486AAB401}"/>
    <pc:docChg chg="modSld">
      <pc:chgData name="Fiona Baylis" userId="YK614SFGnvqAxB1AG66d2UL/oRYPMTwz+QtgwSOzPVg=" providerId="None" clId="Web-{972FE947-575D-459A-864B-7AE486AAB401}" dt="2023-06-13T12:17:49.565" v="3"/>
      <pc:docMkLst>
        <pc:docMk/>
      </pc:docMkLst>
      <pc:sldChg chg="addSp delSp modSp">
        <pc:chgData name="Fiona Baylis" userId="YK614SFGnvqAxB1AG66d2UL/oRYPMTwz+QtgwSOzPVg=" providerId="None" clId="Web-{972FE947-575D-459A-864B-7AE486AAB401}" dt="2023-06-13T12:11:54.259" v="2" actId="1076"/>
        <pc:sldMkLst>
          <pc:docMk/>
          <pc:sldMk cId="3333379757" sldId="260"/>
        </pc:sldMkLst>
        <pc:picChg chg="add mod">
          <ac:chgData name="Fiona Baylis" userId="YK614SFGnvqAxB1AG66d2UL/oRYPMTwz+QtgwSOzPVg=" providerId="None" clId="Web-{972FE947-575D-459A-864B-7AE486AAB401}" dt="2023-06-13T12:11:54.259" v="2" actId="1076"/>
          <ac:picMkLst>
            <pc:docMk/>
            <pc:sldMk cId="3333379757" sldId="260"/>
            <ac:picMk id="3" creationId="{51B84FA4-9968-2A61-5F1B-E28CEE6E942E}"/>
          </ac:picMkLst>
        </pc:picChg>
        <pc:picChg chg="del">
          <ac:chgData name="Fiona Baylis" userId="YK614SFGnvqAxB1AG66d2UL/oRYPMTwz+QtgwSOzPVg=" providerId="None" clId="Web-{972FE947-575D-459A-864B-7AE486AAB401}" dt="2023-06-13T12:11:35.165" v="0"/>
          <ac:picMkLst>
            <pc:docMk/>
            <pc:sldMk cId="3333379757" sldId="260"/>
            <ac:picMk id="32" creationId="{5E66D91B-2114-4B0B-9248-523E04D2E423}"/>
          </ac:picMkLst>
        </pc:picChg>
      </pc:sldChg>
      <pc:sldChg chg="modSp">
        <pc:chgData name="Fiona Baylis" userId="YK614SFGnvqAxB1AG66d2UL/oRYPMTwz+QtgwSOzPVg=" providerId="None" clId="Web-{972FE947-575D-459A-864B-7AE486AAB401}" dt="2023-06-13T12:17:49.565" v="3"/>
        <pc:sldMkLst>
          <pc:docMk/>
          <pc:sldMk cId="699061031" sldId="370"/>
        </pc:sldMkLst>
        <pc:picChg chg="mod">
          <ac:chgData name="Fiona Baylis" userId="YK614SFGnvqAxB1AG66d2UL/oRYPMTwz+QtgwSOzPVg=" providerId="None" clId="Web-{972FE947-575D-459A-864B-7AE486AAB401}" dt="2023-06-13T12:17:49.565" v="3"/>
          <ac:picMkLst>
            <pc:docMk/>
            <pc:sldMk cId="699061031" sldId="370"/>
            <ac:picMk id="2" creationId="{AE8EED02-0DC7-455C-B88A-7FEBDD079D4F}"/>
          </ac:picMkLst>
        </pc:picChg>
      </pc:sldChg>
    </pc:docChg>
  </pc:docChgLst>
  <pc:docChgLst>
    <pc:chgData name="Fiona Baylis" userId="YK614SFGnvqAxB1AG66d2UL/oRYPMTwz+QtgwSOzPVg=" providerId="None" clId="Web-{DA8A6237-14F4-4B88-9A6B-BBA88F442445}"/>
    <pc:docChg chg="modSld">
      <pc:chgData name="Fiona Baylis" userId="YK614SFGnvqAxB1AG66d2UL/oRYPMTwz+QtgwSOzPVg=" providerId="None" clId="Web-{DA8A6237-14F4-4B88-9A6B-BBA88F442445}" dt="2022-12-14T09:58:58.821" v="2" actId="1076"/>
      <pc:docMkLst>
        <pc:docMk/>
      </pc:docMkLst>
      <pc:sldChg chg="addSp modSp">
        <pc:chgData name="Fiona Baylis" userId="YK614SFGnvqAxB1AG66d2UL/oRYPMTwz+QtgwSOzPVg=" providerId="None" clId="Web-{DA8A6237-14F4-4B88-9A6B-BBA88F442445}" dt="2022-12-14T09:58:58.821" v="2" actId="1076"/>
        <pc:sldMkLst>
          <pc:docMk/>
          <pc:sldMk cId="3333379757" sldId="260"/>
        </pc:sldMkLst>
        <pc:picChg chg="add mod">
          <ac:chgData name="Fiona Baylis" userId="YK614SFGnvqAxB1AG66d2UL/oRYPMTwz+QtgwSOzPVg=" providerId="None" clId="Web-{DA8A6237-14F4-4B88-9A6B-BBA88F442445}" dt="2022-12-14T09:58:58.821" v="2" actId="1076"/>
          <ac:picMkLst>
            <pc:docMk/>
            <pc:sldMk cId="3333379757" sldId="260"/>
            <ac:picMk id="3" creationId="{0EDED916-9029-5F2A-D5EE-4948AD06DC7C}"/>
          </ac:picMkLst>
        </pc:picChg>
      </pc:sldChg>
    </pc:docChg>
  </pc:docChgLst>
  <pc:docChgLst>
    <pc:chgData name="Karl Meyer" userId="qdRvgIgcm0yj2lY9n0D7SdoZ6XEhdgfkI8LiNwbWBPE=" providerId="None" clId="Web-{3E86762B-B2A5-4B39-A5C4-D1B739AA9E95}"/>
    <pc:docChg chg="modSld">
      <pc:chgData name="Karl Meyer" userId="qdRvgIgcm0yj2lY9n0D7SdoZ6XEhdgfkI8LiNwbWBPE=" providerId="None" clId="Web-{3E86762B-B2A5-4B39-A5C4-D1B739AA9E95}" dt="2022-10-18T08:41:19.265" v="18" actId="20577"/>
      <pc:docMkLst>
        <pc:docMk/>
      </pc:docMkLst>
      <pc:sldChg chg="modSp">
        <pc:chgData name="Karl Meyer" userId="qdRvgIgcm0yj2lY9n0D7SdoZ6XEhdgfkI8LiNwbWBPE=" providerId="None" clId="Web-{3E86762B-B2A5-4B39-A5C4-D1B739AA9E95}" dt="2022-10-18T08:41:19.265" v="18" actId="20577"/>
        <pc:sldMkLst>
          <pc:docMk/>
          <pc:sldMk cId="3179814455" sldId="336"/>
        </pc:sldMkLst>
        <pc:spChg chg="mod">
          <ac:chgData name="Karl Meyer" userId="qdRvgIgcm0yj2lY9n0D7SdoZ6XEhdgfkI8LiNwbWBPE=" providerId="None" clId="Web-{3E86762B-B2A5-4B39-A5C4-D1B739AA9E95}" dt="2022-10-18T08:41:19.265" v="18" actId="20577"/>
          <ac:spMkLst>
            <pc:docMk/>
            <pc:sldMk cId="3179814455" sldId="336"/>
            <ac:spMk id="9" creationId="{00000000-0000-0000-0000-000000000000}"/>
          </ac:spMkLst>
        </pc:spChg>
      </pc:sldChg>
    </pc:docChg>
  </pc:docChgLst>
  <pc:docChgLst>
    <pc:chgData name="Karl Meyer" userId="qdRvgIgcm0yj2lY9n0D7SdoZ6XEhdgfkI8LiNwbWBPE=" providerId="None" clId="Web-{728EE4B2-A500-4223-9CAC-3FF1690E2308}"/>
    <pc:docChg chg="addSld modSld">
      <pc:chgData name="Karl Meyer" userId="qdRvgIgcm0yj2lY9n0D7SdoZ6XEhdgfkI8LiNwbWBPE=" providerId="None" clId="Web-{728EE4B2-A500-4223-9CAC-3FF1690E2308}" dt="2022-10-31T09:04:28.689" v="7" actId="20577"/>
      <pc:docMkLst>
        <pc:docMk/>
      </pc:docMkLst>
      <pc:sldChg chg="new">
        <pc:chgData name="Karl Meyer" userId="qdRvgIgcm0yj2lY9n0D7SdoZ6XEhdgfkI8LiNwbWBPE=" providerId="None" clId="Web-{728EE4B2-A500-4223-9CAC-3FF1690E2308}" dt="2022-10-31T09:02:06.014" v="0"/>
        <pc:sldMkLst>
          <pc:docMk/>
          <pc:sldMk cId="237025213" sldId="1002"/>
        </pc:sldMkLst>
      </pc:sldChg>
      <pc:sldChg chg="modSp new">
        <pc:chgData name="Karl Meyer" userId="qdRvgIgcm0yj2lY9n0D7SdoZ6XEhdgfkI8LiNwbWBPE=" providerId="None" clId="Web-{728EE4B2-A500-4223-9CAC-3FF1690E2308}" dt="2022-10-31T09:04:28.689" v="7" actId="20577"/>
        <pc:sldMkLst>
          <pc:docMk/>
          <pc:sldMk cId="777010093" sldId="1003"/>
        </pc:sldMkLst>
        <pc:spChg chg="mod">
          <ac:chgData name="Karl Meyer" userId="qdRvgIgcm0yj2lY9n0D7SdoZ6XEhdgfkI8LiNwbWBPE=" providerId="None" clId="Web-{728EE4B2-A500-4223-9CAC-3FF1690E2308}" dt="2022-10-31T09:03:09.969" v="5" actId="20577"/>
          <ac:spMkLst>
            <pc:docMk/>
            <pc:sldMk cId="777010093" sldId="1003"/>
            <ac:spMk id="2" creationId="{BA6462D3-E39F-4E81-78FD-26AF94B2C80A}"/>
          </ac:spMkLst>
        </pc:spChg>
        <pc:spChg chg="mod">
          <ac:chgData name="Karl Meyer" userId="qdRvgIgcm0yj2lY9n0D7SdoZ6XEhdgfkI8LiNwbWBPE=" providerId="None" clId="Web-{728EE4B2-A500-4223-9CAC-3FF1690E2308}" dt="2022-10-31T09:04:28.689" v="7" actId="20577"/>
          <ac:spMkLst>
            <pc:docMk/>
            <pc:sldMk cId="777010093" sldId="1003"/>
            <ac:spMk id="3" creationId="{8E086942-6C25-50E1-6E23-EDE7CE18F24A}"/>
          </ac:spMkLst>
        </pc:spChg>
      </pc:sldChg>
    </pc:docChg>
  </pc:docChgLst>
  <pc:docChgLst>
    <pc:chgData name="Karl Meyer" clId="Web-{8A67AE32-7355-4D2D-8CDB-946919B6C03A}"/>
    <pc:docChg chg="addSld modSld">
      <pc:chgData name="Karl Meyer" userId="" providerId="" clId="Web-{8A67AE32-7355-4D2D-8CDB-946919B6C03A}" dt="2023-07-25T10:18:39.319" v="267" actId="20577"/>
      <pc:docMkLst>
        <pc:docMk/>
      </pc:docMkLst>
      <pc:sldChg chg="modSp">
        <pc:chgData name="Karl Meyer" userId="" providerId="" clId="Web-{8A67AE32-7355-4D2D-8CDB-946919B6C03A}" dt="2023-07-25T10:18:25.896" v="258" actId="20577"/>
        <pc:sldMkLst>
          <pc:docMk/>
          <pc:sldMk cId="3731282513" sldId="1095"/>
        </pc:sldMkLst>
        <pc:spChg chg="mod">
          <ac:chgData name="Karl Meyer" userId="" providerId="" clId="Web-{8A67AE32-7355-4D2D-8CDB-946919B6C03A}" dt="2023-07-25T10:18:25.896" v="258" actId="20577"/>
          <ac:spMkLst>
            <pc:docMk/>
            <pc:sldMk cId="3731282513" sldId="1095"/>
            <ac:spMk id="3" creationId="{369A523E-977E-800B-3CCE-DC39E0ACA814}"/>
          </ac:spMkLst>
        </pc:spChg>
      </pc:sldChg>
      <pc:sldChg chg="modSp add replId">
        <pc:chgData name="Karl Meyer" userId="" providerId="" clId="Web-{8A67AE32-7355-4D2D-8CDB-946919B6C03A}" dt="2023-07-25T10:18:39.319" v="267" actId="20577"/>
        <pc:sldMkLst>
          <pc:docMk/>
          <pc:sldMk cId="404040375" sldId="1096"/>
        </pc:sldMkLst>
        <pc:spChg chg="mod">
          <ac:chgData name="Karl Meyer" userId="" providerId="" clId="Web-{8A67AE32-7355-4D2D-8CDB-946919B6C03A}" dt="2023-07-25T10:18:39.319" v="267" actId="20577"/>
          <ac:spMkLst>
            <pc:docMk/>
            <pc:sldMk cId="404040375" sldId="1096"/>
            <ac:spMk id="3" creationId="{369A523E-977E-800B-3CCE-DC39E0ACA814}"/>
          </ac:spMkLst>
        </pc:spChg>
      </pc:sldChg>
    </pc:docChg>
  </pc:docChgLst>
  <pc:docChgLst>
    <pc:chgData name="Karl Meyer" clId="Web-{8A949D04-E2B7-4665-963B-70217B10C4E6}"/>
    <pc:docChg chg="addSld modSld">
      <pc:chgData name="Karl Meyer" userId="" providerId="" clId="Web-{8A949D04-E2B7-4665-963B-70217B10C4E6}" dt="2023-07-25T10:11:45.272" v="249" actId="20577"/>
      <pc:docMkLst>
        <pc:docMk/>
      </pc:docMkLst>
      <pc:sldChg chg="modSp">
        <pc:chgData name="Karl Meyer" userId="" providerId="" clId="Web-{8A949D04-E2B7-4665-963B-70217B10C4E6}" dt="2023-07-25T09:58:34.881" v="14" actId="20577"/>
        <pc:sldMkLst>
          <pc:docMk/>
          <pc:sldMk cId="307722744" sldId="283"/>
        </pc:sldMkLst>
        <pc:spChg chg="mod">
          <ac:chgData name="Karl Meyer" userId="" providerId="" clId="Web-{8A949D04-E2B7-4665-963B-70217B10C4E6}" dt="2023-07-25T09:58:34.881" v="14" actId="20577"/>
          <ac:spMkLst>
            <pc:docMk/>
            <pc:sldMk cId="307722744" sldId="283"/>
            <ac:spMk id="2" creationId="{BB679C73-8A62-45FF-9048-9C9C610BE4EE}"/>
          </ac:spMkLst>
        </pc:spChg>
      </pc:sldChg>
      <pc:sldChg chg="modSp">
        <pc:chgData name="Karl Meyer" userId="" providerId="" clId="Web-{8A949D04-E2B7-4665-963B-70217B10C4E6}" dt="2023-07-25T09:58:41.756" v="18" actId="20577"/>
        <pc:sldMkLst>
          <pc:docMk/>
          <pc:sldMk cId="675404148" sldId="369"/>
        </pc:sldMkLst>
        <pc:spChg chg="mod">
          <ac:chgData name="Karl Meyer" userId="" providerId="" clId="Web-{8A949D04-E2B7-4665-963B-70217B10C4E6}" dt="2023-07-25T09:58:41.756" v="18" actId="20577"/>
          <ac:spMkLst>
            <pc:docMk/>
            <pc:sldMk cId="675404148" sldId="369"/>
            <ac:spMk id="3" creationId="{BE08496D-9B09-40AC-9CE4-578D8DA8AD0F}"/>
          </ac:spMkLst>
        </pc:spChg>
      </pc:sldChg>
      <pc:sldChg chg="addSp delSp modSp">
        <pc:chgData name="Karl Meyer" userId="" providerId="" clId="Web-{8A949D04-E2B7-4665-963B-70217B10C4E6}" dt="2023-07-25T09:57:49.458" v="11" actId="14100"/>
        <pc:sldMkLst>
          <pc:docMk/>
          <pc:sldMk cId="423420297" sldId="421"/>
        </pc:sldMkLst>
        <pc:spChg chg="mod">
          <ac:chgData name="Karl Meyer" userId="" providerId="" clId="Web-{8A949D04-E2B7-4665-963B-70217B10C4E6}" dt="2023-07-25T09:57:49.458" v="11" actId="14100"/>
          <ac:spMkLst>
            <pc:docMk/>
            <pc:sldMk cId="423420297" sldId="421"/>
            <ac:spMk id="9" creationId="{FA67DDE1-E505-42CD-94B2-D212E705EA38}"/>
          </ac:spMkLst>
        </pc:spChg>
        <pc:picChg chg="add mod">
          <ac:chgData name="Karl Meyer" userId="" providerId="" clId="Web-{8A949D04-E2B7-4665-963B-70217B10C4E6}" dt="2023-07-25T09:57:33.067" v="4" actId="1076"/>
          <ac:picMkLst>
            <pc:docMk/>
            <pc:sldMk cId="423420297" sldId="421"/>
            <ac:picMk id="3" creationId="{9FFF81C4-6D09-4462-1508-F43EE3CC6E6F}"/>
          </ac:picMkLst>
        </pc:picChg>
        <pc:picChg chg="del">
          <ac:chgData name="Karl Meyer" userId="" providerId="" clId="Web-{8A949D04-E2B7-4665-963B-70217B10C4E6}" dt="2023-07-25T09:56:04.300" v="0"/>
          <ac:picMkLst>
            <pc:docMk/>
            <pc:sldMk cId="423420297" sldId="421"/>
            <ac:picMk id="7" creationId="{66B9E004-5E22-4E3E-B206-C8086923C1D7}"/>
          </ac:picMkLst>
        </pc:picChg>
      </pc:sldChg>
      <pc:sldChg chg="addSp delSp modSp new">
        <pc:chgData name="Karl Meyer" userId="" providerId="" clId="Web-{8A949D04-E2B7-4665-963B-70217B10C4E6}" dt="2023-07-25T10:10:38.536" v="215" actId="1076"/>
        <pc:sldMkLst>
          <pc:docMk/>
          <pc:sldMk cId="2384614760" sldId="1093"/>
        </pc:sldMkLst>
        <pc:spChg chg="mod">
          <ac:chgData name="Karl Meyer" userId="" providerId="" clId="Web-{8A949D04-E2B7-4665-963B-70217B10C4E6}" dt="2023-07-25T10:00:49.931" v="49" actId="20577"/>
          <ac:spMkLst>
            <pc:docMk/>
            <pc:sldMk cId="2384614760" sldId="1093"/>
            <ac:spMk id="2" creationId="{5FAF4C5C-C210-A17B-457C-4391ED79BB8C}"/>
          </ac:spMkLst>
        </pc:spChg>
        <pc:spChg chg="mod">
          <ac:chgData name="Karl Meyer" userId="" providerId="" clId="Web-{8A949D04-E2B7-4665-963B-70217B10C4E6}" dt="2023-07-25T10:05:59.671" v="118" actId="1076"/>
          <ac:spMkLst>
            <pc:docMk/>
            <pc:sldMk cId="2384614760" sldId="1093"/>
            <ac:spMk id="3" creationId="{369A523E-977E-800B-3CCE-DC39E0ACA814}"/>
          </ac:spMkLst>
        </pc:spChg>
        <pc:spChg chg="add mod">
          <ac:chgData name="Karl Meyer" userId="" providerId="" clId="Web-{8A949D04-E2B7-4665-963B-70217B10C4E6}" dt="2023-07-25T10:10:38.536" v="215" actId="1076"/>
          <ac:spMkLst>
            <pc:docMk/>
            <pc:sldMk cId="2384614760" sldId="1093"/>
            <ac:spMk id="6" creationId="{4FE0A547-6580-A5FE-233A-367049F66FA5}"/>
          </ac:spMkLst>
        </pc:spChg>
        <pc:picChg chg="add del mod">
          <ac:chgData name="Karl Meyer" userId="" providerId="" clId="Web-{8A949D04-E2B7-4665-963B-70217B10C4E6}" dt="2023-07-25T10:05:48.999" v="117"/>
          <ac:picMkLst>
            <pc:docMk/>
            <pc:sldMk cId="2384614760" sldId="1093"/>
            <ac:picMk id="4" creationId="{B3E981B7-0EB4-9B7B-F068-A01F5425D16F}"/>
          </ac:picMkLst>
        </pc:picChg>
        <pc:picChg chg="add mod">
          <ac:chgData name="Karl Meyer" userId="" providerId="" clId="Web-{8A949D04-E2B7-4665-963B-70217B10C4E6}" dt="2023-07-25T10:09:23.738" v="186" actId="1076"/>
          <ac:picMkLst>
            <pc:docMk/>
            <pc:sldMk cId="2384614760" sldId="1093"/>
            <ac:picMk id="5" creationId="{13038E6B-B00A-2F50-7E9F-29F6B02795A4}"/>
          </ac:picMkLst>
        </pc:picChg>
      </pc:sldChg>
      <pc:sldChg chg="addSp modSp add replId">
        <pc:chgData name="Karl Meyer" userId="" providerId="" clId="Web-{8A949D04-E2B7-4665-963B-70217B10C4E6}" dt="2023-07-25T10:10:42.974" v="216"/>
        <pc:sldMkLst>
          <pc:docMk/>
          <pc:sldMk cId="2410829363" sldId="1094"/>
        </pc:sldMkLst>
        <pc:spChg chg="mod">
          <ac:chgData name="Karl Meyer" userId="" providerId="" clId="Web-{8A949D04-E2B7-4665-963B-70217B10C4E6}" dt="2023-07-25T10:09:08.065" v="181" actId="20577"/>
          <ac:spMkLst>
            <pc:docMk/>
            <pc:sldMk cId="2410829363" sldId="1094"/>
            <ac:spMk id="3" creationId="{369A523E-977E-800B-3CCE-DC39E0ACA814}"/>
          </ac:spMkLst>
        </pc:spChg>
        <pc:spChg chg="add">
          <ac:chgData name="Karl Meyer" userId="" providerId="" clId="Web-{8A949D04-E2B7-4665-963B-70217B10C4E6}" dt="2023-07-25T10:10:42.974" v="216"/>
          <ac:spMkLst>
            <pc:docMk/>
            <pc:sldMk cId="2410829363" sldId="1094"/>
            <ac:spMk id="7" creationId="{E7A61EAE-368E-23D2-DFB7-61F0354AB8A6}"/>
          </ac:spMkLst>
        </pc:spChg>
        <pc:picChg chg="add">
          <ac:chgData name="Karl Meyer" userId="" providerId="" clId="Web-{8A949D04-E2B7-4665-963B-70217B10C4E6}" dt="2023-07-25T10:09:26.316" v="187"/>
          <ac:picMkLst>
            <pc:docMk/>
            <pc:sldMk cId="2410829363" sldId="1094"/>
            <ac:picMk id="5" creationId="{96BC7ABE-DE55-C582-4BBA-6EB1EF3023D5}"/>
          </ac:picMkLst>
        </pc:picChg>
      </pc:sldChg>
      <pc:sldChg chg="modSp add replId">
        <pc:chgData name="Karl Meyer" userId="" providerId="" clId="Web-{8A949D04-E2B7-4665-963B-70217B10C4E6}" dt="2023-07-25T10:11:45.272" v="249" actId="20577"/>
        <pc:sldMkLst>
          <pc:docMk/>
          <pc:sldMk cId="3731282513" sldId="1095"/>
        </pc:sldMkLst>
        <pc:spChg chg="mod">
          <ac:chgData name="Karl Meyer" userId="" providerId="" clId="Web-{8A949D04-E2B7-4665-963B-70217B10C4E6}" dt="2023-07-25T10:11:45.272" v="249" actId="20577"/>
          <ac:spMkLst>
            <pc:docMk/>
            <pc:sldMk cId="3731282513" sldId="1095"/>
            <ac:spMk id="3" creationId="{369A523E-977E-800B-3CCE-DC39E0ACA814}"/>
          </ac:spMkLst>
        </pc:spChg>
      </pc:sldChg>
    </pc:docChg>
  </pc:docChgLst>
  <pc:docChgLst>
    <pc:chgData name="Karl Meyer" clId="Web-{1FD25ECE-05EB-4F22-B87F-851F56DB1F7B}"/>
    <pc:docChg chg="modSld">
      <pc:chgData name="Karl Meyer" userId="" providerId="" clId="Web-{1FD25ECE-05EB-4F22-B87F-851F56DB1F7B}" dt="2023-07-26T14:17:06.373" v="34" actId="1076"/>
      <pc:docMkLst>
        <pc:docMk/>
      </pc:docMkLst>
      <pc:sldChg chg="addSp delSp modSp">
        <pc:chgData name="Karl Meyer" userId="" providerId="" clId="Web-{1FD25ECE-05EB-4F22-B87F-851F56DB1F7B}" dt="2023-07-26T14:17:06.373" v="34" actId="1076"/>
        <pc:sldMkLst>
          <pc:docMk/>
          <pc:sldMk cId="3152635065" sldId="340"/>
        </pc:sldMkLst>
        <pc:spChg chg="mod">
          <ac:chgData name="Karl Meyer" userId="" providerId="" clId="Web-{1FD25ECE-05EB-4F22-B87F-851F56DB1F7B}" dt="2023-07-26T14:16:58.419" v="31" actId="20577"/>
          <ac:spMkLst>
            <pc:docMk/>
            <pc:sldMk cId="3152635065" sldId="340"/>
            <ac:spMk id="25" creationId="{00000000-0000-0000-0000-000000000000}"/>
          </ac:spMkLst>
        </pc:spChg>
        <pc:picChg chg="del">
          <ac:chgData name="Karl Meyer" userId="" providerId="" clId="Web-{1FD25ECE-05EB-4F22-B87F-851F56DB1F7B}" dt="2023-07-26T14:15:22.667" v="0"/>
          <ac:picMkLst>
            <pc:docMk/>
            <pc:sldMk cId="3152635065" sldId="340"/>
            <ac:picMk id="2" creationId="{90D76F51-95D8-42E7-A7E9-5B89D9BBADB3}"/>
          </ac:picMkLst>
        </pc:picChg>
        <pc:picChg chg="add mod">
          <ac:chgData name="Karl Meyer" userId="" providerId="" clId="Web-{1FD25ECE-05EB-4F22-B87F-851F56DB1F7B}" dt="2023-07-26T14:17:06.373" v="34" actId="1076"/>
          <ac:picMkLst>
            <pc:docMk/>
            <pc:sldMk cId="3152635065" sldId="340"/>
            <ac:picMk id="4" creationId="{FC91C7BF-80FB-D2A5-8927-1A410ACEB90C}"/>
          </ac:picMkLst>
        </pc:picChg>
      </pc:sldChg>
    </pc:docChg>
  </pc:docChgLst>
  <pc:docChgLst>
    <pc:chgData name="Fiona Baylis" userId="YK614SFGnvqAxB1AG66d2UL/oRYPMTwz+QtgwSOzPVg=" providerId="None" clId="Web-{3FE13491-E2F3-4068-ABC7-26F5D1A0D5B2}"/>
    <pc:docChg chg="modSld">
      <pc:chgData name="Fiona Baylis" userId="YK614SFGnvqAxB1AG66d2UL/oRYPMTwz+QtgwSOzPVg=" providerId="None" clId="Web-{3FE13491-E2F3-4068-ABC7-26F5D1A0D5B2}" dt="2023-01-23T11:53:14.180" v="24" actId="1076"/>
      <pc:docMkLst>
        <pc:docMk/>
      </pc:docMkLst>
      <pc:sldChg chg="addSp delSp modSp">
        <pc:chgData name="Fiona Baylis" userId="YK614SFGnvqAxB1AG66d2UL/oRYPMTwz+QtgwSOzPVg=" providerId="None" clId="Web-{3FE13491-E2F3-4068-ABC7-26F5D1A0D5B2}" dt="2023-01-23T11:46:32.704" v="12" actId="1076"/>
        <pc:sldMkLst>
          <pc:docMk/>
          <pc:sldMk cId="1240566471" sldId="281"/>
        </pc:sldMkLst>
        <pc:picChg chg="add del mod">
          <ac:chgData name="Fiona Baylis" userId="YK614SFGnvqAxB1AG66d2UL/oRYPMTwz+QtgwSOzPVg=" providerId="None" clId="Web-{3FE13491-E2F3-4068-ABC7-26F5D1A0D5B2}" dt="2023-01-23T11:46:32.704" v="12" actId="1076"/>
          <ac:picMkLst>
            <pc:docMk/>
            <pc:sldMk cId="1240566471" sldId="281"/>
            <ac:picMk id="14" creationId="{E988523A-24A7-0846-AF45-7DFD7EA83CDA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43:54.794" v="7" actId="14100"/>
        <pc:sldMkLst>
          <pc:docMk/>
          <pc:sldMk cId="2404317965" sldId="361"/>
        </pc:sldMkLst>
        <pc:picChg chg="del">
          <ac:chgData name="Fiona Baylis" userId="YK614SFGnvqAxB1AG66d2UL/oRYPMTwz+QtgwSOzPVg=" providerId="None" clId="Web-{3FE13491-E2F3-4068-ABC7-26F5D1A0D5B2}" dt="2023-01-23T11:43:21.606" v="0"/>
          <ac:picMkLst>
            <pc:docMk/>
            <pc:sldMk cId="2404317965" sldId="361"/>
            <ac:picMk id="3" creationId="{59037B89-3345-4FEA-89E5-2F1E9E41E3E3}"/>
          </ac:picMkLst>
        </pc:picChg>
        <pc:picChg chg="add mod">
          <ac:chgData name="Fiona Baylis" userId="YK614SFGnvqAxB1AG66d2UL/oRYPMTwz+QtgwSOzPVg=" providerId="None" clId="Web-{3FE13491-E2F3-4068-ABC7-26F5D1A0D5B2}" dt="2023-01-23T11:43:54.794" v="7" actId="14100"/>
          <ac:picMkLst>
            <pc:docMk/>
            <pc:sldMk cId="2404317965" sldId="361"/>
            <ac:picMk id="4" creationId="{D196FA91-2095-1E53-5FAD-87BE8D0BA8FD}"/>
          </ac:picMkLst>
        </pc:picChg>
      </pc:sldChg>
      <pc:sldChg chg="modSp">
        <pc:chgData name="Fiona Baylis" userId="YK614SFGnvqAxB1AG66d2UL/oRYPMTwz+QtgwSOzPVg=" providerId="None" clId="Web-{3FE13491-E2F3-4068-ABC7-26F5D1A0D5B2}" dt="2023-01-23T11:47:54.549" v="15" actId="1076"/>
        <pc:sldMkLst>
          <pc:docMk/>
          <pc:sldMk cId="699061031" sldId="370"/>
        </pc:sldMkLst>
        <pc:picChg chg="mod">
          <ac:chgData name="Fiona Baylis" userId="YK614SFGnvqAxB1AG66d2UL/oRYPMTwz+QtgwSOzPVg=" providerId="None" clId="Web-{3FE13491-E2F3-4068-ABC7-26F5D1A0D5B2}" dt="2023-01-23T11:47:54.549" v="15" actId="1076"/>
          <ac:picMkLst>
            <pc:docMk/>
            <pc:sldMk cId="699061031" sldId="370"/>
            <ac:picMk id="2" creationId="{AE8EED02-0DC7-455C-B88A-7FEBDD079D4F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53:14.180" v="24" actId="1076"/>
        <pc:sldMkLst>
          <pc:docMk/>
          <pc:sldMk cId="3239303660" sldId="441"/>
        </pc:sldMkLst>
        <pc:picChg chg="add mod">
          <ac:chgData name="Fiona Baylis" userId="YK614SFGnvqAxB1AG66d2UL/oRYPMTwz+QtgwSOzPVg=" providerId="None" clId="Web-{3FE13491-E2F3-4068-ABC7-26F5D1A0D5B2}" dt="2023-01-23T11:53:04.102" v="21" actId="1076"/>
          <ac:picMkLst>
            <pc:docMk/>
            <pc:sldMk cId="3239303660" sldId="441"/>
            <ac:picMk id="5" creationId="{4C4406A8-010A-2A62-6229-3ED2348E6612}"/>
          </ac:picMkLst>
        </pc:picChg>
        <pc:picChg chg="add mod">
          <ac:chgData name="Fiona Baylis" userId="YK614SFGnvqAxB1AG66d2UL/oRYPMTwz+QtgwSOzPVg=" providerId="None" clId="Web-{3FE13491-E2F3-4068-ABC7-26F5D1A0D5B2}" dt="2023-01-23T11:53:14.180" v="24" actId="1076"/>
          <ac:picMkLst>
            <pc:docMk/>
            <pc:sldMk cId="3239303660" sldId="441"/>
            <ac:picMk id="6" creationId="{13E69A25-7A28-7FEF-6F36-F5493B3DEFF3}"/>
          </ac:picMkLst>
        </pc:picChg>
        <pc:picChg chg="del">
          <ac:chgData name="Fiona Baylis" userId="YK614SFGnvqAxB1AG66d2UL/oRYPMTwz+QtgwSOzPVg=" providerId="None" clId="Web-{3FE13491-E2F3-4068-ABC7-26F5D1A0D5B2}" dt="2023-01-23T11:52:58.055" v="19"/>
          <ac:picMkLst>
            <pc:docMk/>
            <pc:sldMk cId="3239303660" sldId="441"/>
            <ac:picMk id="9" creationId="{2FAF985F-96B7-4956-A78E-447D3FBEA123}"/>
          </ac:picMkLst>
        </pc:picChg>
        <pc:picChg chg="del">
          <ac:chgData name="Fiona Baylis" userId="YK614SFGnvqAxB1AG66d2UL/oRYPMTwz+QtgwSOzPVg=" providerId="None" clId="Web-{3FE13491-E2F3-4068-ABC7-26F5D1A0D5B2}" dt="2023-01-23T11:53:06.899" v="22"/>
          <ac:picMkLst>
            <pc:docMk/>
            <pc:sldMk cId="3239303660" sldId="441"/>
            <ac:picMk id="17" creationId="{31311828-43A1-4A8F-B84D-9679A65DEECC}"/>
          </ac:picMkLst>
        </pc:picChg>
      </pc:sldChg>
      <pc:sldChg chg="addSp delSp modSp">
        <pc:chgData name="Fiona Baylis" userId="YK614SFGnvqAxB1AG66d2UL/oRYPMTwz+QtgwSOzPVg=" providerId="None" clId="Web-{3FE13491-E2F3-4068-ABC7-26F5D1A0D5B2}" dt="2023-01-23T11:52:48.633" v="18" actId="1076"/>
        <pc:sldMkLst>
          <pc:docMk/>
          <pc:sldMk cId="2407796808" sldId="994"/>
        </pc:sldMkLst>
        <pc:picChg chg="add mod">
          <ac:chgData name="Fiona Baylis" userId="YK614SFGnvqAxB1AG66d2UL/oRYPMTwz+QtgwSOzPVg=" providerId="None" clId="Web-{3FE13491-E2F3-4068-ABC7-26F5D1A0D5B2}" dt="2023-01-23T11:52:48.633" v="18" actId="1076"/>
          <ac:picMkLst>
            <pc:docMk/>
            <pc:sldMk cId="2407796808" sldId="994"/>
            <ac:picMk id="5" creationId="{4F57BB0D-6FE6-4001-8A26-B8222C0E5862}"/>
          </ac:picMkLst>
        </pc:picChg>
        <pc:picChg chg="del">
          <ac:chgData name="Fiona Baylis" userId="YK614SFGnvqAxB1AG66d2UL/oRYPMTwz+QtgwSOzPVg=" providerId="None" clId="Web-{3FE13491-E2F3-4068-ABC7-26F5D1A0D5B2}" dt="2023-01-23T11:52:42.039" v="16"/>
          <ac:picMkLst>
            <pc:docMk/>
            <pc:sldMk cId="2407796808" sldId="994"/>
            <ac:picMk id="20" creationId="{00000000-0000-0000-0000-000000000000}"/>
          </ac:picMkLst>
        </pc:picChg>
      </pc:sldChg>
    </pc:docChg>
  </pc:docChgLst>
  <pc:docChgLst>
    <pc:chgData name="Paul Hasleham" userId="vue7nv8lUmvJnVoN18htNPcEISingpEqoE+wkukXTH0=" providerId="None" clId="Web-{5F1C6EF0-5BFA-4429-8E5A-BB5B4125C107}"/>
    <pc:docChg chg="modSld">
      <pc:chgData name="Paul Hasleham" userId="vue7nv8lUmvJnVoN18htNPcEISingpEqoE+wkukXTH0=" providerId="None" clId="Web-{5F1C6EF0-5BFA-4429-8E5A-BB5B4125C107}" dt="2023-01-19T11:23:42.468" v="5" actId="1076"/>
      <pc:docMkLst>
        <pc:docMk/>
      </pc:docMkLst>
      <pc:sldChg chg="addSp delSp modSp">
        <pc:chgData name="Paul Hasleham" userId="vue7nv8lUmvJnVoN18htNPcEISingpEqoE+wkukXTH0=" providerId="None" clId="Web-{5F1C6EF0-5BFA-4429-8E5A-BB5B4125C107}" dt="2023-01-19T11:23:42.468" v="5" actId="1076"/>
        <pc:sldMkLst>
          <pc:docMk/>
          <pc:sldMk cId="249601766" sldId="397"/>
        </pc:sldMkLst>
        <pc:spChg chg="del">
          <ac:chgData name="Paul Hasleham" userId="vue7nv8lUmvJnVoN18htNPcEISingpEqoE+wkukXTH0=" providerId="None" clId="Web-{5F1C6EF0-5BFA-4429-8E5A-BB5B4125C107}" dt="2023-01-19T11:23:19.717" v="1"/>
          <ac:spMkLst>
            <pc:docMk/>
            <pc:sldMk cId="249601766" sldId="397"/>
            <ac:spMk id="11" creationId="{9496B17A-DDB4-0945-83E0-F9C51D7E05CC}"/>
          </ac:spMkLst>
        </pc:spChg>
        <pc:picChg chg="add mod">
          <ac:chgData name="Paul Hasleham" userId="vue7nv8lUmvJnVoN18htNPcEISingpEqoE+wkukXTH0=" providerId="None" clId="Web-{5F1C6EF0-5BFA-4429-8E5A-BB5B4125C107}" dt="2023-01-19T11:23:42.468" v="5" actId="1076"/>
          <ac:picMkLst>
            <pc:docMk/>
            <pc:sldMk cId="249601766" sldId="397"/>
            <ac:picMk id="2" creationId="{CECD9070-21D8-FA41-16AF-2D21506072E2}"/>
          </ac:picMkLst>
        </pc:picChg>
        <pc:picChg chg="del">
          <ac:chgData name="Paul Hasleham" userId="vue7nv8lUmvJnVoN18htNPcEISingpEqoE+wkukXTH0=" providerId="None" clId="Web-{5F1C6EF0-5BFA-4429-8E5A-BB5B4125C107}" dt="2023-01-19T11:23:19.717" v="0"/>
          <ac:picMkLst>
            <pc:docMk/>
            <pc:sldMk cId="249601766" sldId="397"/>
            <ac:picMk id="14" creationId="{D934EF87-1E44-3B44-A628-F062ED6BF396}"/>
          </ac:picMkLst>
        </pc:picChg>
      </pc:sldChg>
    </pc:docChg>
  </pc:docChgLst>
  <pc:docChgLst>
    <pc:chgData name="Guy Roberts" userId="2bfe25cb-d619-48e2-b57c-f46fa8feddfa" providerId="ADAL" clId="{77B07805-C44F-43D8-B3A3-5505AAA6E42C}"/>
    <pc:docChg chg="undo custSel addSld delSld modSld sldOrd">
      <pc:chgData name="Guy Roberts" userId="2bfe25cb-d619-48e2-b57c-f46fa8feddfa" providerId="ADAL" clId="{77B07805-C44F-43D8-B3A3-5505AAA6E42C}" dt="2024-09-04T09:28:05.844" v="1775" actId="14100"/>
      <pc:docMkLst>
        <pc:docMk/>
      </pc:docMkLst>
      <pc:sldChg chg="del">
        <pc:chgData name="Guy Roberts" userId="2bfe25cb-d619-48e2-b57c-f46fa8feddfa" providerId="ADAL" clId="{77B07805-C44F-43D8-B3A3-5505AAA6E42C}" dt="2024-09-03T09:45:24.628" v="176" actId="47"/>
        <pc:sldMkLst>
          <pc:docMk/>
          <pc:sldMk cId="3333379757" sldId="26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86185474" sldId="261"/>
        </pc:sldMkLst>
      </pc:sldChg>
      <pc:sldChg chg="del">
        <pc:chgData name="Guy Roberts" userId="2bfe25cb-d619-48e2-b57c-f46fa8feddfa" providerId="ADAL" clId="{77B07805-C44F-43D8-B3A3-5505AAA6E42C}" dt="2024-09-03T09:36:26.336" v="1" actId="47"/>
        <pc:sldMkLst>
          <pc:docMk/>
          <pc:sldMk cId="4033411104" sldId="262"/>
        </pc:sldMkLst>
      </pc:sldChg>
      <pc:sldChg chg="del ord">
        <pc:chgData name="Guy Roberts" userId="2bfe25cb-d619-48e2-b57c-f46fa8feddfa" providerId="ADAL" clId="{77B07805-C44F-43D8-B3A3-5505AAA6E42C}" dt="2024-09-04T09:09:18.584" v="1307" actId="47"/>
        <pc:sldMkLst>
          <pc:docMk/>
          <pc:sldMk cId="1660819226" sldId="268"/>
        </pc:sldMkLst>
      </pc:sldChg>
      <pc:sldChg chg="del">
        <pc:chgData name="Guy Roberts" userId="2bfe25cb-d619-48e2-b57c-f46fa8feddfa" providerId="ADAL" clId="{77B07805-C44F-43D8-B3A3-5505AAA6E42C}" dt="2024-09-03T09:36:26.336" v="1" actId="47"/>
        <pc:sldMkLst>
          <pc:docMk/>
          <pc:sldMk cId="501347949" sldId="27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50404050" sldId="280"/>
        </pc:sldMkLst>
      </pc:sldChg>
      <pc:sldChg chg="del ord">
        <pc:chgData name="Guy Roberts" userId="2bfe25cb-d619-48e2-b57c-f46fa8feddfa" providerId="ADAL" clId="{77B07805-C44F-43D8-B3A3-5505AAA6E42C}" dt="2024-09-04T09:09:20.029" v="1308" actId="47"/>
        <pc:sldMkLst>
          <pc:docMk/>
          <pc:sldMk cId="1240566471" sldId="28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68685634" sldId="28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07722744" sldId="28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8716811" sldId="28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4611885" sldId="28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54835175" sldId="28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12678171" sldId="290"/>
        </pc:sldMkLst>
      </pc:sldChg>
      <pc:sldChg chg="modSp add del">
        <pc:chgData name="Guy Roberts" userId="2bfe25cb-d619-48e2-b57c-f46fa8feddfa" providerId="ADAL" clId="{77B07805-C44F-43D8-B3A3-5505AAA6E42C}" dt="2024-09-03T09:41:37.798" v="119" actId="47"/>
        <pc:sldMkLst>
          <pc:docMk/>
          <pc:sldMk cId="3776911054" sldId="299"/>
        </pc:sldMkLst>
        <pc:spChg chg="mod">
          <ac:chgData name="Guy Roberts" userId="2bfe25cb-d619-48e2-b57c-f46fa8feddfa" providerId="ADAL" clId="{77B07805-C44F-43D8-B3A3-5505AAA6E42C}" dt="2024-09-03T09:37:25.934" v="3"/>
          <ac:spMkLst>
            <pc:docMk/>
            <pc:sldMk cId="3776911054" sldId="299"/>
            <ac:spMk id="3" creationId="{BF7917F9-2C12-1A99-DAEA-F1CF89F8650A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282162047" sldId="30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09896110" sldId="31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014179654" sldId="31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501581103" sldId="32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69310838" sldId="33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512922154" sldId="33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179814455" sldId="33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73727103" sldId="33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2276995" sldId="33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86541638" sldId="33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152635065" sldId="34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60879338" sldId="35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322329541" sldId="35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55841696" sldId="356"/>
        </pc:sldMkLst>
      </pc:sldChg>
      <pc:sldChg chg="del">
        <pc:chgData name="Guy Roberts" userId="2bfe25cb-d619-48e2-b57c-f46fa8feddfa" providerId="ADAL" clId="{77B07805-C44F-43D8-B3A3-5505AAA6E42C}" dt="2024-09-03T09:36:19.202" v="0" actId="47"/>
        <pc:sldMkLst>
          <pc:docMk/>
          <pc:sldMk cId="2404317965" sldId="36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485268759" sldId="36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685160928" sldId="36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75404148" sldId="36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99061031" sldId="370"/>
        </pc:sldMkLst>
      </pc:sldChg>
      <pc:sldChg chg="delSp modSp mod">
        <pc:chgData name="Guy Roberts" userId="2bfe25cb-d619-48e2-b57c-f46fa8feddfa" providerId="ADAL" clId="{77B07805-C44F-43D8-B3A3-5505AAA6E42C}" dt="2024-09-04T09:11:15.226" v="1311" actId="20577"/>
        <pc:sldMkLst>
          <pc:docMk/>
          <pc:sldMk cId="2557349579" sldId="371"/>
        </pc:sldMkLst>
        <pc:spChg chg="mod">
          <ac:chgData name="Guy Roberts" userId="2bfe25cb-d619-48e2-b57c-f46fa8feddfa" providerId="ADAL" clId="{77B07805-C44F-43D8-B3A3-5505AAA6E42C}" dt="2024-09-04T09:11:15.226" v="1311" actId="20577"/>
          <ac:spMkLst>
            <pc:docMk/>
            <pc:sldMk cId="2557349579" sldId="371"/>
            <ac:spMk id="9" creationId="{00000000-0000-0000-0000-000000000000}"/>
          </ac:spMkLst>
        </pc:spChg>
        <pc:spChg chg="del">
          <ac:chgData name="Guy Roberts" userId="2bfe25cb-d619-48e2-b57c-f46fa8feddfa" providerId="ADAL" clId="{77B07805-C44F-43D8-B3A3-5505AAA6E42C}" dt="2024-09-03T09:39:19.433" v="106" actId="478"/>
          <ac:spMkLst>
            <pc:docMk/>
            <pc:sldMk cId="2557349579" sldId="371"/>
            <ac:spMk id="10" creationId="{00000000-0000-0000-0000-000000000000}"/>
          </ac:spMkLst>
        </pc:spChg>
        <pc:spChg chg="mod">
          <ac:chgData name="Guy Roberts" userId="2bfe25cb-d619-48e2-b57c-f46fa8feddfa" providerId="ADAL" clId="{77B07805-C44F-43D8-B3A3-5505AAA6E42C}" dt="2024-09-03T09:38:37.597" v="70" actId="20577"/>
          <ac:spMkLst>
            <pc:docMk/>
            <pc:sldMk cId="2557349579" sldId="371"/>
            <ac:spMk id="13" creationId="{00000000-0000-0000-0000-000000000000}"/>
          </ac:spMkLst>
        </pc:spChg>
        <pc:spChg chg="del">
          <ac:chgData name="Guy Roberts" userId="2bfe25cb-d619-48e2-b57c-f46fa8feddfa" providerId="ADAL" clId="{77B07805-C44F-43D8-B3A3-5505AAA6E42C}" dt="2024-09-03T09:39:15.746" v="105" actId="478"/>
          <ac:spMkLst>
            <pc:docMk/>
            <pc:sldMk cId="2557349579" sldId="371"/>
            <ac:spMk id="23" creationId="{C850078D-81AF-0448-A794-95A3C416C535}"/>
          </ac:spMkLst>
        </pc:spChg>
        <pc:spChg chg="mod">
          <ac:chgData name="Guy Roberts" userId="2bfe25cb-d619-48e2-b57c-f46fa8feddfa" providerId="ADAL" clId="{77B07805-C44F-43D8-B3A3-5505AAA6E42C}" dt="2024-09-03T09:38:48.260" v="95" actId="6549"/>
          <ac:spMkLst>
            <pc:docMk/>
            <pc:sldMk cId="2557349579" sldId="371"/>
            <ac:spMk id="24" creationId="{E4D4F5F2-667F-9F48-BEA4-D811E44CE491}"/>
          </ac:spMkLst>
        </pc:spChg>
        <pc:spChg chg="mod">
          <ac:chgData name="Guy Roberts" userId="2bfe25cb-d619-48e2-b57c-f46fa8feddfa" providerId="ADAL" clId="{77B07805-C44F-43D8-B3A3-5505AAA6E42C}" dt="2024-09-03T09:39:08.009" v="104" actId="20577"/>
          <ac:spMkLst>
            <pc:docMk/>
            <pc:sldMk cId="2557349579" sldId="371"/>
            <ac:spMk id="31" creationId="{BF97B6D9-9532-6C4C-BD89-9525855C36B1}"/>
          </ac:spMkLst>
        </pc:spChg>
        <pc:picChg chg="mod">
          <ac:chgData name="Guy Roberts" userId="2bfe25cb-d619-48e2-b57c-f46fa8feddfa" providerId="ADAL" clId="{77B07805-C44F-43D8-B3A3-5505AAA6E42C}" dt="2024-09-03T09:38:21.931" v="35" actId="14100"/>
          <ac:picMkLst>
            <pc:docMk/>
            <pc:sldMk cId="2557349579" sldId="371"/>
            <ac:picMk id="4" creationId="{6C01D1AD-FF15-244B-B225-8E5849DDC674}"/>
          </ac:picMkLst>
        </pc:pic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02628588" sldId="39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844800640" sldId="41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588059881" sldId="42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23420297" sldId="42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62690119" sldId="42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865942370" sldId="43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239303660" sldId="44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531282047" sldId="44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830217734" sldId="44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00439675" sldId="45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94354822" sldId="45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243466319" sldId="45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41135190" sldId="456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48969885" sldId="457"/>
        </pc:sldMkLst>
      </pc:sldChg>
      <pc:sldChg chg="modSp add mod ord">
        <pc:chgData name="Guy Roberts" userId="2bfe25cb-d619-48e2-b57c-f46fa8feddfa" providerId="ADAL" clId="{77B07805-C44F-43D8-B3A3-5505AAA6E42C}" dt="2024-09-04T09:23:41.018" v="1680" actId="20577"/>
        <pc:sldMkLst>
          <pc:docMk/>
          <pc:sldMk cId="465697075" sldId="458"/>
        </pc:sldMkLst>
        <pc:spChg chg="mod">
          <ac:chgData name="Guy Roberts" userId="2bfe25cb-d619-48e2-b57c-f46fa8feddfa" providerId="ADAL" clId="{77B07805-C44F-43D8-B3A3-5505AAA6E42C}" dt="2024-09-04T09:13:07.657" v="1334" actId="20577"/>
          <ac:spMkLst>
            <pc:docMk/>
            <pc:sldMk cId="465697075" sldId="458"/>
            <ac:spMk id="2" creationId="{9FE11577-DB75-C2AA-8C97-323DCF51F905}"/>
          </ac:spMkLst>
        </pc:spChg>
        <pc:spChg chg="mod">
          <ac:chgData name="Guy Roberts" userId="2bfe25cb-d619-48e2-b57c-f46fa8feddfa" providerId="ADAL" clId="{77B07805-C44F-43D8-B3A3-5505AAA6E42C}" dt="2024-09-04T09:23:41.018" v="1680" actId="20577"/>
          <ac:spMkLst>
            <pc:docMk/>
            <pc:sldMk cId="465697075" sldId="458"/>
            <ac:spMk id="3" creationId="{BCBE3FD0-1E0B-86BA-5864-4134833EF76F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560814775" sldId="45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56180814" sldId="46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1904299" sldId="46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30554654" sldId="46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85565388" sldId="46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789047524" sldId="46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17451691" sldId="46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823970526" sldId="468"/>
        </pc:sldMkLst>
      </pc:sldChg>
      <pc:sldChg chg="addSp delSp modSp add mod ord modAnim">
        <pc:chgData name="Guy Roberts" userId="2bfe25cb-d619-48e2-b57c-f46fa8feddfa" providerId="ADAL" clId="{77B07805-C44F-43D8-B3A3-5505AAA6E42C}" dt="2024-09-04T09:01:07.447" v="971"/>
        <pc:sldMkLst>
          <pc:docMk/>
          <pc:sldMk cId="4068751529" sldId="468"/>
        </pc:sldMkLst>
        <pc:spChg chg="del">
          <ac:chgData name="Guy Roberts" userId="2bfe25cb-d619-48e2-b57c-f46fa8feddfa" providerId="ADAL" clId="{77B07805-C44F-43D8-B3A3-5505AAA6E42C}" dt="2024-09-03T12:33:28.834" v="195" actId="478"/>
          <ac:spMkLst>
            <pc:docMk/>
            <pc:sldMk cId="4068751529" sldId="468"/>
            <ac:spMk id="2" creationId="{257CB93C-D127-C4B8-3762-0098E2A9F2DD}"/>
          </ac:spMkLst>
        </pc:spChg>
        <pc:spChg chg="mod">
          <ac:chgData name="Guy Roberts" userId="2bfe25cb-d619-48e2-b57c-f46fa8feddfa" providerId="ADAL" clId="{77B07805-C44F-43D8-B3A3-5505AAA6E42C}" dt="2024-09-03T12:58:22.078" v="841" actId="1076"/>
          <ac:spMkLst>
            <pc:docMk/>
            <pc:sldMk cId="4068751529" sldId="468"/>
            <ac:spMk id="3" creationId="{F603120E-D110-D6DB-7DB9-C2F9337C3E33}"/>
          </ac:spMkLst>
        </pc:spChg>
        <pc:spChg chg="mod">
          <ac:chgData name="Guy Roberts" userId="2bfe25cb-d619-48e2-b57c-f46fa8feddfa" providerId="ADAL" clId="{77B07805-C44F-43D8-B3A3-5505AAA6E42C}" dt="2024-09-03T12:57:56.962" v="836" actId="20577"/>
          <ac:spMkLst>
            <pc:docMk/>
            <pc:sldMk cId="4068751529" sldId="468"/>
            <ac:spMk id="4" creationId="{3110E586-982F-FDD1-0E02-7583515BA355}"/>
          </ac:spMkLst>
        </pc:spChg>
        <pc:spChg chg="add mod">
          <ac:chgData name="Guy Roberts" userId="2bfe25cb-d619-48e2-b57c-f46fa8feddfa" providerId="ADAL" clId="{77B07805-C44F-43D8-B3A3-5505AAA6E42C}" dt="2024-09-04T08:59:40.860" v="968" actId="1076"/>
          <ac:spMkLst>
            <pc:docMk/>
            <pc:sldMk cId="4068751529" sldId="468"/>
            <ac:spMk id="6" creationId="{4B77A3A9-DC3E-A96B-09CD-55D24ED7F9DC}"/>
          </ac:spMkLst>
        </pc:spChg>
        <pc:picChg chg="mod">
          <ac:chgData name="Guy Roberts" userId="2bfe25cb-d619-48e2-b57c-f46fa8feddfa" providerId="ADAL" clId="{77B07805-C44F-43D8-B3A3-5505AAA6E42C}" dt="2024-09-03T12:58:47.606" v="843" actId="14100"/>
          <ac:picMkLst>
            <pc:docMk/>
            <pc:sldMk cId="4068751529" sldId="468"/>
            <ac:picMk id="5" creationId="{2DE8A534-31EB-B1D8-7CB0-4C93FA709332}"/>
          </ac:picMkLst>
        </pc:picChg>
        <pc:picChg chg="add mod">
          <ac:chgData name="Guy Roberts" userId="2bfe25cb-d619-48e2-b57c-f46fa8feddfa" providerId="ADAL" clId="{77B07805-C44F-43D8-B3A3-5505AAA6E42C}" dt="2024-09-03T12:56:17.878" v="811" actId="14100"/>
          <ac:picMkLst>
            <pc:docMk/>
            <pc:sldMk cId="4068751529" sldId="468"/>
            <ac:picMk id="7" creationId="{21DE5B83-4BA5-BAAC-A9FD-B2DFFCE9929E}"/>
          </ac:picMkLst>
        </pc:picChg>
      </pc:sldChg>
      <pc:sldChg chg="modSp add mod">
        <pc:chgData name="Guy Roberts" userId="2bfe25cb-d619-48e2-b57c-f46fa8feddfa" providerId="ADAL" clId="{77B07805-C44F-43D8-B3A3-5505AAA6E42C}" dt="2024-09-04T09:23:19.765" v="1659" actId="20577"/>
        <pc:sldMkLst>
          <pc:docMk/>
          <pc:sldMk cId="1180267791" sldId="469"/>
        </pc:sldMkLst>
        <pc:spChg chg="mod ord">
          <ac:chgData name="Guy Roberts" userId="2bfe25cb-d619-48e2-b57c-f46fa8feddfa" providerId="ADAL" clId="{77B07805-C44F-43D8-B3A3-5505AAA6E42C}" dt="2024-09-04T09:23:19.765" v="1659" actId="20577"/>
          <ac:spMkLst>
            <pc:docMk/>
            <pc:sldMk cId="1180267791" sldId="469"/>
            <ac:spMk id="2" creationId="{8CED327C-9FF7-4871-2A26-0ADD64843219}"/>
          </ac:spMkLst>
        </pc:spChg>
        <pc:spChg chg="mod">
          <ac:chgData name="Guy Roberts" userId="2bfe25cb-d619-48e2-b57c-f46fa8feddfa" providerId="ADAL" clId="{77B07805-C44F-43D8-B3A3-5505AAA6E42C}" dt="2024-09-04T09:02:56.149" v="994" actId="14100"/>
          <ac:spMkLst>
            <pc:docMk/>
            <pc:sldMk cId="1180267791" sldId="469"/>
            <ac:spMk id="3" creationId="{32CE8957-207A-0514-6DCB-B0C66A74A990}"/>
          </ac:spMkLst>
        </pc:spChg>
        <pc:spChg chg="mod">
          <ac:chgData name="Guy Roberts" userId="2bfe25cb-d619-48e2-b57c-f46fa8feddfa" providerId="ADAL" clId="{77B07805-C44F-43D8-B3A3-5505AAA6E42C}" dt="2024-09-04T09:03:01.104" v="995" actId="14100"/>
          <ac:spMkLst>
            <pc:docMk/>
            <pc:sldMk cId="1180267791" sldId="469"/>
            <ac:spMk id="5" creationId="{3220A539-710F-B1D4-1F33-3DE75B3353F6}"/>
          </ac:spMkLst>
        </pc:sp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277288030" sldId="46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19195684" sldId="47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25739659" sldId="47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49499457" sldId="472"/>
        </pc:sldMkLst>
      </pc:sldChg>
      <pc:sldChg chg="modSp add mod">
        <pc:chgData name="Guy Roberts" userId="2bfe25cb-d619-48e2-b57c-f46fa8feddfa" providerId="ADAL" clId="{77B07805-C44F-43D8-B3A3-5505AAA6E42C}" dt="2024-09-04T09:25:15.808" v="1741" actId="14100"/>
        <pc:sldMkLst>
          <pc:docMk/>
          <pc:sldMk cId="1885294477" sldId="550"/>
        </pc:sldMkLst>
        <pc:spChg chg="mod">
          <ac:chgData name="Guy Roberts" userId="2bfe25cb-d619-48e2-b57c-f46fa8feddfa" providerId="ADAL" clId="{77B07805-C44F-43D8-B3A3-5505AAA6E42C}" dt="2024-09-04T09:04:07.276" v="1086" actId="20577"/>
          <ac:spMkLst>
            <pc:docMk/>
            <pc:sldMk cId="1885294477" sldId="550"/>
            <ac:spMk id="2" creationId="{8ED7BF61-0915-33B4-2682-894DAA4D2A9C}"/>
          </ac:spMkLst>
        </pc:spChg>
        <pc:spChg chg="mod">
          <ac:chgData name="Guy Roberts" userId="2bfe25cb-d619-48e2-b57c-f46fa8feddfa" providerId="ADAL" clId="{77B07805-C44F-43D8-B3A3-5505AAA6E42C}" dt="2024-09-04T09:25:15.808" v="1741" actId="14100"/>
          <ac:spMkLst>
            <pc:docMk/>
            <pc:sldMk cId="1885294477" sldId="550"/>
            <ac:spMk id="3" creationId="{40D8C2FE-4F2A-281C-6B52-5532393D4C2F}"/>
          </ac:spMkLst>
        </pc:spChg>
      </pc:sldChg>
      <pc:sldChg chg="modSp add mod">
        <pc:chgData name="Guy Roberts" userId="2bfe25cb-d619-48e2-b57c-f46fa8feddfa" providerId="ADAL" clId="{77B07805-C44F-43D8-B3A3-5505AAA6E42C}" dt="2024-09-04T09:25:37.053" v="1744" actId="207"/>
        <pc:sldMkLst>
          <pc:docMk/>
          <pc:sldMk cId="1391497531" sldId="564"/>
        </pc:sldMkLst>
        <pc:spChg chg="mod">
          <ac:chgData name="Guy Roberts" userId="2bfe25cb-d619-48e2-b57c-f46fa8feddfa" providerId="ADAL" clId="{77B07805-C44F-43D8-B3A3-5505AAA6E42C}" dt="2024-09-04T09:25:37.053" v="1744" actId="207"/>
          <ac:spMkLst>
            <pc:docMk/>
            <pc:sldMk cId="1391497531" sldId="564"/>
            <ac:spMk id="133" creationId="{288474E9-91A3-7AA7-1429-7A3B215475A3}"/>
          </ac:spMkLst>
        </pc:spChg>
      </pc:sldChg>
      <pc:sldChg chg="modSp add mod">
        <pc:chgData name="Guy Roberts" userId="2bfe25cb-d619-48e2-b57c-f46fa8feddfa" providerId="ADAL" clId="{77B07805-C44F-43D8-B3A3-5505AAA6E42C}" dt="2024-09-04T09:25:34.089" v="1743" actId="207"/>
        <pc:sldMkLst>
          <pc:docMk/>
          <pc:sldMk cId="2254095518" sldId="565"/>
        </pc:sldMkLst>
        <pc:spChg chg="mod">
          <ac:chgData name="Guy Roberts" userId="2bfe25cb-d619-48e2-b57c-f46fa8feddfa" providerId="ADAL" clId="{77B07805-C44F-43D8-B3A3-5505AAA6E42C}" dt="2024-09-04T09:25:34.089" v="1743" actId="207"/>
          <ac:spMkLst>
            <pc:docMk/>
            <pc:sldMk cId="2254095518" sldId="565"/>
            <ac:spMk id="28" creationId="{62963F0C-2745-59A5-2CD3-4FB605A4E88B}"/>
          </ac:spMkLst>
        </pc:spChg>
      </pc:sldChg>
      <pc:sldChg chg="modSp add mod">
        <pc:chgData name="Guy Roberts" userId="2bfe25cb-d619-48e2-b57c-f46fa8feddfa" providerId="ADAL" clId="{77B07805-C44F-43D8-B3A3-5505AAA6E42C}" dt="2024-09-04T09:25:30.323" v="1742" actId="207"/>
        <pc:sldMkLst>
          <pc:docMk/>
          <pc:sldMk cId="1263825601" sldId="566"/>
        </pc:sldMkLst>
        <pc:spChg chg="mod">
          <ac:chgData name="Guy Roberts" userId="2bfe25cb-d619-48e2-b57c-f46fa8feddfa" providerId="ADAL" clId="{77B07805-C44F-43D8-B3A3-5505AAA6E42C}" dt="2024-09-04T09:25:30.323" v="1742" actId="207"/>
          <ac:spMkLst>
            <pc:docMk/>
            <pc:sldMk cId="1263825601" sldId="566"/>
            <ac:spMk id="4" creationId="{0B91F76F-4D7F-D02B-1678-DE4177458BD3}"/>
          </ac:spMkLst>
        </pc:spChg>
      </pc:sldChg>
      <pc:sldChg chg="modSp add mod">
        <pc:chgData name="Guy Roberts" userId="2bfe25cb-d619-48e2-b57c-f46fa8feddfa" providerId="ADAL" clId="{77B07805-C44F-43D8-B3A3-5505AAA6E42C}" dt="2024-09-04T09:27:40.005" v="1772" actId="20577"/>
        <pc:sldMkLst>
          <pc:docMk/>
          <pc:sldMk cId="3422440598" sldId="568"/>
        </pc:sldMkLst>
        <pc:spChg chg="mod">
          <ac:chgData name="Guy Roberts" userId="2bfe25cb-d619-48e2-b57c-f46fa8feddfa" providerId="ADAL" clId="{77B07805-C44F-43D8-B3A3-5505AAA6E42C}" dt="2024-09-04T09:04:47.507" v="1090" actId="948"/>
          <ac:spMkLst>
            <pc:docMk/>
            <pc:sldMk cId="3422440598" sldId="568"/>
            <ac:spMk id="3" creationId="{E077A439-4527-9D6F-831D-2158E6E18B6D}"/>
          </ac:spMkLst>
        </pc:spChg>
        <pc:spChg chg="mod">
          <ac:chgData name="Guy Roberts" userId="2bfe25cb-d619-48e2-b57c-f46fa8feddfa" providerId="ADAL" clId="{77B07805-C44F-43D8-B3A3-5505AAA6E42C}" dt="2024-09-04T09:27:40.005" v="1772" actId="20577"/>
          <ac:spMkLst>
            <pc:docMk/>
            <pc:sldMk cId="3422440598" sldId="568"/>
            <ac:spMk id="4" creationId="{3E4B9069-A7A0-0201-8C40-7D1B4F10B6BC}"/>
          </ac:spMkLst>
        </pc:spChg>
      </pc:sldChg>
      <pc:sldChg chg="modSp add mod">
        <pc:chgData name="Guy Roberts" userId="2bfe25cb-d619-48e2-b57c-f46fa8feddfa" providerId="ADAL" clId="{77B07805-C44F-43D8-B3A3-5505AAA6E42C}" dt="2024-09-03T14:42:12.193" v="909" actId="1076"/>
        <pc:sldMkLst>
          <pc:docMk/>
          <pc:sldMk cId="350067549" sldId="573"/>
        </pc:sldMkLst>
        <pc:spChg chg="mod">
          <ac:chgData name="Guy Roberts" userId="2bfe25cb-d619-48e2-b57c-f46fa8feddfa" providerId="ADAL" clId="{77B07805-C44F-43D8-B3A3-5505AAA6E42C}" dt="2024-09-03T14:42:12.193" v="909" actId="1076"/>
          <ac:spMkLst>
            <pc:docMk/>
            <pc:sldMk cId="350067549" sldId="573"/>
            <ac:spMk id="2" creationId="{8D747745-E681-111C-6049-704779523A74}"/>
          </ac:spMkLst>
        </pc:spChg>
        <pc:spChg chg="mod">
          <ac:chgData name="Guy Roberts" userId="2bfe25cb-d619-48e2-b57c-f46fa8feddfa" providerId="ADAL" clId="{77B07805-C44F-43D8-B3A3-5505AAA6E42C}" dt="2024-09-03T09:37:26.182" v="4" actId="27636"/>
          <ac:spMkLst>
            <pc:docMk/>
            <pc:sldMk cId="350067549" sldId="573"/>
            <ac:spMk id="64" creationId="{E82E0268-83E8-3DB3-BA56-DEC862D10BBD}"/>
          </ac:spMkLst>
        </pc:spChg>
      </pc:sldChg>
      <pc:sldChg chg="add del">
        <pc:chgData name="Guy Roberts" userId="2bfe25cb-d619-48e2-b57c-f46fa8feddfa" providerId="ADAL" clId="{77B07805-C44F-43D8-B3A3-5505AAA6E42C}" dt="2024-09-03T09:43:39.621" v="152" actId="47"/>
        <pc:sldMkLst>
          <pc:docMk/>
          <pc:sldMk cId="3613353290" sldId="574"/>
        </pc:sldMkLst>
      </pc:sldChg>
      <pc:sldChg chg="addSp delSp modSp add mod">
        <pc:chgData name="Guy Roberts" userId="2bfe25cb-d619-48e2-b57c-f46fa8feddfa" providerId="ADAL" clId="{77B07805-C44F-43D8-B3A3-5505AAA6E42C}" dt="2024-09-04T09:08:52.394" v="1306" actId="403"/>
        <pc:sldMkLst>
          <pc:docMk/>
          <pc:sldMk cId="3495721474" sldId="575"/>
        </pc:sldMkLst>
        <pc:spChg chg="mod">
          <ac:chgData name="Guy Roberts" userId="2bfe25cb-d619-48e2-b57c-f46fa8feddfa" providerId="ADAL" clId="{77B07805-C44F-43D8-B3A3-5505AAA6E42C}" dt="2024-09-03T09:44:49.449" v="167" actId="207"/>
          <ac:spMkLst>
            <pc:docMk/>
            <pc:sldMk cId="3495721474" sldId="575"/>
            <ac:spMk id="2" creationId="{701A7FD9-A703-250F-9E78-5AA759A751FE}"/>
          </ac:spMkLst>
        </pc:spChg>
        <pc:spChg chg="mod">
          <ac:chgData name="Guy Roberts" userId="2bfe25cb-d619-48e2-b57c-f46fa8feddfa" providerId="ADAL" clId="{77B07805-C44F-43D8-B3A3-5505AAA6E42C}" dt="2024-09-04T09:08:52.394" v="1306" actId="403"/>
          <ac:spMkLst>
            <pc:docMk/>
            <pc:sldMk cId="3495721474" sldId="575"/>
            <ac:spMk id="4" creationId="{FD470E49-673B-791D-716A-15D6BF646370}"/>
          </ac:spMkLst>
        </pc:spChg>
        <pc:spChg chg="del mod">
          <ac:chgData name="Guy Roberts" userId="2bfe25cb-d619-48e2-b57c-f46fa8feddfa" providerId="ADAL" clId="{77B07805-C44F-43D8-B3A3-5505AAA6E42C}" dt="2024-09-04T09:07:44.400" v="1238" actId="478"/>
          <ac:spMkLst>
            <pc:docMk/>
            <pc:sldMk cId="3495721474" sldId="575"/>
            <ac:spMk id="5" creationId="{201A8F0A-494D-F11A-740D-AB0ED4AB442F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6" creationId="{1809EF73-B45C-86E2-86E8-A9EFD4B65A29}"/>
          </ac:spMkLst>
        </pc:spChg>
        <pc:spChg chg="del">
          <ac:chgData name="Guy Roberts" userId="2bfe25cb-d619-48e2-b57c-f46fa8feddfa" providerId="ADAL" clId="{77B07805-C44F-43D8-B3A3-5505AAA6E42C}" dt="2024-09-04T09:07:01.826" v="1228" actId="478"/>
          <ac:spMkLst>
            <pc:docMk/>
            <pc:sldMk cId="3495721474" sldId="575"/>
            <ac:spMk id="7" creationId="{EBCA9FFE-6BB4-25BC-9797-D502DC77F3CE}"/>
          </ac:spMkLst>
        </pc:spChg>
        <pc:spChg chg="mod">
          <ac:chgData name="Guy Roberts" userId="2bfe25cb-d619-48e2-b57c-f46fa8feddfa" providerId="ADAL" clId="{77B07805-C44F-43D8-B3A3-5505AAA6E42C}" dt="2024-09-04T09:08:18.453" v="1300" actId="20577"/>
          <ac:spMkLst>
            <pc:docMk/>
            <pc:sldMk cId="3495721474" sldId="575"/>
            <ac:spMk id="8" creationId="{412BAD5B-C43C-6F94-23D8-14CCEFBA1172}"/>
          </ac:spMkLst>
        </pc:spChg>
        <pc:spChg chg="mod">
          <ac:chgData name="Guy Roberts" userId="2bfe25cb-d619-48e2-b57c-f46fa8feddfa" providerId="ADAL" clId="{77B07805-C44F-43D8-B3A3-5505AAA6E42C}" dt="2024-09-04T09:08:23.998" v="1302" actId="20577"/>
          <ac:spMkLst>
            <pc:docMk/>
            <pc:sldMk cId="3495721474" sldId="575"/>
            <ac:spMk id="9" creationId="{00EEEF92-8224-7265-B601-259B3832466B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0" creationId="{12C464BF-F12F-D095-3F17-51DBC886BC6F}"/>
          </ac:spMkLst>
        </pc:spChg>
        <pc:spChg chg="del mod">
          <ac:chgData name="Guy Roberts" userId="2bfe25cb-d619-48e2-b57c-f46fa8feddfa" providerId="ADAL" clId="{77B07805-C44F-43D8-B3A3-5505AAA6E42C}" dt="2024-09-04T09:07:41.133" v="1237" actId="478"/>
          <ac:spMkLst>
            <pc:docMk/>
            <pc:sldMk cId="3495721474" sldId="575"/>
            <ac:spMk id="11" creationId="{993C3A97-6925-1BC5-83C4-F2831B8A854A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2" creationId="{3B98FC1B-9751-167F-E94D-C25BB5CB63AB}"/>
          </ac:spMkLst>
        </pc:spChg>
        <pc:spChg chg="add del">
          <ac:chgData name="Guy Roberts" userId="2bfe25cb-d619-48e2-b57c-f46fa8feddfa" providerId="ADAL" clId="{77B07805-C44F-43D8-B3A3-5505AAA6E42C}" dt="2024-09-04T09:07:39.909" v="1236" actId="478"/>
          <ac:spMkLst>
            <pc:docMk/>
            <pc:sldMk cId="3495721474" sldId="575"/>
            <ac:spMk id="13" creationId="{53425715-A207-1B1B-93E4-2EF781D22DA7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4" creationId="{9AB8A19D-ADA3-BF14-AB02-A4B488F585DC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5" creationId="{70BBBEB0-4D2B-2B62-CC1B-D36141CA7BC2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6" creationId="{EFFA372C-5484-B4C2-31B5-CA6F2D0DAE1D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7" creationId="{1DDBF5C1-FD75-2074-4643-519F8DAA19DA}"/>
          </ac:spMkLst>
        </pc:spChg>
        <pc:spChg chg="mod">
          <ac:chgData name="Guy Roberts" userId="2bfe25cb-d619-48e2-b57c-f46fa8feddfa" providerId="ADAL" clId="{77B07805-C44F-43D8-B3A3-5505AAA6E42C}" dt="2024-09-04T09:07:53.237" v="1292" actId="1037"/>
          <ac:spMkLst>
            <pc:docMk/>
            <pc:sldMk cId="3495721474" sldId="575"/>
            <ac:spMk id="18" creationId="{65267CF5-A836-2F88-77F2-98A11D71223D}"/>
          </ac:spMkLst>
        </pc:spChg>
      </pc:sldChg>
      <pc:sldChg chg="modSp add mod">
        <pc:chgData name="Guy Roberts" userId="2bfe25cb-d619-48e2-b57c-f46fa8feddfa" providerId="ADAL" clId="{77B07805-C44F-43D8-B3A3-5505AAA6E42C}" dt="2024-09-03T14:43:43.490" v="952" actId="20577"/>
        <pc:sldMkLst>
          <pc:docMk/>
          <pc:sldMk cId="1191661701" sldId="576"/>
        </pc:sldMkLst>
        <pc:spChg chg="mod">
          <ac:chgData name="Guy Roberts" userId="2bfe25cb-d619-48e2-b57c-f46fa8feddfa" providerId="ADAL" clId="{77B07805-C44F-43D8-B3A3-5505AAA6E42C}" dt="2024-09-03T09:44:54.561" v="169" actId="207"/>
          <ac:spMkLst>
            <pc:docMk/>
            <pc:sldMk cId="1191661701" sldId="576"/>
            <ac:spMk id="2" creationId="{6AF28F8C-8483-0F8C-19B3-E9B60263C6D4}"/>
          </ac:spMkLst>
        </pc:spChg>
        <pc:spChg chg="mod">
          <ac:chgData name="Guy Roberts" userId="2bfe25cb-d619-48e2-b57c-f46fa8feddfa" providerId="ADAL" clId="{77B07805-C44F-43D8-B3A3-5505AAA6E42C}" dt="2024-09-03T14:43:43.490" v="952" actId="20577"/>
          <ac:spMkLst>
            <pc:docMk/>
            <pc:sldMk cId="1191661701" sldId="576"/>
            <ac:spMk id="3" creationId="{287D1D7A-8215-A99F-7CE1-9759A590C483}"/>
          </ac:spMkLst>
        </pc:spChg>
      </pc:sldChg>
      <pc:sldChg chg="modSp add mod">
        <pc:chgData name="Guy Roberts" userId="2bfe25cb-d619-48e2-b57c-f46fa8feddfa" providerId="ADAL" clId="{77B07805-C44F-43D8-B3A3-5505AAA6E42C}" dt="2024-09-04T09:06:48.891" v="1227" actId="1076"/>
        <pc:sldMkLst>
          <pc:docMk/>
          <pc:sldMk cId="1843496734" sldId="577"/>
        </pc:sldMkLst>
        <pc:spChg chg="mod">
          <ac:chgData name="Guy Roberts" userId="2bfe25cb-d619-48e2-b57c-f46fa8feddfa" providerId="ADAL" clId="{77B07805-C44F-43D8-B3A3-5505AAA6E42C}" dt="2024-09-03T09:44:45.786" v="166" actId="207"/>
          <ac:spMkLst>
            <pc:docMk/>
            <pc:sldMk cId="1843496734" sldId="577"/>
            <ac:spMk id="2" creationId="{ACA69EF8-51A4-404B-324B-8FE9289CFDB7}"/>
          </ac:spMkLst>
        </pc:spChg>
        <pc:spChg chg="mod">
          <ac:chgData name="Guy Roberts" userId="2bfe25cb-d619-48e2-b57c-f46fa8feddfa" providerId="ADAL" clId="{77B07805-C44F-43D8-B3A3-5505AAA6E42C}" dt="2024-09-04T09:06:45.877" v="1226" actId="20577"/>
          <ac:spMkLst>
            <pc:docMk/>
            <pc:sldMk cId="1843496734" sldId="577"/>
            <ac:spMk id="4" creationId="{8C5D413B-357D-ED73-F824-3D92A56A62EA}"/>
          </ac:spMkLst>
        </pc:spChg>
        <pc:picChg chg="mod">
          <ac:chgData name="Guy Roberts" userId="2bfe25cb-d619-48e2-b57c-f46fa8feddfa" providerId="ADAL" clId="{77B07805-C44F-43D8-B3A3-5505AAA6E42C}" dt="2024-09-04T09:06:48.891" v="1227" actId="1076"/>
          <ac:picMkLst>
            <pc:docMk/>
            <pc:sldMk cId="1843496734" sldId="577"/>
            <ac:picMk id="7" creationId="{2D9ABE51-3E36-D1C8-D74E-1BD624EC5821}"/>
          </ac:picMkLst>
        </pc:picChg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684187650" sldId="66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71526806" sldId="98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07796808" sldId="99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24692145" sldId="99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956551232" sldId="997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37667173" sldId="998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607003328" sldId="99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527925310" sldId="100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571397983" sldId="100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77010093" sldId="100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96602332" sldId="100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933616399" sldId="1089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652459443" sldId="1090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745791471" sldId="1091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1207712137" sldId="1092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384614760" sldId="1093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2410829363" sldId="1094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3731282513" sldId="1095"/>
        </pc:sldMkLst>
      </pc:sldChg>
      <pc:sldChg chg="del">
        <pc:chgData name="Guy Roberts" userId="2bfe25cb-d619-48e2-b57c-f46fa8feddfa" providerId="ADAL" clId="{77B07805-C44F-43D8-B3A3-5505AAA6E42C}" dt="2024-09-03T09:36:48.693" v="2" actId="47"/>
        <pc:sldMkLst>
          <pc:docMk/>
          <pc:sldMk cId="404040375" sldId="1096"/>
        </pc:sldMkLst>
      </pc:sldChg>
      <pc:sldChg chg="add del">
        <pc:chgData name="Guy Roberts" userId="2bfe25cb-d619-48e2-b57c-f46fa8feddfa" providerId="ADAL" clId="{77B07805-C44F-43D8-B3A3-5505AAA6E42C}" dt="2024-09-03T09:44:24.377" v="161" actId="47"/>
        <pc:sldMkLst>
          <pc:docMk/>
          <pc:sldMk cId="3054016801" sldId="1107"/>
        </pc:sldMkLst>
      </pc:sldChg>
      <pc:sldChg chg="modSp add mod">
        <pc:chgData name="Guy Roberts" userId="2bfe25cb-d619-48e2-b57c-f46fa8feddfa" providerId="ADAL" clId="{77B07805-C44F-43D8-B3A3-5505AAA6E42C}" dt="2024-09-04T09:21:30.555" v="1636" actId="1076"/>
        <pc:sldMkLst>
          <pc:docMk/>
          <pc:sldMk cId="3518271287" sldId="1131"/>
        </pc:sldMkLst>
        <pc:spChg chg="mod">
          <ac:chgData name="Guy Roberts" userId="2bfe25cb-d619-48e2-b57c-f46fa8feddfa" providerId="ADAL" clId="{77B07805-C44F-43D8-B3A3-5505AAA6E42C}" dt="2024-09-03T09:45:08.729" v="175" actId="207"/>
          <ac:spMkLst>
            <pc:docMk/>
            <pc:sldMk cId="3518271287" sldId="1131"/>
            <ac:spMk id="2" creationId="{5127A763-E85C-E0E8-1C9E-CB800AC9681C}"/>
          </ac:spMkLst>
        </pc:spChg>
        <pc:spChg chg="mod">
          <ac:chgData name="Guy Roberts" userId="2bfe25cb-d619-48e2-b57c-f46fa8feddfa" providerId="ADAL" clId="{77B07805-C44F-43D8-B3A3-5505AAA6E42C}" dt="2024-09-04T09:21:30.555" v="1636" actId="1076"/>
          <ac:spMkLst>
            <pc:docMk/>
            <pc:sldMk cId="3518271287" sldId="1131"/>
            <ac:spMk id="4" creationId="{16231477-B73A-AB44-D271-78D39F659BD0}"/>
          </ac:spMkLst>
        </pc:spChg>
      </pc:sldChg>
      <pc:sldChg chg="modSp add mod">
        <pc:chgData name="Guy Roberts" userId="2bfe25cb-d619-48e2-b57c-f46fa8feddfa" providerId="ADAL" clId="{77B07805-C44F-43D8-B3A3-5505AAA6E42C}" dt="2024-09-04T09:28:05.844" v="1775" actId="14100"/>
        <pc:sldMkLst>
          <pc:docMk/>
          <pc:sldMk cId="3113811867" sldId="1132"/>
        </pc:sldMkLst>
        <pc:spChg chg="mod">
          <ac:chgData name="Guy Roberts" userId="2bfe25cb-d619-48e2-b57c-f46fa8feddfa" providerId="ADAL" clId="{77B07805-C44F-43D8-B3A3-5505AAA6E42C}" dt="2024-09-03T09:45:04.201" v="173" actId="207"/>
          <ac:spMkLst>
            <pc:docMk/>
            <pc:sldMk cId="3113811867" sldId="1132"/>
            <ac:spMk id="2" creationId="{AAE3B20D-46E4-7138-8118-C2B79958CE64}"/>
          </ac:spMkLst>
        </pc:spChg>
        <pc:spChg chg="mod">
          <ac:chgData name="Guy Roberts" userId="2bfe25cb-d619-48e2-b57c-f46fa8feddfa" providerId="ADAL" clId="{77B07805-C44F-43D8-B3A3-5505AAA6E42C}" dt="2024-09-04T09:28:05.844" v="1775" actId="14100"/>
          <ac:spMkLst>
            <pc:docMk/>
            <pc:sldMk cId="3113811867" sldId="1132"/>
            <ac:spMk id="3" creationId="{C2CC3C62-291F-A7DC-BCB6-6B7C8B4468C8}"/>
          </ac:spMkLst>
        </pc:spChg>
      </pc:sldChg>
      <pc:sldChg chg="modSp add mod">
        <pc:chgData name="Guy Roberts" userId="2bfe25cb-d619-48e2-b57c-f46fa8feddfa" providerId="ADAL" clId="{77B07805-C44F-43D8-B3A3-5505AAA6E42C}" dt="2024-09-04T09:27:59.469" v="1773" actId="403"/>
        <pc:sldMkLst>
          <pc:docMk/>
          <pc:sldMk cId="2548330721" sldId="1133"/>
        </pc:sldMkLst>
        <pc:spChg chg="mod">
          <ac:chgData name="Guy Roberts" userId="2bfe25cb-d619-48e2-b57c-f46fa8feddfa" providerId="ADAL" clId="{77B07805-C44F-43D8-B3A3-5505AAA6E42C}" dt="2024-09-03T09:44:59.673" v="171" actId="207"/>
          <ac:spMkLst>
            <pc:docMk/>
            <pc:sldMk cId="2548330721" sldId="1133"/>
            <ac:spMk id="2" creationId="{14B88660-596A-A9C8-4F07-242B63A133F2}"/>
          </ac:spMkLst>
        </pc:spChg>
        <pc:spChg chg="mod">
          <ac:chgData name="Guy Roberts" userId="2bfe25cb-d619-48e2-b57c-f46fa8feddfa" providerId="ADAL" clId="{77B07805-C44F-43D8-B3A3-5505AAA6E42C}" dt="2024-09-04T09:27:59.469" v="1773" actId="403"/>
          <ac:spMkLst>
            <pc:docMk/>
            <pc:sldMk cId="2548330721" sldId="1133"/>
            <ac:spMk id="3" creationId="{59D7A64E-B664-85A5-03EE-EFC55F25C30D}"/>
          </ac:spMkLst>
        </pc:spChg>
      </pc:sldChg>
      <pc:sldChg chg="modSp add mod ord">
        <pc:chgData name="Guy Roberts" userId="2bfe25cb-d619-48e2-b57c-f46fa8feddfa" providerId="ADAL" clId="{77B07805-C44F-43D8-B3A3-5505AAA6E42C}" dt="2024-09-04T09:27:10.100" v="1759" actId="1076"/>
        <pc:sldMkLst>
          <pc:docMk/>
          <pc:sldMk cId="1404966386" sldId="1136"/>
        </pc:sldMkLst>
        <pc:spChg chg="mod">
          <ac:chgData name="Guy Roberts" userId="2bfe25cb-d619-48e2-b57c-f46fa8feddfa" providerId="ADAL" clId="{77B07805-C44F-43D8-B3A3-5505AAA6E42C}" dt="2024-09-03T09:44:15.513" v="160" actId="207"/>
          <ac:spMkLst>
            <pc:docMk/>
            <pc:sldMk cId="1404966386" sldId="1136"/>
            <ac:spMk id="2" creationId="{E3481BE4-634D-6595-B38E-54DEC53AAA52}"/>
          </ac:spMkLst>
        </pc:spChg>
        <pc:spChg chg="mod">
          <ac:chgData name="Guy Roberts" userId="2bfe25cb-d619-48e2-b57c-f46fa8feddfa" providerId="ADAL" clId="{77B07805-C44F-43D8-B3A3-5505AAA6E42C}" dt="2024-09-04T09:26:56.844" v="1756" actId="113"/>
          <ac:spMkLst>
            <pc:docMk/>
            <pc:sldMk cId="1404966386" sldId="1136"/>
            <ac:spMk id="3" creationId="{95CAEC44-A841-E686-F667-F87A2E96DD14}"/>
          </ac:spMkLst>
        </pc:spChg>
        <pc:spChg chg="mod">
          <ac:chgData name="Guy Roberts" userId="2bfe25cb-d619-48e2-b57c-f46fa8feddfa" providerId="ADAL" clId="{77B07805-C44F-43D8-B3A3-5505AAA6E42C}" dt="2024-09-04T09:27:10.100" v="1759" actId="1076"/>
          <ac:spMkLst>
            <pc:docMk/>
            <pc:sldMk cId="1404966386" sldId="1136"/>
            <ac:spMk id="6" creationId="{0D254FA8-B460-62D8-36DC-7BFD34837723}"/>
          </ac:spMkLst>
        </pc:spChg>
        <pc:picChg chg="mod">
          <ac:chgData name="Guy Roberts" userId="2bfe25cb-d619-48e2-b57c-f46fa8feddfa" providerId="ADAL" clId="{77B07805-C44F-43D8-B3A3-5505AAA6E42C}" dt="2024-09-04T09:26:02.005" v="1749" actId="1076"/>
          <ac:picMkLst>
            <pc:docMk/>
            <pc:sldMk cId="1404966386" sldId="1136"/>
            <ac:picMk id="4" creationId="{0A7655B7-6169-451A-44FC-A05F9A1103A0}"/>
          </ac:picMkLst>
        </pc:picChg>
      </pc:sldChg>
      <pc:sldChg chg="modSp add mod">
        <pc:chgData name="Guy Roberts" userId="2bfe25cb-d619-48e2-b57c-f46fa8feddfa" providerId="ADAL" clId="{77B07805-C44F-43D8-B3A3-5505AAA6E42C}" dt="2024-09-04T09:25:40.335" v="1745" actId="207"/>
        <pc:sldMkLst>
          <pc:docMk/>
          <pc:sldMk cId="4164597080" sldId="1137"/>
        </pc:sldMkLst>
        <pc:spChg chg="mod">
          <ac:chgData name="Guy Roberts" userId="2bfe25cb-d619-48e2-b57c-f46fa8feddfa" providerId="ADAL" clId="{77B07805-C44F-43D8-B3A3-5505AAA6E42C}" dt="2024-09-04T09:25:40.335" v="1745" actId="207"/>
          <ac:spMkLst>
            <pc:docMk/>
            <pc:sldMk cId="4164597080" sldId="1137"/>
            <ac:spMk id="133" creationId="{288474E9-91A3-7AA7-1429-7A3B215475A3}"/>
          </ac:spMkLst>
        </pc:spChg>
      </pc:sldChg>
      <pc:sldChg chg="addSp delSp modSp new mod">
        <pc:chgData name="Guy Roberts" userId="2bfe25cb-d619-48e2-b57c-f46fa8feddfa" providerId="ADAL" clId="{77B07805-C44F-43D8-B3A3-5505AAA6E42C}" dt="2024-09-04T09:22:55.992" v="1658" actId="20577"/>
        <pc:sldMkLst>
          <pc:docMk/>
          <pc:sldMk cId="281618972" sldId="1138"/>
        </pc:sldMkLst>
        <pc:spChg chg="add mod">
          <ac:chgData name="Guy Roberts" userId="2bfe25cb-d619-48e2-b57c-f46fa8feddfa" providerId="ADAL" clId="{77B07805-C44F-43D8-B3A3-5505AAA6E42C}" dt="2024-09-04T09:22:55.992" v="1658" actId="20577"/>
          <ac:spMkLst>
            <pc:docMk/>
            <pc:sldMk cId="281618972" sldId="1138"/>
            <ac:spMk id="2" creationId="{16597F77-57E8-D59A-6E1D-609177B7E8A2}"/>
          </ac:spMkLst>
        </pc:spChg>
        <pc:spChg chg="del">
          <ac:chgData name="Guy Roberts" userId="2bfe25cb-d619-48e2-b57c-f46fa8feddfa" providerId="ADAL" clId="{77B07805-C44F-43D8-B3A3-5505AAA6E42C}" dt="2024-09-03T09:42:14.888" v="142" actId="478"/>
          <ac:spMkLst>
            <pc:docMk/>
            <pc:sldMk cId="281618972" sldId="1138"/>
            <ac:spMk id="2" creationId="{1A025FB8-5492-D772-236B-8C11B53AC829}"/>
          </ac:spMkLst>
        </pc:spChg>
        <pc:spChg chg="del mod">
          <ac:chgData name="Guy Roberts" userId="2bfe25cb-d619-48e2-b57c-f46fa8feddfa" providerId="ADAL" clId="{77B07805-C44F-43D8-B3A3-5505AAA6E42C}" dt="2024-09-03T09:42:13.865" v="141" actId="478"/>
          <ac:spMkLst>
            <pc:docMk/>
            <pc:sldMk cId="281618972" sldId="1138"/>
            <ac:spMk id="3" creationId="{7F6E1028-5ADE-5DCD-59B8-4C6EE72E7950}"/>
          </ac:spMkLst>
        </pc:spChg>
        <pc:picChg chg="add del">
          <ac:chgData name="Guy Roberts" userId="2bfe25cb-d619-48e2-b57c-f46fa8feddfa" providerId="ADAL" clId="{77B07805-C44F-43D8-B3A3-5505AAA6E42C}" dt="2024-09-03T09:42:20.121" v="144" actId="478"/>
          <ac:picMkLst>
            <pc:docMk/>
            <pc:sldMk cId="281618972" sldId="1138"/>
            <ac:picMk id="5" creationId="{F48B37BC-A7F9-689A-FC15-AEFE1A0E5780}"/>
          </ac:picMkLst>
        </pc:picChg>
        <pc:picChg chg="add mod">
          <ac:chgData name="Guy Roberts" userId="2bfe25cb-d619-48e2-b57c-f46fa8feddfa" providerId="ADAL" clId="{77B07805-C44F-43D8-B3A3-5505AAA6E42C}" dt="2024-09-03T09:43:08.504" v="151" actId="14100"/>
          <ac:picMkLst>
            <pc:docMk/>
            <pc:sldMk cId="281618972" sldId="1138"/>
            <ac:picMk id="7" creationId="{2E45E9BF-CE34-D309-41AF-8E30FEAA3848}"/>
          </ac:picMkLst>
        </pc:picChg>
        <pc:picChg chg="add mod">
          <ac:chgData name="Guy Roberts" userId="2bfe25cb-d619-48e2-b57c-f46fa8feddfa" providerId="ADAL" clId="{77B07805-C44F-43D8-B3A3-5505AAA6E42C}" dt="2024-09-03T09:46:34.304" v="184" actId="1076"/>
          <ac:picMkLst>
            <pc:docMk/>
            <pc:sldMk cId="281618972" sldId="1138"/>
            <ac:picMk id="1026" creationId="{AB2D868D-5991-F3B9-0412-E6431C5EBAB1}"/>
          </ac:picMkLst>
        </pc:picChg>
      </pc:sldChg>
      <pc:sldChg chg="addSp delSp modSp new mod ord modAnim">
        <pc:chgData name="Guy Roberts" userId="2bfe25cb-d619-48e2-b57c-f46fa8feddfa" providerId="ADAL" clId="{77B07805-C44F-43D8-B3A3-5505AAA6E42C}" dt="2024-09-04T09:11:41.411" v="1312" actId="1076"/>
        <pc:sldMkLst>
          <pc:docMk/>
          <pc:sldMk cId="234219914" sldId="1139"/>
        </pc:sldMkLst>
        <pc:spChg chg="del">
          <ac:chgData name="Guy Roberts" userId="2bfe25cb-d619-48e2-b57c-f46fa8feddfa" providerId="ADAL" clId="{77B07805-C44F-43D8-B3A3-5505AAA6E42C}" dt="2024-09-03T12:44:11.799" v="299" actId="478"/>
          <ac:spMkLst>
            <pc:docMk/>
            <pc:sldMk cId="234219914" sldId="1139"/>
            <ac:spMk id="2" creationId="{89850CAE-4E84-9C3B-85AA-F526827A4E9F}"/>
          </ac:spMkLst>
        </pc:spChg>
        <pc:spChg chg="mod">
          <ac:chgData name="Guy Roberts" userId="2bfe25cb-d619-48e2-b57c-f46fa8feddfa" providerId="ADAL" clId="{77B07805-C44F-43D8-B3A3-5505AAA6E42C}" dt="2024-09-03T14:40:10.073" v="907" actId="14100"/>
          <ac:spMkLst>
            <pc:docMk/>
            <pc:sldMk cId="234219914" sldId="1139"/>
            <ac:spMk id="3" creationId="{5FB9D2C1-1E99-0BBA-2759-1AA5D60FAC21}"/>
          </ac:spMkLst>
        </pc:spChg>
        <pc:spChg chg="add mod">
          <ac:chgData name="Guy Roberts" userId="2bfe25cb-d619-48e2-b57c-f46fa8feddfa" providerId="ADAL" clId="{77B07805-C44F-43D8-B3A3-5505AAA6E42C}" dt="2024-09-03T12:50:16.575" v="627" actId="403"/>
          <ac:spMkLst>
            <pc:docMk/>
            <pc:sldMk cId="234219914" sldId="1139"/>
            <ac:spMk id="5" creationId="{0382C699-B5DB-3902-5848-5E86918498F5}"/>
          </ac:spMkLst>
        </pc:spChg>
        <pc:picChg chg="add mod">
          <ac:chgData name="Guy Roberts" userId="2bfe25cb-d619-48e2-b57c-f46fa8feddfa" providerId="ADAL" clId="{77B07805-C44F-43D8-B3A3-5505AAA6E42C}" dt="2024-09-04T09:11:41.411" v="1312" actId="1076"/>
          <ac:picMkLst>
            <pc:docMk/>
            <pc:sldMk cId="234219914" sldId="1139"/>
            <ac:picMk id="4" creationId="{73C95EB1-3D67-3811-9BD4-8B4AA511E063}"/>
          </ac:picMkLst>
        </pc:picChg>
        <pc:picChg chg="add del mod">
          <ac:chgData name="Guy Roberts" userId="2bfe25cb-d619-48e2-b57c-f46fa8feddfa" providerId="ADAL" clId="{77B07805-C44F-43D8-B3A3-5505AAA6E42C}" dt="2024-09-03T12:42:50.016" v="281" actId="478"/>
          <ac:picMkLst>
            <pc:docMk/>
            <pc:sldMk cId="234219914" sldId="1139"/>
            <ac:picMk id="1026" creationId="{EC26354C-8F45-FF0B-E8EF-422E8DAF0109}"/>
          </ac:picMkLst>
        </pc:picChg>
        <pc:picChg chg="add del mod">
          <ac:chgData name="Guy Roberts" userId="2bfe25cb-d619-48e2-b57c-f46fa8feddfa" providerId="ADAL" clId="{77B07805-C44F-43D8-B3A3-5505AAA6E42C}" dt="2024-09-03T12:44:17.755" v="302" actId="478"/>
          <ac:picMkLst>
            <pc:docMk/>
            <pc:sldMk cId="234219914" sldId="1139"/>
            <ac:picMk id="1028" creationId="{DE9A76C8-1AF1-EEDC-92C8-5CAE70132D0A}"/>
          </ac:picMkLst>
        </pc:picChg>
        <pc:picChg chg="add mod">
          <ac:chgData name="Guy Roberts" userId="2bfe25cb-d619-48e2-b57c-f46fa8feddfa" providerId="ADAL" clId="{77B07805-C44F-43D8-B3A3-5505AAA6E42C}" dt="2024-09-03T12:48:46.732" v="562" actId="1076"/>
          <ac:picMkLst>
            <pc:docMk/>
            <pc:sldMk cId="234219914" sldId="1139"/>
            <ac:picMk id="1030" creationId="{112CF5FD-A915-FFFA-369C-157ABB44AC5F}"/>
          </ac:picMkLst>
        </pc:picChg>
      </pc:sldChg>
      <pc:sldMasterChg chg="delSldLayout">
        <pc:chgData name="Guy Roberts" userId="2bfe25cb-d619-48e2-b57c-f46fa8feddfa" providerId="ADAL" clId="{77B07805-C44F-43D8-B3A3-5505AAA6E42C}" dt="2024-09-03T09:41:37.798" v="119" actId="47"/>
        <pc:sldMasterMkLst>
          <pc:docMk/>
          <pc:sldMasterMk cId="0" sldId="2147483648"/>
        </pc:sldMasterMkLst>
        <pc:sldLayoutChg chg="del">
          <pc:chgData name="Guy Roberts" userId="2bfe25cb-d619-48e2-b57c-f46fa8feddfa" providerId="ADAL" clId="{77B07805-C44F-43D8-B3A3-5505AAA6E42C}" dt="2024-09-03T09:36:48.693" v="2" actId="47"/>
          <pc:sldLayoutMkLst>
            <pc:docMk/>
            <pc:sldMasterMk cId="0" sldId="2147483648"/>
            <pc:sldLayoutMk cId="1294290399" sldId="2147483679"/>
          </pc:sldLayoutMkLst>
        </pc:sldLayoutChg>
        <pc:sldLayoutChg chg="del">
          <pc:chgData name="Guy Roberts" userId="2bfe25cb-d619-48e2-b57c-f46fa8feddfa" providerId="ADAL" clId="{77B07805-C44F-43D8-B3A3-5505AAA6E42C}" dt="2024-09-03T09:41:37.798" v="119" actId="47"/>
          <pc:sldLayoutMkLst>
            <pc:docMk/>
            <pc:sldMasterMk cId="0" sldId="2147483648"/>
            <pc:sldLayoutMk cId="3041285977" sldId="2147483679"/>
          </pc:sldLayoutMkLst>
        </pc:sldLayoutChg>
        <pc:sldLayoutChg chg="del">
          <pc:chgData name="Guy Roberts" userId="2bfe25cb-d619-48e2-b57c-f46fa8feddfa" providerId="ADAL" clId="{77B07805-C44F-43D8-B3A3-5505AAA6E42C}" dt="2024-09-03T09:36:48.693" v="2" actId="47"/>
          <pc:sldLayoutMkLst>
            <pc:docMk/>
            <pc:sldMasterMk cId="0" sldId="2147483648"/>
            <pc:sldLayoutMk cId="374858585" sldId="2147483680"/>
          </pc:sldLayoutMkLst>
        </pc:sldLayoutChg>
      </pc:sldMasterChg>
    </pc:docChg>
  </pc:docChgLst>
  <pc:docChgLst>
    <pc:chgData name="Karl Meyer" userId="qdRvgIgcm0yj2lY9n0D7SdoZ6XEhdgfkI8LiNwbWBPE=" providerId="None" clId="Web-{AF5D9222-F6CA-4714-8D9C-01E6A2C66B97}"/>
    <pc:docChg chg="delSld modSld">
      <pc:chgData name="Karl Meyer" userId="qdRvgIgcm0yj2lY9n0D7SdoZ6XEhdgfkI8LiNwbWBPE=" providerId="None" clId="Web-{AF5D9222-F6CA-4714-8D9C-01E6A2C66B97}" dt="2022-10-31T09:23:10.086" v="16"/>
      <pc:docMkLst>
        <pc:docMk/>
      </pc:docMkLst>
      <pc:sldChg chg="del">
        <pc:chgData name="Karl Meyer" userId="qdRvgIgcm0yj2lY9n0D7SdoZ6XEhdgfkI8LiNwbWBPE=" providerId="None" clId="Web-{AF5D9222-F6CA-4714-8D9C-01E6A2C66B97}" dt="2022-10-31T09:23:10.086" v="16"/>
        <pc:sldMkLst>
          <pc:docMk/>
          <pc:sldMk cId="237025213" sldId="1002"/>
        </pc:sldMkLst>
      </pc:sldChg>
      <pc:sldChg chg="addSp modSp">
        <pc:chgData name="Karl Meyer" userId="qdRvgIgcm0yj2lY9n0D7SdoZ6XEhdgfkI8LiNwbWBPE=" providerId="None" clId="Web-{AF5D9222-F6CA-4714-8D9C-01E6A2C66B97}" dt="2022-10-31T09:23:09.211" v="15" actId="20577"/>
        <pc:sldMkLst>
          <pc:docMk/>
          <pc:sldMk cId="777010093" sldId="1003"/>
        </pc:sldMkLst>
        <pc:spChg chg="mod">
          <ac:chgData name="Karl Meyer" userId="qdRvgIgcm0yj2lY9n0D7SdoZ6XEhdgfkI8LiNwbWBPE=" providerId="None" clId="Web-{AF5D9222-F6CA-4714-8D9C-01E6A2C66B97}" dt="2022-10-31T09:21:31.193" v="1" actId="20577"/>
          <ac:spMkLst>
            <pc:docMk/>
            <pc:sldMk cId="777010093" sldId="1003"/>
            <ac:spMk id="2" creationId="{BA6462D3-E39F-4E81-78FD-26AF94B2C80A}"/>
          </ac:spMkLst>
        </pc:spChg>
        <pc:spChg chg="mod">
          <ac:chgData name="Karl Meyer" userId="qdRvgIgcm0yj2lY9n0D7SdoZ6XEhdgfkI8LiNwbWBPE=" providerId="None" clId="Web-{AF5D9222-F6CA-4714-8D9C-01E6A2C66B97}" dt="2022-10-31T09:23:09.211" v="15" actId="20577"/>
          <ac:spMkLst>
            <pc:docMk/>
            <pc:sldMk cId="777010093" sldId="1003"/>
            <ac:spMk id="3" creationId="{8E086942-6C25-50E1-6E23-EDE7CE18F24A}"/>
          </ac:spMkLst>
        </pc:spChg>
        <pc:picChg chg="add mod">
          <ac:chgData name="Karl Meyer" userId="qdRvgIgcm0yj2lY9n0D7SdoZ6XEhdgfkI8LiNwbWBPE=" providerId="None" clId="Web-{AF5D9222-F6CA-4714-8D9C-01E6A2C66B97}" dt="2022-10-31T09:22:26.601" v="8" actId="1076"/>
          <ac:picMkLst>
            <pc:docMk/>
            <pc:sldMk cId="777010093" sldId="1003"/>
            <ac:picMk id="4" creationId="{6481A217-DAD7-D957-B8C6-128064479E1B}"/>
          </ac:picMkLst>
        </pc:picChg>
      </pc:sldChg>
    </pc:docChg>
  </pc:docChgLst>
  <pc:docChgLst>
    <pc:chgData name="Karl Meyer" userId="qdRvgIgcm0yj2lY9n0D7SdoZ6XEhdgfkI8LiNwbWBPE=" providerId="None" clId="Web-{CA8DDC35-20BA-47BA-A8A5-380595895AB0}"/>
    <pc:docChg chg="addSld delSld modSld">
      <pc:chgData name="Karl Meyer" userId="qdRvgIgcm0yj2lY9n0D7SdoZ6XEhdgfkI8LiNwbWBPE=" providerId="None" clId="Web-{CA8DDC35-20BA-47BA-A8A5-380595895AB0}" dt="2023-02-23T10:28:40.179" v="78" actId="1076"/>
      <pc:docMkLst>
        <pc:docMk/>
      </pc:docMkLst>
      <pc:sldChg chg="addSp delSp modSp">
        <pc:chgData name="Karl Meyer" userId="qdRvgIgcm0yj2lY9n0D7SdoZ6XEhdgfkI8LiNwbWBPE=" providerId="None" clId="Web-{CA8DDC35-20BA-47BA-A8A5-380595895AB0}" dt="2023-02-23T10:25:18.076" v="13" actId="1076"/>
        <pc:sldMkLst>
          <pc:docMk/>
          <pc:sldMk cId="4282162047" sldId="301"/>
        </pc:sldMkLst>
        <pc:picChg chg="add del mod">
          <ac:chgData name="Karl Meyer" userId="qdRvgIgcm0yj2lY9n0D7SdoZ6XEhdgfkI8LiNwbWBPE=" providerId="None" clId="Web-{CA8DDC35-20BA-47BA-A8A5-380595895AB0}" dt="2023-02-23T10:24:01.167" v="7"/>
          <ac:picMkLst>
            <pc:docMk/>
            <pc:sldMk cId="4282162047" sldId="301"/>
            <ac:picMk id="3" creationId="{8701117F-966D-F599-789B-659860E5B27C}"/>
          </ac:picMkLst>
        </pc:picChg>
        <pc:picChg chg="add mod">
          <ac:chgData name="Karl Meyer" userId="qdRvgIgcm0yj2lY9n0D7SdoZ6XEhdgfkI8LiNwbWBPE=" providerId="None" clId="Web-{CA8DDC35-20BA-47BA-A8A5-380595895AB0}" dt="2023-02-23T10:24:09.651" v="10" actId="1076"/>
          <ac:picMkLst>
            <pc:docMk/>
            <pc:sldMk cId="4282162047" sldId="301"/>
            <ac:picMk id="4" creationId="{77BAC261-1D7A-A8F4-29A6-207B4FD7BE63}"/>
          </ac:picMkLst>
        </pc:picChg>
        <pc:picChg chg="add mod">
          <ac:chgData name="Karl Meyer" userId="qdRvgIgcm0yj2lY9n0D7SdoZ6XEhdgfkI8LiNwbWBPE=" providerId="None" clId="Web-{CA8DDC35-20BA-47BA-A8A5-380595895AB0}" dt="2023-02-23T10:25:18.076" v="13" actId="1076"/>
          <ac:picMkLst>
            <pc:docMk/>
            <pc:sldMk cId="4282162047" sldId="301"/>
            <ac:picMk id="5" creationId="{4F262B5C-1A1A-4C3E-3B9A-B64717CDA3C8}"/>
          </ac:picMkLst>
        </pc:picChg>
        <pc:picChg chg="del">
          <ac:chgData name="Karl Meyer" userId="qdRvgIgcm0yj2lY9n0D7SdoZ6XEhdgfkI8LiNwbWBPE=" providerId="None" clId="Web-{CA8DDC35-20BA-47BA-A8A5-380595895AB0}" dt="2023-02-23T10:23:54.416" v="4"/>
          <ac:picMkLst>
            <pc:docMk/>
            <pc:sldMk cId="4282162047" sldId="301"/>
            <ac:picMk id="10" creationId="{0F32C041-7ED5-4ACD-89AF-F1CF21031815}"/>
          </ac:picMkLst>
        </pc:picChg>
        <pc:picChg chg="del">
          <ac:chgData name="Karl Meyer" userId="qdRvgIgcm0yj2lY9n0D7SdoZ6XEhdgfkI8LiNwbWBPE=" providerId="None" clId="Web-{CA8DDC35-20BA-47BA-A8A5-380595895AB0}" dt="2023-02-23T10:24:11.448" v="11"/>
          <ac:picMkLst>
            <pc:docMk/>
            <pc:sldMk cId="4282162047" sldId="301"/>
            <ac:picMk id="11" creationId="{00000000-0000-0000-0000-000000000000}"/>
          </ac:picMkLst>
        </pc:picChg>
      </pc:sldChg>
      <pc:sldChg chg="modSp">
        <pc:chgData name="Karl Meyer" userId="qdRvgIgcm0yj2lY9n0D7SdoZ6XEhdgfkI8LiNwbWBPE=" providerId="None" clId="Web-{CA8DDC35-20BA-47BA-A8A5-380595895AB0}" dt="2023-02-23T10:21:10.425" v="1" actId="20577"/>
        <pc:sldMkLst>
          <pc:docMk/>
          <pc:sldMk cId="1869310838" sldId="333"/>
        </pc:sldMkLst>
        <pc:spChg chg="mod">
          <ac:chgData name="Karl Meyer" userId="qdRvgIgcm0yj2lY9n0D7SdoZ6XEhdgfkI8LiNwbWBPE=" providerId="None" clId="Web-{CA8DDC35-20BA-47BA-A8A5-380595895AB0}" dt="2023-02-23T10:21:10.425" v="1" actId="20577"/>
          <ac:spMkLst>
            <pc:docMk/>
            <pc:sldMk cId="1869310838" sldId="333"/>
            <ac:spMk id="24" creationId="{00000000-0000-0000-0000-000000000000}"/>
          </ac:spMkLst>
        </pc:spChg>
      </pc:sldChg>
      <pc:sldChg chg="del">
        <pc:chgData name="Karl Meyer" userId="qdRvgIgcm0yj2lY9n0D7SdoZ6XEhdgfkI8LiNwbWBPE=" providerId="None" clId="Web-{CA8DDC35-20BA-47BA-A8A5-380595895AB0}" dt="2023-02-23T10:21:38.129" v="2"/>
        <pc:sldMkLst>
          <pc:docMk/>
          <pc:sldMk cId="3672008307" sldId="335"/>
        </pc:sldMkLst>
      </pc:sldChg>
      <pc:sldChg chg="del">
        <pc:chgData name="Karl Meyer" userId="qdRvgIgcm0yj2lY9n0D7SdoZ6XEhdgfkI8LiNwbWBPE=" providerId="None" clId="Web-{CA8DDC35-20BA-47BA-A8A5-380595895AB0}" dt="2023-02-23T10:22:18.334" v="3"/>
        <pc:sldMkLst>
          <pc:docMk/>
          <pc:sldMk cId="3501632715" sldId="366"/>
        </pc:sldMkLst>
      </pc:sldChg>
      <pc:sldChg chg="modSp">
        <pc:chgData name="Karl Meyer" userId="qdRvgIgcm0yj2lY9n0D7SdoZ6XEhdgfkI8LiNwbWBPE=" providerId="None" clId="Web-{CA8DDC35-20BA-47BA-A8A5-380595895AB0}" dt="2023-02-23T10:28:40.179" v="78" actId="1076"/>
        <pc:sldMkLst>
          <pc:docMk/>
          <pc:sldMk cId="3844800640" sldId="419"/>
        </pc:sldMkLst>
        <pc:spChg chg="mod">
          <ac:chgData name="Karl Meyer" userId="qdRvgIgcm0yj2lY9n0D7SdoZ6XEhdgfkI8LiNwbWBPE=" providerId="None" clId="Web-{CA8DDC35-20BA-47BA-A8A5-380595895AB0}" dt="2023-02-23T10:28:30.350" v="77" actId="1076"/>
          <ac:spMkLst>
            <pc:docMk/>
            <pc:sldMk cId="3844800640" sldId="419"/>
            <ac:spMk id="6" creationId="{69B7398F-01A3-450B-9DA4-A1E6AAA3DD69}"/>
          </ac:spMkLst>
        </pc:spChg>
        <pc:picChg chg="mod">
          <ac:chgData name="Karl Meyer" userId="qdRvgIgcm0yj2lY9n0D7SdoZ6XEhdgfkI8LiNwbWBPE=" providerId="None" clId="Web-{CA8DDC35-20BA-47BA-A8A5-380595895AB0}" dt="2023-02-23T10:28:40.179" v="78" actId="1076"/>
          <ac:picMkLst>
            <pc:docMk/>
            <pc:sldMk cId="3844800640" sldId="419"/>
            <ac:picMk id="5" creationId="{F4C43CFE-C32A-4429-AA8A-227934C09985}"/>
          </ac:picMkLst>
        </pc:picChg>
      </pc:sldChg>
      <pc:sldChg chg="delSp modSp add replId">
        <pc:chgData name="Karl Meyer" userId="qdRvgIgcm0yj2lY9n0D7SdoZ6XEhdgfkI8LiNwbWBPE=" providerId="None" clId="Web-{CA8DDC35-20BA-47BA-A8A5-380595895AB0}" dt="2023-02-23T10:27:47.895" v="43" actId="20577"/>
        <pc:sldMkLst>
          <pc:docMk/>
          <pc:sldMk cId="1207712137" sldId="1092"/>
        </pc:sldMkLst>
        <pc:spChg chg="mod">
          <ac:chgData name="Karl Meyer" userId="qdRvgIgcm0yj2lY9n0D7SdoZ6XEhdgfkI8LiNwbWBPE=" providerId="None" clId="Web-{CA8DDC35-20BA-47BA-A8A5-380595895AB0}" dt="2023-02-23T10:26:28.454" v="26" actId="20577"/>
          <ac:spMkLst>
            <pc:docMk/>
            <pc:sldMk cId="1207712137" sldId="1092"/>
            <ac:spMk id="2" creationId="{00000000-0000-0000-0000-000000000000}"/>
          </ac:spMkLst>
        </pc:spChg>
        <pc:spChg chg="del">
          <ac:chgData name="Karl Meyer" userId="qdRvgIgcm0yj2lY9n0D7SdoZ6XEhdgfkI8LiNwbWBPE=" providerId="None" clId="Web-{CA8DDC35-20BA-47BA-A8A5-380595895AB0}" dt="2023-02-23T10:26:16.126" v="19"/>
          <ac:spMkLst>
            <pc:docMk/>
            <pc:sldMk cId="1207712137" sldId="1092"/>
            <ac:spMk id="14" creationId="{00000000-0000-0000-0000-000000000000}"/>
          </ac:spMkLst>
        </pc:spChg>
        <pc:spChg chg="del mod">
          <ac:chgData name="Karl Meyer" userId="qdRvgIgcm0yj2lY9n0D7SdoZ6XEhdgfkI8LiNwbWBPE=" providerId="None" clId="Web-{CA8DDC35-20BA-47BA-A8A5-380595895AB0}" dt="2023-02-23T10:26:18.454" v="21"/>
          <ac:spMkLst>
            <pc:docMk/>
            <pc:sldMk cId="1207712137" sldId="1092"/>
            <ac:spMk id="15" creationId="{00000000-0000-0000-0000-000000000000}"/>
          </ac:spMkLst>
        </pc:spChg>
        <pc:spChg chg="mod">
          <ac:chgData name="Karl Meyer" userId="qdRvgIgcm0yj2lY9n0D7SdoZ6XEhdgfkI8LiNwbWBPE=" providerId="None" clId="Web-{CA8DDC35-20BA-47BA-A8A5-380595895AB0}" dt="2023-02-23T10:27:40.004" v="42" actId="20577"/>
          <ac:spMkLst>
            <pc:docMk/>
            <pc:sldMk cId="1207712137" sldId="1092"/>
            <ac:spMk id="31" creationId="{00000000-0000-0000-0000-000000000000}"/>
          </ac:spMkLst>
        </pc:spChg>
        <pc:spChg chg="mod">
          <ac:chgData name="Karl Meyer" userId="qdRvgIgcm0yj2lY9n0D7SdoZ6XEhdgfkI8LiNwbWBPE=" providerId="None" clId="Web-{CA8DDC35-20BA-47BA-A8A5-380595895AB0}" dt="2023-02-23T10:27:47.895" v="43" actId="20577"/>
          <ac:spMkLst>
            <pc:docMk/>
            <pc:sldMk cId="1207712137" sldId="1092"/>
            <ac:spMk id="32" creationId="{00000000-0000-0000-0000-000000000000}"/>
          </ac:spMkLst>
        </pc:spChg>
        <pc:picChg chg="del">
          <ac:chgData name="Karl Meyer" userId="qdRvgIgcm0yj2lY9n0D7SdoZ6XEhdgfkI8LiNwbWBPE=" providerId="None" clId="Web-{CA8DDC35-20BA-47BA-A8A5-380595895AB0}" dt="2023-02-23T10:26:15.422" v="18"/>
          <ac:picMkLst>
            <pc:docMk/>
            <pc:sldMk cId="1207712137" sldId="1092"/>
            <ac:picMk id="12" creationId="{00000000-0000-0000-0000-000000000000}"/>
          </ac:picMkLst>
        </pc:picChg>
        <pc:picChg chg="del">
          <ac:chgData name="Karl Meyer" userId="qdRvgIgcm0yj2lY9n0D7SdoZ6XEhdgfkI8LiNwbWBPE=" providerId="None" clId="Web-{CA8DDC35-20BA-47BA-A8A5-380595895AB0}" dt="2023-02-23T10:26:19.126" v="22"/>
          <ac:picMkLst>
            <pc:docMk/>
            <pc:sldMk cId="1207712137" sldId="1092"/>
            <ac:picMk id="13" creationId="{00000000-0000-0000-0000-000000000000}"/>
          </ac:picMkLst>
        </pc:picChg>
      </pc:sldChg>
      <pc:sldChg chg="new del">
        <pc:chgData name="Karl Meyer" userId="qdRvgIgcm0yj2lY9n0D7SdoZ6XEhdgfkI8LiNwbWBPE=" providerId="None" clId="Web-{CA8DDC35-20BA-47BA-A8A5-380595895AB0}" dt="2023-02-23T10:26:00.703" v="15"/>
        <pc:sldMkLst>
          <pc:docMk/>
          <pc:sldMk cId="3140574066" sldId="1092"/>
        </pc:sldMkLst>
      </pc:sldChg>
    </pc:docChg>
  </pc:docChgLst>
  <pc:docChgLst>
    <pc:chgData name="Fiona Baylis" userId="YK614SFGnvqAxB1AG66d2UL/oRYPMTwz+QtgwSOzPVg=" providerId="None" clId="Web-{006D847B-CE28-499C-A141-8DDC28895EAE}"/>
    <pc:docChg chg="modSld">
      <pc:chgData name="Fiona Baylis" userId="YK614SFGnvqAxB1AG66d2UL/oRYPMTwz+QtgwSOzPVg=" providerId="None" clId="Web-{006D847B-CE28-499C-A141-8DDC28895EAE}" dt="2023-06-29T12:07:11.444" v="3" actId="1076"/>
      <pc:docMkLst>
        <pc:docMk/>
      </pc:docMkLst>
      <pc:sldChg chg="modSp">
        <pc:chgData name="Fiona Baylis" userId="YK614SFGnvqAxB1AG66d2UL/oRYPMTwz+QtgwSOzPVg=" providerId="None" clId="Web-{006D847B-CE28-499C-A141-8DDC28895EAE}" dt="2023-06-29T12:07:11.444" v="3" actId="1076"/>
        <pc:sldMkLst>
          <pc:docMk/>
          <pc:sldMk cId="1501581103" sldId="326"/>
        </pc:sldMkLst>
        <pc:picChg chg="mod">
          <ac:chgData name="Fiona Baylis" userId="YK614SFGnvqAxB1AG66d2UL/oRYPMTwz+QtgwSOzPVg=" providerId="None" clId="Web-{006D847B-CE28-499C-A141-8DDC28895EAE}" dt="2023-06-29T12:07:11.444" v="3" actId="1076"/>
          <ac:picMkLst>
            <pc:docMk/>
            <pc:sldMk cId="1501581103" sldId="326"/>
            <ac:picMk id="4" creationId="{2827B34F-F83B-4B5D-AAFC-0A9C4A1FD76A}"/>
          </ac:picMkLst>
        </pc:picChg>
      </pc:sldChg>
      <pc:sldChg chg="modSp">
        <pc:chgData name="Fiona Baylis" userId="YK614SFGnvqAxB1AG66d2UL/oRYPMTwz+QtgwSOzPVg=" providerId="None" clId="Web-{006D847B-CE28-499C-A141-8DDC28895EAE}" dt="2023-06-29T12:03:27.001" v="2"/>
        <pc:sldMkLst>
          <pc:docMk/>
          <pc:sldMk cId="2404317965" sldId="361"/>
        </pc:sldMkLst>
        <pc:spChg chg="mod">
          <ac:chgData name="Fiona Baylis" userId="YK614SFGnvqAxB1AG66d2UL/oRYPMTwz+QtgwSOzPVg=" providerId="None" clId="Web-{006D847B-CE28-499C-A141-8DDC28895EAE}" dt="2023-06-29T12:01:42.515" v="1" actId="14100"/>
          <ac:spMkLst>
            <pc:docMk/>
            <pc:sldMk cId="2404317965" sldId="361"/>
            <ac:spMk id="9" creationId="{00000000-0000-0000-0000-000000000000}"/>
          </ac:spMkLst>
        </pc:spChg>
        <pc:picChg chg="mod">
          <ac:chgData name="Fiona Baylis" userId="YK614SFGnvqAxB1AG66d2UL/oRYPMTwz+QtgwSOzPVg=" providerId="None" clId="Web-{006D847B-CE28-499C-A141-8DDC28895EAE}" dt="2023-06-29T12:03:27.001" v="2"/>
          <ac:picMkLst>
            <pc:docMk/>
            <pc:sldMk cId="2404317965" sldId="361"/>
            <ac:picMk id="4" creationId="{D196FA91-2095-1E53-5FAD-87BE8D0BA8FD}"/>
          </ac:picMkLst>
        </pc:picChg>
      </pc:sldChg>
    </pc:docChg>
  </pc:docChgLst>
  <pc:docChgLst>
    <pc:chgData name="Fiona Baylis" userId="YK614SFGnvqAxB1AG66d2UL/oRYPMTwz+QtgwSOzPVg=" providerId="None" clId="Web-{738ABF53-AB23-42FC-807E-493BC620A55A}"/>
    <pc:docChg chg="modSld">
      <pc:chgData name="Fiona Baylis" userId="YK614SFGnvqAxB1AG66d2UL/oRYPMTwz+QtgwSOzPVg=" providerId="None" clId="Web-{738ABF53-AB23-42FC-807E-493BC620A55A}" dt="2023-02-20T13:29:04.229" v="119" actId="1076"/>
      <pc:docMkLst>
        <pc:docMk/>
      </pc:docMkLst>
      <pc:sldChg chg="addSp delSp modSp">
        <pc:chgData name="Fiona Baylis" userId="YK614SFGnvqAxB1AG66d2UL/oRYPMTwz+QtgwSOzPVg=" providerId="None" clId="Web-{738ABF53-AB23-42FC-807E-493BC620A55A}" dt="2023-02-20T13:29:04.229" v="119" actId="1076"/>
        <pc:sldMkLst>
          <pc:docMk/>
          <pc:sldMk cId="3333379757" sldId="260"/>
        </pc:sldMkLst>
        <pc:picChg chg="mod">
          <ac:chgData name="Fiona Baylis" userId="YK614SFGnvqAxB1AG66d2UL/oRYPMTwz+QtgwSOzPVg=" providerId="None" clId="Web-{738ABF53-AB23-42FC-807E-493BC620A55A}" dt="2023-02-20T13:21:44.767" v="55" actId="1076"/>
          <ac:picMkLst>
            <pc:docMk/>
            <pc:sldMk cId="3333379757" sldId="260"/>
            <ac:picMk id="2" creationId="{4597F356-6E2C-1A60-E7BD-456C11E23EC5}"/>
          </ac:picMkLst>
        </pc:picChg>
        <pc:picChg chg="add del mod">
          <ac:chgData name="Fiona Baylis" userId="YK614SFGnvqAxB1AG66d2UL/oRYPMTwz+QtgwSOzPVg=" providerId="None" clId="Web-{738ABF53-AB23-42FC-807E-493BC620A55A}" dt="2023-02-20T13:10:52.270" v="3"/>
          <ac:picMkLst>
            <pc:docMk/>
            <pc:sldMk cId="3333379757" sldId="260"/>
            <ac:picMk id="3" creationId="{0133B8B9-AC3C-EB48-2817-19A9DBF4BA60}"/>
          </ac:picMkLst>
        </pc:picChg>
        <pc:picChg chg="add mod">
          <ac:chgData name="Fiona Baylis" userId="YK614SFGnvqAxB1AG66d2UL/oRYPMTwz+QtgwSOzPVg=" providerId="None" clId="Web-{738ABF53-AB23-42FC-807E-493BC620A55A}" dt="2023-02-20T13:23:42.941" v="77" actId="1076"/>
          <ac:picMkLst>
            <pc:docMk/>
            <pc:sldMk cId="3333379757" sldId="260"/>
            <ac:picMk id="4" creationId="{906DF76D-A5BD-A927-0423-C25376E1F707}"/>
          </ac:picMkLst>
        </pc:picChg>
        <pc:picChg chg="mod">
          <ac:chgData name="Fiona Baylis" userId="YK614SFGnvqAxB1AG66d2UL/oRYPMTwz+QtgwSOzPVg=" providerId="None" clId="Web-{738ABF53-AB23-42FC-807E-493BC620A55A}" dt="2023-02-20T13:27:25.586" v="106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YK614SFGnvqAxB1AG66d2UL/oRYPMTwz+QtgwSOzPVg=" providerId="None" clId="Web-{738ABF53-AB23-42FC-807E-493BC620A55A}" dt="2023-02-20T13:20:04.593" v="44" actId="1076"/>
          <ac:picMkLst>
            <pc:docMk/>
            <pc:sldMk cId="3333379757" sldId="260"/>
            <ac:picMk id="7" creationId="{3921B2CB-6A1C-4F19-553B-646239774B2E}"/>
          </ac:picMkLst>
        </pc:picChg>
        <pc:picChg chg="mod">
          <ac:chgData name="Fiona Baylis" userId="YK614SFGnvqAxB1AG66d2UL/oRYPMTwz+QtgwSOzPVg=" providerId="None" clId="Web-{738ABF53-AB23-42FC-807E-493BC620A55A}" dt="2023-02-20T13:23:24.894" v="74" actId="1076"/>
          <ac:picMkLst>
            <pc:docMk/>
            <pc:sldMk cId="3333379757" sldId="260"/>
            <ac:picMk id="10" creationId="{D1DB4CE7-BD9C-4A5A-BEBD-C07DFCEE9F1B}"/>
          </ac:picMkLst>
        </pc:picChg>
        <pc:picChg chg="mod">
          <ac:chgData name="Fiona Baylis" userId="YK614SFGnvqAxB1AG66d2UL/oRYPMTwz+QtgwSOzPVg=" providerId="None" clId="Web-{738ABF53-AB23-42FC-807E-493BC620A55A}" dt="2023-02-20T13:22:55.987" v="70" actId="1076"/>
          <ac:picMkLst>
            <pc:docMk/>
            <pc:sldMk cId="3333379757" sldId="260"/>
            <ac:picMk id="12" creationId="{572E0FC3-E6BE-4520-AB5E-EC50FAE0F868}"/>
          </ac:picMkLst>
        </pc:picChg>
        <pc:picChg chg="mod">
          <ac:chgData name="Fiona Baylis" userId="YK614SFGnvqAxB1AG66d2UL/oRYPMTwz+QtgwSOzPVg=" providerId="None" clId="Web-{738ABF53-AB23-42FC-807E-493BC620A55A}" dt="2023-02-20T13:26:31.663" v="96" actId="1076"/>
          <ac:picMkLst>
            <pc:docMk/>
            <pc:sldMk cId="3333379757" sldId="260"/>
            <ac:picMk id="13" creationId="{C89E3620-B617-4B4A-A5A4-3446169FEA77}"/>
          </ac:picMkLst>
        </pc:picChg>
        <pc:picChg chg="mod">
          <ac:chgData name="Fiona Baylis" userId="YK614SFGnvqAxB1AG66d2UL/oRYPMTwz+QtgwSOzPVg=" providerId="None" clId="Web-{738ABF53-AB23-42FC-807E-493BC620A55A}" dt="2023-02-20T13:28:42.150" v="115" actId="1076"/>
          <ac:picMkLst>
            <pc:docMk/>
            <pc:sldMk cId="3333379757" sldId="260"/>
            <ac:picMk id="16" creationId="{C03E27F4-7894-4B6A-86ED-C63030BB2658}"/>
          </ac:picMkLst>
        </pc:picChg>
        <pc:picChg chg="mod">
          <ac:chgData name="Fiona Baylis" userId="YK614SFGnvqAxB1AG66d2UL/oRYPMTwz+QtgwSOzPVg=" providerId="None" clId="Web-{738ABF53-AB23-42FC-807E-493BC620A55A}" dt="2023-02-20T13:27:45.930" v="109" actId="1076"/>
          <ac:picMkLst>
            <pc:docMk/>
            <pc:sldMk cId="3333379757" sldId="260"/>
            <ac:picMk id="24" creationId="{FA942547-7AD7-401C-A1C4-4159B52B3410}"/>
          </ac:picMkLst>
        </pc:picChg>
        <pc:picChg chg="mod">
          <ac:chgData name="Fiona Baylis" userId="YK614SFGnvqAxB1AG66d2UL/oRYPMTwz+QtgwSOzPVg=" providerId="None" clId="Web-{738ABF53-AB23-42FC-807E-493BC620A55A}" dt="2023-02-20T13:23:39.425" v="76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YK614SFGnvqAxB1AG66d2UL/oRYPMTwz+QtgwSOzPVg=" providerId="None" clId="Web-{738ABF53-AB23-42FC-807E-493BC620A55A}" dt="2023-02-20T13:28:59.353" v="118" actId="1076"/>
          <ac:picMkLst>
            <pc:docMk/>
            <pc:sldMk cId="3333379757" sldId="260"/>
            <ac:picMk id="28" creationId="{56AD62FE-AB63-44B5-ACB3-CE0C6AFA0D01}"/>
          </ac:picMkLst>
        </pc:picChg>
        <pc:picChg chg="mod">
          <ac:chgData name="Fiona Baylis" userId="YK614SFGnvqAxB1AG66d2UL/oRYPMTwz+QtgwSOzPVg=" providerId="None" clId="Web-{738ABF53-AB23-42FC-807E-493BC620A55A}" dt="2023-02-20T13:28:19.603" v="114" actId="1076"/>
          <ac:picMkLst>
            <pc:docMk/>
            <pc:sldMk cId="3333379757" sldId="260"/>
            <ac:picMk id="30" creationId="{4C956ECE-953C-44EB-B38E-9568B140907C}"/>
          </ac:picMkLst>
        </pc:picChg>
        <pc:picChg chg="mod">
          <ac:chgData name="Fiona Baylis" userId="YK614SFGnvqAxB1AG66d2UL/oRYPMTwz+QtgwSOzPVg=" providerId="None" clId="Web-{738ABF53-AB23-42FC-807E-493BC620A55A}" dt="2023-02-20T13:28:54.353" v="117" actId="1076"/>
          <ac:picMkLst>
            <pc:docMk/>
            <pc:sldMk cId="3333379757" sldId="260"/>
            <ac:picMk id="32" creationId="{5E66D91B-2114-4B0B-9248-523E04D2E423}"/>
          </ac:picMkLst>
        </pc:picChg>
        <pc:picChg chg="mod">
          <ac:chgData name="Fiona Baylis" userId="YK614SFGnvqAxB1AG66d2UL/oRYPMTwz+QtgwSOzPVg=" providerId="None" clId="Web-{738ABF53-AB23-42FC-807E-493BC620A55A}" dt="2023-02-20T13:12:28.944" v="11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YK614SFGnvqAxB1AG66d2UL/oRYPMTwz+QtgwSOzPVg=" providerId="None" clId="Web-{738ABF53-AB23-42FC-807E-493BC620A55A}" dt="2023-02-20T13:27:22.664" v="105" actId="1076"/>
          <ac:picMkLst>
            <pc:docMk/>
            <pc:sldMk cId="3333379757" sldId="260"/>
            <ac:picMk id="57" creationId="{CAA0AFD1-1228-6847-9916-96E034C3AB7E}"/>
          </ac:picMkLst>
        </pc:picChg>
        <pc:picChg chg="mod">
          <ac:chgData name="Fiona Baylis" userId="YK614SFGnvqAxB1AG66d2UL/oRYPMTwz+QtgwSOzPVg=" providerId="None" clId="Web-{738ABF53-AB23-42FC-807E-493BC620A55A}" dt="2023-02-20T13:28:10.290" v="113" actId="1076"/>
          <ac:picMkLst>
            <pc:docMk/>
            <pc:sldMk cId="3333379757" sldId="260"/>
            <ac:picMk id="65" creationId="{F00ED9CD-2D9B-B642-9EC2-E1B15E5BA65F}"/>
          </ac:picMkLst>
        </pc:picChg>
        <pc:picChg chg="mod">
          <ac:chgData name="Fiona Baylis" userId="YK614SFGnvqAxB1AG66d2UL/oRYPMTwz+QtgwSOzPVg=" providerId="None" clId="Web-{738ABF53-AB23-42FC-807E-493BC620A55A}" dt="2023-02-20T13:27:56.477" v="111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YK614SFGnvqAxB1AG66d2UL/oRYPMTwz+QtgwSOzPVg=" providerId="None" clId="Web-{738ABF53-AB23-42FC-807E-493BC620A55A}" dt="2023-02-20T13:20:12.421" v="45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YK614SFGnvqAxB1AG66d2UL/oRYPMTwz+QtgwSOzPVg=" providerId="None" clId="Web-{738ABF53-AB23-42FC-807E-493BC620A55A}" dt="2023-02-20T13:27:03.226" v="101" actId="1076"/>
          <ac:picMkLst>
            <pc:docMk/>
            <pc:sldMk cId="3333379757" sldId="260"/>
            <ac:picMk id="76" creationId="{616B624C-A3E7-AB43-B6E9-2E5BD9A68E30}"/>
          </ac:picMkLst>
        </pc:picChg>
        <pc:picChg chg="mod">
          <ac:chgData name="Fiona Baylis" userId="YK614SFGnvqAxB1AG66d2UL/oRYPMTwz+QtgwSOzPVg=" providerId="None" clId="Web-{738ABF53-AB23-42FC-807E-493BC620A55A}" dt="2023-02-20T13:24:26.395" v="81" actId="1076"/>
          <ac:picMkLst>
            <pc:docMk/>
            <pc:sldMk cId="3333379757" sldId="260"/>
            <ac:picMk id="79" creationId="{6337E3BF-5577-3243-88EB-2353EBCBC935}"/>
          </ac:picMkLst>
        </pc:picChg>
        <pc:picChg chg="mod">
          <ac:chgData name="Fiona Baylis" userId="YK614SFGnvqAxB1AG66d2UL/oRYPMTwz+QtgwSOzPVg=" providerId="None" clId="Web-{738ABF53-AB23-42FC-807E-493BC620A55A}" dt="2023-02-20T13:22:50.628" v="69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YK614SFGnvqAxB1AG66d2UL/oRYPMTwz+QtgwSOzPVg=" providerId="None" clId="Web-{738ABF53-AB23-42FC-807E-493BC620A55A}" dt="2023-02-20T13:25:07.286" v="86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YK614SFGnvqAxB1AG66d2UL/oRYPMTwz+QtgwSOzPVg=" providerId="None" clId="Web-{738ABF53-AB23-42FC-807E-493BC620A55A}" dt="2023-02-20T13:27:34.367" v="108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YK614SFGnvqAxB1AG66d2UL/oRYPMTwz+QtgwSOzPVg=" providerId="None" clId="Web-{738ABF53-AB23-42FC-807E-493BC620A55A}" dt="2023-02-20T13:25:20.943" v="88" actId="1076"/>
          <ac:picMkLst>
            <pc:docMk/>
            <pc:sldMk cId="3333379757" sldId="260"/>
            <ac:picMk id="86" creationId="{5A43D722-7ACA-114B-B284-525BB2A2BA18}"/>
          </ac:picMkLst>
        </pc:picChg>
        <pc:picChg chg="mod">
          <ac:chgData name="Fiona Baylis" userId="YK614SFGnvqAxB1AG66d2UL/oRYPMTwz+QtgwSOzPVg=" providerId="None" clId="Web-{738ABF53-AB23-42FC-807E-493BC620A55A}" dt="2023-02-20T13:26:35.554" v="97" actId="1076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YK614SFGnvqAxB1AG66d2UL/oRYPMTwz+QtgwSOzPVg=" providerId="None" clId="Web-{738ABF53-AB23-42FC-807E-493BC620A55A}" dt="2023-02-20T13:24:42.661" v="83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YK614SFGnvqAxB1AG66d2UL/oRYPMTwz+QtgwSOzPVg=" providerId="None" clId="Web-{738ABF53-AB23-42FC-807E-493BC620A55A}" dt="2023-02-20T13:17:49.590" v="28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YK614SFGnvqAxB1AG66d2UL/oRYPMTwz+QtgwSOzPVg=" providerId="None" clId="Web-{738ABF53-AB23-42FC-807E-493BC620A55A}" dt="2023-02-20T13:25:11.693" v="87" actId="1076"/>
          <ac:picMkLst>
            <pc:docMk/>
            <pc:sldMk cId="3333379757" sldId="260"/>
            <ac:picMk id="96" creationId="{39A18368-54E2-7A4C-AE9F-09FE8DE75BA2}"/>
          </ac:picMkLst>
        </pc:picChg>
        <pc:picChg chg="mod">
          <ac:chgData name="Fiona Baylis" userId="YK614SFGnvqAxB1AG66d2UL/oRYPMTwz+QtgwSOzPVg=" providerId="None" clId="Web-{738ABF53-AB23-42FC-807E-493BC620A55A}" dt="2023-02-20T13:28:46.775" v="116" actId="1076"/>
          <ac:picMkLst>
            <pc:docMk/>
            <pc:sldMk cId="3333379757" sldId="260"/>
            <ac:picMk id="97" creationId="{6D90381B-7A13-104E-B1CD-6C02998CC959}"/>
          </ac:picMkLst>
        </pc:picChg>
        <pc:picChg chg="mod">
          <ac:chgData name="Fiona Baylis" userId="YK614SFGnvqAxB1AG66d2UL/oRYPMTwz+QtgwSOzPVg=" providerId="None" clId="Web-{738ABF53-AB23-42FC-807E-493BC620A55A}" dt="2023-02-20T13:26:46.429" v="99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YK614SFGnvqAxB1AG66d2UL/oRYPMTwz+QtgwSOzPVg=" providerId="None" clId="Web-{738ABF53-AB23-42FC-807E-493BC620A55A}" dt="2023-02-20T13:24:11.363" v="78" actId="1076"/>
          <ac:picMkLst>
            <pc:docMk/>
            <pc:sldMk cId="3333379757" sldId="260"/>
            <ac:picMk id="99" creationId="{6DFDCFEC-FA94-B443-8DF5-04A767742D8D}"/>
          </ac:picMkLst>
        </pc:picChg>
        <pc:picChg chg="del">
          <ac:chgData name="Fiona Baylis" userId="YK614SFGnvqAxB1AG66d2UL/oRYPMTwz+QtgwSOzPVg=" providerId="None" clId="Web-{738ABF53-AB23-42FC-807E-493BC620A55A}" dt="2023-02-20T13:10:23.629" v="0"/>
          <ac:picMkLst>
            <pc:docMk/>
            <pc:sldMk cId="3333379757" sldId="260"/>
            <ac:picMk id="100" creationId="{DA5D785A-5C67-6143-8EF1-0897F776951D}"/>
          </ac:picMkLst>
        </pc:picChg>
        <pc:picChg chg="mod">
          <ac:chgData name="Fiona Baylis" userId="YK614SFGnvqAxB1AG66d2UL/oRYPMTwz+QtgwSOzPVg=" providerId="None" clId="Web-{738ABF53-AB23-42FC-807E-493BC620A55A}" dt="2023-02-20T13:23:32.722" v="75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YK614SFGnvqAxB1AG66d2UL/oRYPMTwz+QtgwSOzPVg=" providerId="None" clId="Web-{738ABF53-AB23-42FC-807E-493BC620A55A}" dt="2023-02-20T13:29:04.229" v="119" actId="1076"/>
          <ac:picMkLst>
            <pc:docMk/>
            <pc:sldMk cId="3333379757" sldId="260"/>
            <ac:picMk id="102" creationId="{4F81B001-3531-DC40-A91D-9CF4F0E63878}"/>
          </ac:picMkLst>
        </pc:picChg>
        <pc:picChg chg="mod">
          <ac:chgData name="Fiona Baylis" userId="YK614SFGnvqAxB1AG66d2UL/oRYPMTwz+QtgwSOzPVg=" providerId="None" clId="Web-{738ABF53-AB23-42FC-807E-493BC620A55A}" dt="2023-02-20T13:27:28.883" v="107" actId="1076"/>
          <ac:picMkLst>
            <pc:docMk/>
            <pc:sldMk cId="3333379757" sldId="260"/>
            <ac:picMk id="104" creationId="{E0227811-BF32-6448-8533-040E1C8A09AA}"/>
          </ac:picMkLst>
        </pc:picChg>
        <pc:picChg chg="mod">
          <ac:chgData name="Fiona Baylis" userId="YK614SFGnvqAxB1AG66d2UL/oRYPMTwz+QtgwSOzPVg=" providerId="None" clId="Web-{738ABF53-AB23-42FC-807E-493BC620A55A}" dt="2023-02-20T13:25:00.318" v="85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YK614SFGnvqAxB1AG66d2UL/oRYPMTwz+QtgwSOzPVg=" providerId="None" clId="Web-{738ABF53-AB23-42FC-807E-493BC620A55A}" dt="2023-02-20T13:27:52.305" v="110" actId="1076"/>
          <ac:picMkLst>
            <pc:docMk/>
            <pc:sldMk cId="3333379757" sldId="260"/>
            <ac:picMk id="108" creationId="{AFCAC56B-D4A7-234A-9994-78D2BADF68A1}"/>
          </ac:picMkLst>
        </pc:picChg>
      </pc:sldChg>
    </pc:docChg>
  </pc:docChgLst>
  <pc:docChgLst>
    <pc:chgData name="Fiona Baylis" userId="YK614SFGnvqAxB1AG66d2UL/oRYPMTwz+QtgwSOzPVg=" providerId="None" clId="Web-{66CE32A5-FE4D-46D8-8DF2-30CE9B02C7CE}"/>
    <pc:docChg chg="modSld">
      <pc:chgData name="Fiona Baylis" userId="YK614SFGnvqAxB1AG66d2UL/oRYPMTwz+QtgwSOzPVg=" providerId="None" clId="Web-{66CE32A5-FE4D-46D8-8DF2-30CE9B02C7CE}" dt="2022-11-29T10:16:23.678" v="43" actId="1076"/>
      <pc:docMkLst>
        <pc:docMk/>
      </pc:docMkLst>
      <pc:sldChg chg="delSp modSp">
        <pc:chgData name="Fiona Baylis" userId="YK614SFGnvqAxB1AG66d2UL/oRYPMTwz+QtgwSOzPVg=" providerId="None" clId="Web-{66CE32A5-FE4D-46D8-8DF2-30CE9B02C7CE}" dt="2022-11-29T10:16:23.678" v="43" actId="1076"/>
        <pc:sldMkLst>
          <pc:docMk/>
          <pc:sldMk cId="3333379757" sldId="260"/>
        </pc:sldMkLst>
        <pc:picChg chg="mod">
          <ac:chgData name="Fiona Baylis" userId="YK614SFGnvqAxB1AG66d2UL/oRYPMTwz+QtgwSOzPVg=" providerId="None" clId="Web-{66CE32A5-FE4D-46D8-8DF2-30CE9B02C7CE}" dt="2022-11-29T10:14:43.987" v="19" actId="1076"/>
          <ac:picMkLst>
            <pc:docMk/>
            <pc:sldMk cId="3333379757" sldId="260"/>
            <ac:picMk id="2" creationId="{4597F356-6E2C-1A60-E7BD-456C11E23EC5}"/>
          </ac:picMkLst>
        </pc:picChg>
        <pc:picChg chg="del">
          <ac:chgData name="Fiona Baylis" userId="YK614SFGnvqAxB1AG66d2UL/oRYPMTwz+QtgwSOzPVg=" providerId="None" clId="Web-{66CE32A5-FE4D-46D8-8DF2-30CE9B02C7CE}" dt="2022-11-29T10:03:13.702" v="0"/>
          <ac:picMkLst>
            <pc:docMk/>
            <pc:sldMk cId="3333379757" sldId="260"/>
            <ac:picMk id="4" creationId="{53653A0C-B7E8-42B6-9CBE-9156A16539D4}"/>
          </ac:picMkLst>
        </pc:picChg>
        <pc:picChg chg="mod">
          <ac:chgData name="Fiona Baylis" userId="YK614SFGnvqAxB1AG66d2UL/oRYPMTwz+QtgwSOzPVg=" providerId="None" clId="Web-{66CE32A5-FE4D-46D8-8DF2-30CE9B02C7CE}" dt="2022-11-29T10:15:47.974" v="37" actId="1076"/>
          <ac:picMkLst>
            <pc:docMk/>
            <pc:sldMk cId="3333379757" sldId="260"/>
            <ac:picMk id="5" creationId="{49EF4AE9-A354-4817-93CF-C1D8599ACF63}"/>
          </ac:picMkLst>
        </pc:picChg>
        <pc:picChg chg="mod">
          <ac:chgData name="Fiona Baylis" userId="YK614SFGnvqAxB1AG66d2UL/oRYPMTwz+QtgwSOzPVg=" providerId="None" clId="Web-{66CE32A5-FE4D-46D8-8DF2-30CE9B02C7CE}" dt="2022-11-29T10:15:41.786" v="35" actId="1076"/>
          <ac:picMkLst>
            <pc:docMk/>
            <pc:sldMk cId="3333379757" sldId="260"/>
            <ac:picMk id="6" creationId="{62AC0016-14D3-4A1B-9141-21FEB1AA42B7}"/>
          </ac:picMkLst>
        </pc:picChg>
        <pc:picChg chg="mod">
          <ac:chgData name="Fiona Baylis" userId="YK614SFGnvqAxB1AG66d2UL/oRYPMTwz+QtgwSOzPVg=" providerId="None" clId="Web-{66CE32A5-FE4D-46D8-8DF2-30CE9B02C7CE}" dt="2022-11-29T10:14:09.721" v="12" actId="1076"/>
          <ac:picMkLst>
            <pc:docMk/>
            <pc:sldMk cId="3333379757" sldId="260"/>
            <ac:picMk id="7" creationId="{3921B2CB-6A1C-4F19-553B-646239774B2E}"/>
          </ac:picMkLst>
        </pc:picChg>
        <pc:picChg chg="mod">
          <ac:chgData name="Fiona Baylis" userId="YK614SFGnvqAxB1AG66d2UL/oRYPMTwz+QtgwSOzPVg=" providerId="None" clId="Web-{66CE32A5-FE4D-46D8-8DF2-30CE9B02C7CE}" dt="2022-11-29T10:16:15.896" v="41" actId="1076"/>
          <ac:picMkLst>
            <pc:docMk/>
            <pc:sldMk cId="3333379757" sldId="260"/>
            <ac:picMk id="10" creationId="{D1DB4CE7-BD9C-4A5A-BEBD-C07DFCEE9F1B}"/>
          </ac:picMkLst>
        </pc:picChg>
        <pc:picChg chg="mod">
          <ac:chgData name="Fiona Baylis" userId="YK614SFGnvqAxB1AG66d2UL/oRYPMTwz+QtgwSOzPVg=" providerId="None" clId="Web-{66CE32A5-FE4D-46D8-8DF2-30CE9B02C7CE}" dt="2022-11-29T10:15:27.598" v="30" actId="1076"/>
          <ac:picMkLst>
            <pc:docMk/>
            <pc:sldMk cId="3333379757" sldId="260"/>
            <ac:picMk id="13" creationId="{C89E3620-B617-4B4A-A5A4-3446169FEA77}"/>
          </ac:picMkLst>
        </pc:picChg>
        <pc:picChg chg="mod">
          <ac:chgData name="Fiona Baylis" userId="YK614SFGnvqAxB1AG66d2UL/oRYPMTwz+QtgwSOzPVg=" providerId="None" clId="Web-{66CE32A5-FE4D-46D8-8DF2-30CE9B02C7CE}" dt="2022-11-29T10:14:31.081" v="16" actId="1076"/>
          <ac:picMkLst>
            <pc:docMk/>
            <pc:sldMk cId="3333379757" sldId="260"/>
            <ac:picMk id="26" creationId="{34F76697-5ED9-4006-8BE1-81C2397D8AC7}"/>
          </ac:picMkLst>
        </pc:picChg>
        <pc:picChg chg="mod">
          <ac:chgData name="Fiona Baylis" userId="YK614SFGnvqAxB1AG66d2UL/oRYPMTwz+QtgwSOzPVg=" providerId="None" clId="Web-{66CE32A5-FE4D-46D8-8DF2-30CE9B02C7CE}" dt="2022-11-29T10:14:48.003" v="20" actId="1076"/>
          <ac:picMkLst>
            <pc:docMk/>
            <pc:sldMk cId="3333379757" sldId="260"/>
            <ac:picMk id="30" creationId="{4C956ECE-953C-44EB-B38E-9568B140907C}"/>
          </ac:picMkLst>
        </pc:picChg>
        <pc:picChg chg="mod">
          <ac:chgData name="Fiona Baylis" userId="YK614SFGnvqAxB1AG66d2UL/oRYPMTwz+QtgwSOzPVg=" providerId="None" clId="Web-{66CE32A5-FE4D-46D8-8DF2-30CE9B02C7CE}" dt="2022-11-29T10:14:21.565" v="14" actId="1076"/>
          <ac:picMkLst>
            <pc:docMk/>
            <pc:sldMk cId="3333379757" sldId="260"/>
            <ac:picMk id="34" creationId="{D50AAF62-BD0C-4CD1-8F65-054B296517B2}"/>
          </ac:picMkLst>
        </pc:picChg>
        <pc:picChg chg="mod">
          <ac:chgData name="Fiona Baylis" userId="YK614SFGnvqAxB1AG66d2UL/oRYPMTwz+QtgwSOzPVg=" providerId="None" clId="Web-{66CE32A5-FE4D-46D8-8DF2-30CE9B02C7CE}" dt="2022-11-29T10:16:06.912" v="39" actId="1076"/>
          <ac:picMkLst>
            <pc:docMk/>
            <pc:sldMk cId="3333379757" sldId="260"/>
            <ac:picMk id="57" creationId="{CAA0AFD1-1228-6847-9916-96E034C3AB7E}"/>
          </ac:picMkLst>
        </pc:picChg>
        <pc:picChg chg="mod">
          <ac:chgData name="Fiona Baylis" userId="YK614SFGnvqAxB1AG66d2UL/oRYPMTwz+QtgwSOzPVg=" providerId="None" clId="Web-{66CE32A5-FE4D-46D8-8DF2-30CE9B02C7CE}" dt="2022-11-29T10:15:25.082" v="29" actId="1076"/>
          <ac:picMkLst>
            <pc:docMk/>
            <pc:sldMk cId="3333379757" sldId="260"/>
            <ac:picMk id="65" creationId="{F00ED9CD-2D9B-B642-9EC2-E1B15E5BA65F}"/>
          </ac:picMkLst>
        </pc:picChg>
        <pc:picChg chg="mod">
          <ac:chgData name="Fiona Baylis" userId="YK614SFGnvqAxB1AG66d2UL/oRYPMTwz+QtgwSOzPVg=" providerId="None" clId="Web-{66CE32A5-FE4D-46D8-8DF2-30CE9B02C7CE}" dt="2022-11-29T10:15:22.317" v="28" actId="1076"/>
          <ac:picMkLst>
            <pc:docMk/>
            <pc:sldMk cId="3333379757" sldId="260"/>
            <ac:picMk id="71" creationId="{577A0401-6501-BC45-AB91-F51E72914B73}"/>
          </ac:picMkLst>
        </pc:picChg>
        <pc:picChg chg="mod">
          <ac:chgData name="Fiona Baylis" userId="YK614SFGnvqAxB1AG66d2UL/oRYPMTwz+QtgwSOzPVg=" providerId="None" clId="Web-{66CE32A5-FE4D-46D8-8DF2-30CE9B02C7CE}" dt="2022-11-29T10:14:27.675" v="15" actId="1076"/>
          <ac:picMkLst>
            <pc:docMk/>
            <pc:sldMk cId="3333379757" sldId="260"/>
            <ac:picMk id="73" creationId="{D36C991D-E845-FB4A-AC98-C9A17DF5E539}"/>
          </ac:picMkLst>
        </pc:picChg>
        <pc:picChg chg="mod">
          <ac:chgData name="Fiona Baylis" userId="YK614SFGnvqAxB1AG66d2UL/oRYPMTwz+QtgwSOzPVg=" providerId="None" clId="Web-{66CE32A5-FE4D-46D8-8DF2-30CE9B02C7CE}" dt="2022-11-29T10:15:15.129" v="27" actId="1076"/>
          <ac:picMkLst>
            <pc:docMk/>
            <pc:sldMk cId="3333379757" sldId="260"/>
            <ac:picMk id="80" creationId="{2FAEFF42-F128-F04B-BF1E-51E28A683AFA}"/>
          </ac:picMkLst>
        </pc:picChg>
        <pc:picChg chg="mod">
          <ac:chgData name="Fiona Baylis" userId="YK614SFGnvqAxB1AG66d2UL/oRYPMTwz+QtgwSOzPVg=" providerId="None" clId="Web-{66CE32A5-FE4D-46D8-8DF2-30CE9B02C7CE}" dt="2022-11-29T10:14:56.410" v="22" actId="1076"/>
          <ac:picMkLst>
            <pc:docMk/>
            <pc:sldMk cId="3333379757" sldId="260"/>
            <ac:picMk id="83" creationId="{54E31B8E-3E1F-B54B-8727-18AE299ACB2B}"/>
          </ac:picMkLst>
        </pc:picChg>
        <pc:picChg chg="mod">
          <ac:chgData name="Fiona Baylis" userId="YK614SFGnvqAxB1AG66d2UL/oRYPMTwz+QtgwSOzPVg=" providerId="None" clId="Web-{66CE32A5-FE4D-46D8-8DF2-30CE9B02C7CE}" dt="2022-11-29T10:15:02.191" v="23" actId="1076"/>
          <ac:picMkLst>
            <pc:docMk/>
            <pc:sldMk cId="3333379757" sldId="260"/>
            <ac:picMk id="84" creationId="{7D583094-5957-FB48-B691-DCF94E948EDD}"/>
          </ac:picMkLst>
        </pc:picChg>
        <pc:picChg chg="mod">
          <ac:chgData name="Fiona Baylis" userId="YK614SFGnvqAxB1AG66d2UL/oRYPMTwz+QtgwSOzPVg=" providerId="None" clId="Web-{66CE32A5-FE4D-46D8-8DF2-30CE9B02C7CE}" dt="2022-11-29T10:15:05.785" v="24" actId="1076"/>
          <ac:picMkLst>
            <pc:docMk/>
            <pc:sldMk cId="3333379757" sldId="260"/>
            <ac:picMk id="85" creationId="{444C4FFE-A214-9C4F-A7E5-E08DABE50734}"/>
          </ac:picMkLst>
        </pc:picChg>
        <pc:picChg chg="mod">
          <ac:chgData name="Fiona Baylis" userId="YK614SFGnvqAxB1AG66d2UL/oRYPMTwz+QtgwSOzPVg=" providerId="None" clId="Web-{66CE32A5-FE4D-46D8-8DF2-30CE9B02C7CE}" dt="2022-11-29T10:14:51.191" v="21" actId="1076"/>
          <ac:picMkLst>
            <pc:docMk/>
            <pc:sldMk cId="3333379757" sldId="260"/>
            <ac:picMk id="86" creationId="{5A43D722-7ACA-114B-B284-525BB2A2BA18}"/>
          </ac:picMkLst>
        </pc:picChg>
        <pc:picChg chg="mod">
          <ac:chgData name="Fiona Baylis" userId="YK614SFGnvqAxB1AG66d2UL/oRYPMTwz+QtgwSOzPVg=" providerId="None" clId="Web-{66CE32A5-FE4D-46D8-8DF2-30CE9B02C7CE}" dt="2022-11-29T10:15:29.708" v="31" actId="1076"/>
          <ac:picMkLst>
            <pc:docMk/>
            <pc:sldMk cId="3333379757" sldId="260"/>
            <ac:picMk id="87" creationId="{D43E9A0F-D9BF-A947-9994-B1115698CEB6}"/>
          </ac:picMkLst>
        </pc:picChg>
        <pc:picChg chg="mod">
          <ac:chgData name="Fiona Baylis" userId="YK614SFGnvqAxB1AG66d2UL/oRYPMTwz+QtgwSOzPVg=" providerId="None" clId="Web-{66CE32A5-FE4D-46D8-8DF2-30CE9B02C7CE}" dt="2022-11-29T10:16:20.100" v="42" actId="1076"/>
          <ac:picMkLst>
            <pc:docMk/>
            <pc:sldMk cId="3333379757" sldId="260"/>
            <ac:picMk id="88" creationId="{8B76D448-F29D-4140-86FF-B26EEE886678}"/>
          </ac:picMkLst>
        </pc:picChg>
        <pc:picChg chg="mod">
          <ac:chgData name="Fiona Baylis" userId="YK614SFGnvqAxB1AG66d2UL/oRYPMTwz+QtgwSOzPVg=" providerId="None" clId="Web-{66CE32A5-FE4D-46D8-8DF2-30CE9B02C7CE}" dt="2022-11-29T10:03:52" v="5" actId="1076"/>
          <ac:picMkLst>
            <pc:docMk/>
            <pc:sldMk cId="3333379757" sldId="260"/>
            <ac:picMk id="89" creationId="{725DF365-B4C6-664D-8F84-F79BA239DBFB}"/>
          </ac:picMkLst>
        </pc:picChg>
        <pc:picChg chg="mod">
          <ac:chgData name="Fiona Baylis" userId="YK614SFGnvqAxB1AG66d2UL/oRYPMTwz+QtgwSOzPVg=" providerId="None" clId="Web-{66CE32A5-FE4D-46D8-8DF2-30CE9B02C7CE}" dt="2022-11-29T10:16:23.678" v="43" actId="1076"/>
          <ac:picMkLst>
            <pc:docMk/>
            <pc:sldMk cId="3333379757" sldId="260"/>
            <ac:picMk id="98" creationId="{E4D571F5-8D2B-6B47-BBA1-4853E814BB8C}"/>
          </ac:picMkLst>
        </pc:picChg>
        <pc:picChg chg="mod">
          <ac:chgData name="Fiona Baylis" userId="YK614SFGnvqAxB1AG66d2UL/oRYPMTwz+QtgwSOzPVg=" providerId="None" clId="Web-{66CE32A5-FE4D-46D8-8DF2-30CE9B02C7CE}" dt="2022-11-29T10:16:12.381" v="40" actId="1076"/>
          <ac:picMkLst>
            <pc:docMk/>
            <pc:sldMk cId="3333379757" sldId="260"/>
            <ac:picMk id="100" creationId="{DA5D785A-5C67-6143-8EF1-0897F776951D}"/>
          </ac:picMkLst>
        </pc:picChg>
        <pc:picChg chg="mod">
          <ac:chgData name="Fiona Baylis" userId="YK614SFGnvqAxB1AG66d2UL/oRYPMTwz+QtgwSOzPVg=" providerId="None" clId="Web-{66CE32A5-FE4D-46D8-8DF2-30CE9B02C7CE}" dt="2022-11-29T10:03:56.485" v="6" actId="1076"/>
          <ac:picMkLst>
            <pc:docMk/>
            <pc:sldMk cId="3333379757" sldId="260"/>
            <ac:picMk id="101" creationId="{F8975E15-A70E-504A-A4E7-37B26B3177B3}"/>
          </ac:picMkLst>
        </pc:picChg>
        <pc:picChg chg="mod">
          <ac:chgData name="Fiona Baylis" userId="YK614SFGnvqAxB1AG66d2UL/oRYPMTwz+QtgwSOzPVg=" providerId="None" clId="Web-{66CE32A5-FE4D-46D8-8DF2-30CE9B02C7CE}" dt="2022-11-29T10:04:04.485" v="7" actId="1076"/>
          <ac:picMkLst>
            <pc:docMk/>
            <pc:sldMk cId="3333379757" sldId="260"/>
            <ac:picMk id="102" creationId="{4F81B001-3531-DC40-A91D-9CF4F0E63878}"/>
          </ac:picMkLst>
        </pc:picChg>
        <pc:picChg chg="mod">
          <ac:chgData name="Fiona Baylis" userId="YK614SFGnvqAxB1AG66d2UL/oRYPMTwz+QtgwSOzPVg=" providerId="None" clId="Web-{66CE32A5-FE4D-46D8-8DF2-30CE9B02C7CE}" dt="2022-11-29T10:15:38.552" v="34" actId="1076"/>
          <ac:picMkLst>
            <pc:docMk/>
            <pc:sldMk cId="3333379757" sldId="260"/>
            <ac:picMk id="104" creationId="{E0227811-BF32-6448-8533-040E1C8A09AA}"/>
          </ac:picMkLst>
        </pc:picChg>
        <pc:picChg chg="del">
          <ac:chgData name="Fiona Baylis" userId="YK614SFGnvqAxB1AG66d2UL/oRYPMTwz+QtgwSOzPVg=" providerId="None" clId="Web-{66CE32A5-FE4D-46D8-8DF2-30CE9B02C7CE}" dt="2022-11-29T10:05:26.550" v="8"/>
          <ac:picMkLst>
            <pc:docMk/>
            <pc:sldMk cId="3333379757" sldId="260"/>
            <ac:picMk id="105" creationId="{B6323793-63B5-C144-8E19-95F3999840DA}"/>
          </ac:picMkLst>
        </pc:picChg>
        <pc:picChg chg="mod">
          <ac:chgData name="Fiona Baylis" userId="YK614SFGnvqAxB1AG66d2UL/oRYPMTwz+QtgwSOzPVg=" providerId="None" clId="Web-{66CE32A5-FE4D-46D8-8DF2-30CE9B02C7CE}" dt="2022-11-29T10:14:39.769" v="18" actId="1076"/>
          <ac:picMkLst>
            <pc:docMk/>
            <pc:sldMk cId="3333379757" sldId="260"/>
            <ac:picMk id="106" creationId="{86F30BFF-50E1-4443-9F52-3D6EB476ECC3}"/>
          </ac:picMkLst>
        </pc:picChg>
        <pc:picChg chg="mod">
          <ac:chgData name="Fiona Baylis" userId="YK614SFGnvqAxB1AG66d2UL/oRYPMTwz+QtgwSOzPVg=" providerId="None" clId="Web-{66CE32A5-FE4D-46D8-8DF2-30CE9B02C7CE}" dt="2022-11-29T10:15:36.067" v="33" actId="1076"/>
          <ac:picMkLst>
            <pc:docMk/>
            <pc:sldMk cId="3333379757" sldId="260"/>
            <ac:picMk id="108" creationId="{AFCAC56B-D4A7-234A-9994-78D2BADF68A1}"/>
          </ac:picMkLst>
        </pc:picChg>
        <pc:picChg chg="mod">
          <ac:chgData name="Fiona Baylis" userId="YK614SFGnvqAxB1AG66d2UL/oRYPMTwz+QtgwSOzPVg=" providerId="None" clId="Web-{66CE32A5-FE4D-46D8-8DF2-30CE9B02C7CE}" dt="2022-11-29T10:15:12.051" v="26" actId="1076"/>
          <ac:picMkLst>
            <pc:docMk/>
            <pc:sldMk cId="3333379757" sldId="260"/>
            <ac:picMk id="109" creationId="{861679C5-F29E-364A-A38B-025957563BB7}"/>
          </ac:picMkLst>
        </pc:picChg>
      </pc:sldChg>
    </pc:docChg>
  </pc:docChgLst>
  <pc:docChgLst>
    <pc:chgData name="Karl Meyer" clId="Web-{04DA9B90-61AB-4800-9705-E007D47A8C23}"/>
    <pc:docChg chg="modSld">
      <pc:chgData name="Karl Meyer" userId="" providerId="" clId="Web-{04DA9B90-61AB-4800-9705-E007D47A8C23}" dt="2024-01-26T09:14:36.702" v="69" actId="1076"/>
      <pc:docMkLst>
        <pc:docMk/>
      </pc:docMkLst>
      <pc:sldChg chg="delSp modSp">
        <pc:chgData name="Karl Meyer" userId="" providerId="" clId="Web-{04DA9B90-61AB-4800-9705-E007D47A8C23}" dt="2024-01-26T09:12:06.713" v="27" actId="1076"/>
        <pc:sldMkLst>
          <pc:docMk/>
          <pc:sldMk cId="3986541638" sldId="339"/>
        </pc:sldMkLst>
        <pc:spChg chg="mod">
          <ac:chgData name="Karl Meyer" userId="" providerId="" clId="Web-{04DA9B90-61AB-4800-9705-E007D47A8C23}" dt="2024-01-26T09:11:55.556" v="24" actId="20577"/>
          <ac:spMkLst>
            <pc:docMk/>
            <pc:sldMk cId="3986541638" sldId="339"/>
            <ac:spMk id="3" creationId="{00000000-0000-0000-0000-000000000000}"/>
          </ac:spMkLst>
        </pc:spChg>
        <pc:spChg chg="del mod">
          <ac:chgData name="Karl Meyer" userId="" providerId="" clId="Web-{04DA9B90-61AB-4800-9705-E007D47A8C23}" dt="2024-01-26T09:12:02.431" v="26"/>
          <ac:spMkLst>
            <pc:docMk/>
            <pc:sldMk cId="3986541638" sldId="339"/>
            <ac:spMk id="10" creationId="{00000000-0000-0000-0000-000000000000}"/>
          </ac:spMkLst>
        </pc:spChg>
        <pc:picChg chg="mod">
          <ac:chgData name="Karl Meyer" userId="" providerId="" clId="Web-{04DA9B90-61AB-4800-9705-E007D47A8C23}" dt="2024-01-26T09:12:06.713" v="27" actId="1076"/>
          <ac:picMkLst>
            <pc:docMk/>
            <pc:sldMk cId="3986541638" sldId="339"/>
            <ac:picMk id="2" creationId="{FADAA26C-EB0B-4185-B8FD-5BEAC3569AAD}"/>
          </ac:picMkLst>
        </pc:picChg>
      </pc:sldChg>
      <pc:sldChg chg="modSp">
        <pc:chgData name="Karl Meyer" userId="" providerId="" clId="Web-{04DA9B90-61AB-4800-9705-E007D47A8C23}" dt="2024-01-26T09:11:39.384" v="16" actId="20577"/>
        <pc:sldMkLst>
          <pc:docMk/>
          <pc:sldMk cId="3152635065" sldId="340"/>
        </pc:sldMkLst>
        <pc:spChg chg="mod">
          <ac:chgData name="Karl Meyer" userId="" providerId="" clId="Web-{04DA9B90-61AB-4800-9705-E007D47A8C23}" dt="2024-01-26T09:11:39.384" v="16" actId="20577"/>
          <ac:spMkLst>
            <pc:docMk/>
            <pc:sldMk cId="3152635065" sldId="340"/>
            <ac:spMk id="25" creationId="{00000000-0000-0000-0000-000000000000}"/>
          </ac:spMkLst>
        </pc:spChg>
      </pc:sldChg>
      <pc:sldChg chg="modSp">
        <pc:chgData name="Karl Meyer" userId="" providerId="" clId="Web-{04DA9B90-61AB-4800-9705-E007D47A8C23}" dt="2024-01-26T09:14:05.279" v="52" actId="20577"/>
        <pc:sldMkLst>
          <pc:docMk/>
          <pc:sldMk cId="3844800640" sldId="419"/>
        </pc:sldMkLst>
        <pc:spChg chg="mod">
          <ac:chgData name="Karl Meyer" userId="" providerId="" clId="Web-{04DA9B90-61AB-4800-9705-E007D47A8C23}" dt="2024-01-26T09:14:05.279" v="52" actId="20577"/>
          <ac:spMkLst>
            <pc:docMk/>
            <pc:sldMk cId="3844800640" sldId="419"/>
            <ac:spMk id="6" creationId="{69B7398F-01A3-450B-9DA4-A1E6AAA3DD69}"/>
          </ac:spMkLst>
        </pc:spChg>
      </pc:sldChg>
      <pc:sldChg chg="addSp delSp modSp">
        <pc:chgData name="Karl Meyer" userId="" providerId="" clId="Web-{04DA9B90-61AB-4800-9705-E007D47A8C23}" dt="2024-01-26T09:13:28.825" v="50" actId="20577"/>
        <pc:sldMkLst>
          <pc:docMk/>
          <pc:sldMk cId="3588059881" sldId="420"/>
        </pc:sldMkLst>
        <pc:spChg chg="mod">
          <ac:chgData name="Karl Meyer" userId="" providerId="" clId="Web-{04DA9B90-61AB-4800-9705-E007D47A8C23}" dt="2024-01-26T09:13:28.825" v="50" actId="20577"/>
          <ac:spMkLst>
            <pc:docMk/>
            <pc:sldMk cId="3588059881" sldId="420"/>
            <ac:spMk id="5" creationId="{CF08E7C3-9F23-4944-85E2-7FBDBEA74542}"/>
          </ac:spMkLst>
        </pc:spChg>
        <pc:picChg chg="add mod">
          <ac:chgData name="Karl Meyer" userId="" providerId="" clId="Web-{04DA9B90-61AB-4800-9705-E007D47A8C23}" dt="2024-01-26T09:13:01.480" v="31" actId="1076"/>
          <ac:picMkLst>
            <pc:docMk/>
            <pc:sldMk cId="3588059881" sldId="420"/>
            <ac:picMk id="2" creationId="{1EFE6C22-5C0E-2B35-3639-A3A2E134705A}"/>
          </ac:picMkLst>
        </pc:picChg>
        <pc:picChg chg="del">
          <ac:chgData name="Karl Meyer" userId="" providerId="" clId="Web-{04DA9B90-61AB-4800-9705-E007D47A8C23}" dt="2024-01-26T09:12:10.556" v="28"/>
          <ac:picMkLst>
            <pc:docMk/>
            <pc:sldMk cId="3588059881" sldId="420"/>
            <ac:picMk id="6" creationId="{633F24B4-A1B0-41B4-A5C8-7CFE3984B989}"/>
          </ac:picMkLst>
        </pc:picChg>
      </pc:sldChg>
      <pc:sldChg chg="modSp">
        <pc:chgData name="Karl Meyer" userId="" providerId="" clId="Web-{04DA9B90-61AB-4800-9705-E007D47A8C23}" dt="2024-01-26T09:14:36.702" v="69" actId="1076"/>
        <pc:sldMkLst>
          <pc:docMk/>
          <pc:sldMk cId="423420297" sldId="421"/>
        </pc:sldMkLst>
        <pc:spChg chg="mod">
          <ac:chgData name="Karl Meyer" userId="" providerId="" clId="Web-{04DA9B90-61AB-4800-9705-E007D47A8C23}" dt="2024-01-26T09:14:36.702" v="69" actId="1076"/>
          <ac:spMkLst>
            <pc:docMk/>
            <pc:sldMk cId="423420297" sldId="421"/>
            <ac:spMk id="8" creationId="{E2332684-32B0-49FF-9E2C-B1B8BF6F844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383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2997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541486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48622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4987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37163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2635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3864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964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5805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DF798D-C606-6F40-84F1-492591DE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</p:spPr>
        <p:txBody>
          <a:bodyPr wrap="none"/>
          <a:lstStyle>
            <a:lvl1pPr>
              <a:defRPr sz="2400" b="1" cap="all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5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8110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90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280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4903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4984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109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55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1772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resources.geant.org/project-output/gn5-1-white-paper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ig-tfn@lists.geant.org" TargetMode="Externa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sources.geant.org/project-output/gn5-1-white-papers/" TargetMode="External"/><Relationship Id="rId5" Type="http://schemas.openxmlformats.org/officeDocument/2006/relationships/hyperlink" Target="https://wiki.geant.org/display/SIG/1st+SIG-TFN+meeting+-+Amsterdam%2C+Netherlands" TargetMode="External"/><Relationship Id="rId4" Type="http://schemas.openxmlformats.org/officeDocument/2006/relationships/hyperlink" Target="https://community.geant.org/sig-tf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626226" y="1619457"/>
            <a:ext cx="10936507" cy="12812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Time for a new SIG </a:t>
            </a:r>
          </a:p>
          <a:p>
            <a:r>
              <a:rPr lang="en-US" b="0" dirty="0">
                <a:solidFill>
                  <a:schemeClr val="bg1"/>
                </a:solidFill>
              </a:rPr>
              <a:t>Special Interest Group for Time &amp; Frequency Networks</a:t>
            </a:r>
            <a:endParaRPr lang="en-US" sz="2800" b="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723764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626228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Guy Roberts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Senior Network Architect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626228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SIG-NGN, Bergen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626228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9/9/2024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96B1F3-0771-DEA4-7492-02A9C8603A89}"/>
              </a:ext>
            </a:extLst>
          </p:cNvPr>
          <p:cNvCxnSpPr>
            <a:cxnSpLocks/>
          </p:cNvCxnSpPr>
          <p:nvPr/>
        </p:nvCxnSpPr>
        <p:spPr>
          <a:xfrm flipV="1">
            <a:off x="3519361" y="2428657"/>
            <a:ext cx="1660035" cy="642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B86F9D-9193-80A1-73AE-820FD689B9D8}"/>
              </a:ext>
            </a:extLst>
          </p:cNvPr>
          <p:cNvCxnSpPr>
            <a:cxnSpLocks/>
          </p:cNvCxnSpPr>
          <p:nvPr/>
        </p:nvCxnSpPr>
        <p:spPr>
          <a:xfrm flipH="1">
            <a:off x="5271268" y="2329638"/>
            <a:ext cx="1068571" cy="1428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7246BF7-3E03-36FE-0FF2-A04A882A4D92}"/>
              </a:ext>
            </a:extLst>
          </p:cNvPr>
          <p:cNvCxnSpPr>
            <a:cxnSpLocks/>
            <a:stCxn id="34" idx="2"/>
            <a:endCxn id="80" idx="0"/>
          </p:cNvCxnSpPr>
          <p:nvPr/>
        </p:nvCxnSpPr>
        <p:spPr>
          <a:xfrm flipH="1">
            <a:off x="5526002" y="3884774"/>
            <a:ext cx="728489" cy="5518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EC856A-F019-59DA-53C6-849CB2E01CBF}"/>
              </a:ext>
            </a:extLst>
          </p:cNvPr>
          <p:cNvCxnSpPr>
            <a:cxnSpLocks/>
          </p:cNvCxnSpPr>
          <p:nvPr/>
        </p:nvCxnSpPr>
        <p:spPr>
          <a:xfrm flipH="1" flipV="1">
            <a:off x="7815935" y="3802306"/>
            <a:ext cx="270976" cy="6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5CB6B9E-8218-211B-FE8F-E018ED174CC5}"/>
              </a:ext>
            </a:extLst>
          </p:cNvPr>
          <p:cNvCxnSpPr>
            <a:cxnSpLocks/>
            <a:stCxn id="112" idx="2"/>
          </p:cNvCxnSpPr>
          <p:nvPr/>
        </p:nvCxnSpPr>
        <p:spPr>
          <a:xfrm flipH="1">
            <a:off x="4768534" y="5193577"/>
            <a:ext cx="695621" cy="842411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3F2F46B-EBD9-6838-A14F-A984F939492F}"/>
              </a:ext>
            </a:extLst>
          </p:cNvPr>
          <p:cNvCxnSpPr>
            <a:cxnSpLocks/>
          </p:cNvCxnSpPr>
          <p:nvPr/>
        </p:nvCxnSpPr>
        <p:spPr>
          <a:xfrm flipV="1">
            <a:off x="3238173" y="2603521"/>
            <a:ext cx="251404" cy="4381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950B76-F92A-7028-6186-2B840060A289}"/>
              </a:ext>
            </a:extLst>
          </p:cNvPr>
          <p:cNvCxnSpPr>
            <a:cxnSpLocks/>
            <a:endCxn id="112" idx="0"/>
          </p:cNvCxnSpPr>
          <p:nvPr/>
        </p:nvCxnSpPr>
        <p:spPr>
          <a:xfrm flipH="1">
            <a:off x="5464155" y="4666770"/>
            <a:ext cx="11808" cy="3624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EEDF21E-D193-6F25-6EC1-8412B5414958}"/>
              </a:ext>
            </a:extLst>
          </p:cNvPr>
          <p:cNvCxnSpPr>
            <a:cxnSpLocks/>
            <a:stCxn id="76" idx="3"/>
            <a:endCxn id="120" idx="3"/>
          </p:cNvCxnSpPr>
          <p:nvPr/>
        </p:nvCxnSpPr>
        <p:spPr>
          <a:xfrm flipV="1">
            <a:off x="2750893" y="3116798"/>
            <a:ext cx="445031" cy="2146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30187" y="384533"/>
            <a:ext cx="2516187" cy="4697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Solution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Red lines are proposed for GN5-2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These will interconnect national ‘islands’ of frequency networks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Support redefinition of the SI second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Primary users are national frequency reference providers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Secondary users are research institutes that connect via their national frequency provider</a:t>
            </a:r>
          </a:p>
          <a:p>
            <a:pPr>
              <a:spcBef>
                <a:spcPts val="120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8774816-434E-4A56-CFBA-CA95CE06D8D9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7039146" y="3206068"/>
            <a:ext cx="225479" cy="301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8257912A-3CD5-1673-C95E-92C0DD43612D}"/>
              </a:ext>
            </a:extLst>
          </p:cNvPr>
          <p:cNvGrpSpPr/>
          <p:nvPr/>
        </p:nvGrpSpPr>
        <p:grpSpPr>
          <a:xfrm>
            <a:off x="9543037" y="4773087"/>
            <a:ext cx="1910428" cy="1118703"/>
            <a:chOff x="9668936" y="4079363"/>
            <a:chExt cx="1910428" cy="1118702"/>
          </a:xfrm>
        </p:grpSpPr>
        <p:pic>
          <p:nvPicPr>
            <p:cNvPr id="4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F7DCF326-0B6D-A814-04EE-94530A09B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ouse&quot; Icon - Download for free – Iconduck">
              <a:extLst>
                <a:ext uri="{FF2B5EF4-FFF2-40B4-BE49-F238E27FC236}">
                  <a16:creationId xmlns:a16="http://schemas.microsoft.com/office/drawing/2014/main" id="{AE490C90-3AB0-49AE-2CC2-D9EDAABF1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FF127D0-0933-229D-EE06-4150E9C6C6C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5819901-791C-F9A5-9C87-BECB0ECEEF50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D24F8EE-998B-CD30-0454-611E94852FF3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132" name="Picture 131" descr="Office - Free maps and location icons">
              <a:extLst>
                <a:ext uri="{FF2B5EF4-FFF2-40B4-BE49-F238E27FC236}">
                  <a16:creationId xmlns:a16="http://schemas.microsoft.com/office/drawing/2014/main" id="{8C84C737-4EB8-436B-863C-707A582D5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288474E9-91A3-7AA7-1429-7A3B215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35" y="155439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Proposed solution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E9AE2-9788-01B1-6567-4B2863161014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DF00900-0752-64FB-958F-0FC6C9FCE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497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96B1F3-0771-DEA4-7492-02A9C8603A89}"/>
              </a:ext>
            </a:extLst>
          </p:cNvPr>
          <p:cNvCxnSpPr>
            <a:cxnSpLocks/>
          </p:cNvCxnSpPr>
          <p:nvPr/>
        </p:nvCxnSpPr>
        <p:spPr>
          <a:xfrm flipV="1">
            <a:off x="3519361" y="2428657"/>
            <a:ext cx="1660035" cy="642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B86F9D-9193-80A1-73AE-820FD689B9D8}"/>
              </a:ext>
            </a:extLst>
          </p:cNvPr>
          <p:cNvCxnSpPr>
            <a:cxnSpLocks/>
          </p:cNvCxnSpPr>
          <p:nvPr/>
        </p:nvCxnSpPr>
        <p:spPr>
          <a:xfrm flipH="1">
            <a:off x="5271268" y="2329638"/>
            <a:ext cx="1068571" cy="1428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7246BF7-3E03-36FE-0FF2-A04A882A4D92}"/>
              </a:ext>
            </a:extLst>
          </p:cNvPr>
          <p:cNvCxnSpPr>
            <a:cxnSpLocks/>
            <a:stCxn id="34" idx="2"/>
            <a:endCxn id="80" idx="0"/>
          </p:cNvCxnSpPr>
          <p:nvPr/>
        </p:nvCxnSpPr>
        <p:spPr>
          <a:xfrm flipH="1">
            <a:off x="5526002" y="3884774"/>
            <a:ext cx="728489" cy="5518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EEC856A-F019-59DA-53C6-849CB2E01CBF}"/>
              </a:ext>
            </a:extLst>
          </p:cNvPr>
          <p:cNvCxnSpPr>
            <a:cxnSpLocks/>
          </p:cNvCxnSpPr>
          <p:nvPr/>
        </p:nvCxnSpPr>
        <p:spPr>
          <a:xfrm flipH="1" flipV="1">
            <a:off x="7815935" y="3802306"/>
            <a:ext cx="270976" cy="6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5CB6B9E-8218-211B-FE8F-E018ED174CC5}"/>
              </a:ext>
            </a:extLst>
          </p:cNvPr>
          <p:cNvCxnSpPr>
            <a:cxnSpLocks/>
            <a:stCxn id="112" idx="2"/>
          </p:cNvCxnSpPr>
          <p:nvPr/>
        </p:nvCxnSpPr>
        <p:spPr>
          <a:xfrm flipH="1">
            <a:off x="4768534" y="5193577"/>
            <a:ext cx="695621" cy="842411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3F2F46B-EBD9-6838-A14F-A984F939492F}"/>
              </a:ext>
            </a:extLst>
          </p:cNvPr>
          <p:cNvCxnSpPr>
            <a:cxnSpLocks/>
          </p:cNvCxnSpPr>
          <p:nvPr/>
        </p:nvCxnSpPr>
        <p:spPr>
          <a:xfrm flipV="1">
            <a:off x="3238173" y="2603521"/>
            <a:ext cx="251404" cy="4381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6950B76-F92A-7028-6186-2B840060A289}"/>
              </a:ext>
            </a:extLst>
          </p:cNvPr>
          <p:cNvCxnSpPr>
            <a:cxnSpLocks/>
            <a:endCxn id="112" idx="0"/>
          </p:cNvCxnSpPr>
          <p:nvPr/>
        </p:nvCxnSpPr>
        <p:spPr>
          <a:xfrm flipH="1">
            <a:off x="5464155" y="4666770"/>
            <a:ext cx="11808" cy="3624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EEDF21E-D193-6F25-6EC1-8412B5414958}"/>
              </a:ext>
            </a:extLst>
          </p:cNvPr>
          <p:cNvCxnSpPr>
            <a:cxnSpLocks/>
            <a:stCxn id="76" idx="3"/>
            <a:endCxn id="120" idx="3"/>
          </p:cNvCxnSpPr>
          <p:nvPr/>
        </p:nvCxnSpPr>
        <p:spPr>
          <a:xfrm flipV="1">
            <a:off x="2750893" y="3116798"/>
            <a:ext cx="445031" cy="2146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14959" y="1038998"/>
            <a:ext cx="2516187" cy="3458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Solution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Ring supports the four big NMIs that are part of the campaign for redefinition of the SI second</a:t>
            </a:r>
          </a:p>
          <a:p>
            <a:pPr>
              <a:spcBef>
                <a:spcPts val="120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8774816-434E-4A56-CFBA-CA95CE06D8D9}"/>
              </a:ext>
            </a:extLst>
          </p:cNvPr>
          <p:cNvCxnSpPr>
            <a:cxnSpLocks/>
            <a:stCxn id="122" idx="2"/>
          </p:cNvCxnSpPr>
          <p:nvPr/>
        </p:nvCxnSpPr>
        <p:spPr>
          <a:xfrm flipH="1">
            <a:off x="7039146" y="3206068"/>
            <a:ext cx="225479" cy="301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9" name="Freeform 18"/>
          <p:cNvSpPr/>
          <p:nvPr/>
        </p:nvSpPr>
        <p:spPr>
          <a:xfrm>
            <a:off x="1257905" y="2138773"/>
            <a:ext cx="4507384" cy="3971403"/>
          </a:xfrm>
          <a:custGeom>
            <a:avLst/>
            <a:gdLst>
              <a:gd name="connsiteX0" fmla="*/ 463550 w 4148137"/>
              <a:gd name="connsiteY0" fmla="*/ 774700 h 3700463"/>
              <a:gd name="connsiteX1" fmla="*/ 977900 w 4148137"/>
              <a:gd name="connsiteY1" fmla="*/ 1774825 h 3700463"/>
              <a:gd name="connsiteX2" fmla="*/ 2797175 w 4148137"/>
              <a:gd name="connsiteY2" fmla="*/ 3479800 h 3700463"/>
              <a:gd name="connsiteX3" fmla="*/ 3759200 w 4148137"/>
              <a:gd name="connsiteY3" fmla="*/ 450850 h 3700463"/>
              <a:gd name="connsiteX4" fmla="*/ 463550 w 4148137"/>
              <a:gd name="connsiteY4" fmla="*/ 774700 h 370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8137" h="3700463">
                <a:moveTo>
                  <a:pt x="463550" y="774700"/>
                </a:moveTo>
                <a:cubicBezTo>
                  <a:pt x="0" y="995363"/>
                  <a:pt x="588963" y="1323975"/>
                  <a:pt x="977900" y="1774825"/>
                </a:cubicBezTo>
                <a:cubicBezTo>
                  <a:pt x="1366837" y="2225675"/>
                  <a:pt x="2333625" y="3700463"/>
                  <a:pt x="2797175" y="3479800"/>
                </a:cubicBezTo>
                <a:cubicBezTo>
                  <a:pt x="3260725" y="3259138"/>
                  <a:pt x="4148137" y="901700"/>
                  <a:pt x="3759200" y="450850"/>
                </a:cubicBezTo>
                <a:cubicBezTo>
                  <a:pt x="3370263" y="0"/>
                  <a:pt x="927100" y="554038"/>
                  <a:pt x="463550" y="774700"/>
                </a:cubicBezTo>
                <a:close/>
              </a:path>
            </a:pathLst>
          </a:custGeom>
          <a:noFill/>
          <a:ln w="285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8257912A-3CD5-1673-C95E-92C0DD43612D}"/>
              </a:ext>
            </a:extLst>
          </p:cNvPr>
          <p:cNvGrpSpPr/>
          <p:nvPr/>
        </p:nvGrpSpPr>
        <p:grpSpPr>
          <a:xfrm>
            <a:off x="9543037" y="4773087"/>
            <a:ext cx="1910428" cy="1118703"/>
            <a:chOff x="9668936" y="4079363"/>
            <a:chExt cx="1910428" cy="1118702"/>
          </a:xfrm>
        </p:grpSpPr>
        <p:pic>
          <p:nvPicPr>
            <p:cNvPr id="4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F7DCF326-0B6D-A814-04EE-94530A09B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ouse&quot; Icon - Download for free – Iconduck">
              <a:extLst>
                <a:ext uri="{FF2B5EF4-FFF2-40B4-BE49-F238E27FC236}">
                  <a16:creationId xmlns:a16="http://schemas.microsoft.com/office/drawing/2014/main" id="{AE490C90-3AB0-49AE-2CC2-D9EDAABF1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7FF127D0-0933-229D-EE06-4150E9C6C6C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5819901-791C-F9A5-9C87-BECB0ECEEF50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D24F8EE-998B-CD30-0454-611E94852FF3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132" name="Picture 131" descr="Office - Free maps and location icons">
              <a:extLst>
                <a:ext uri="{FF2B5EF4-FFF2-40B4-BE49-F238E27FC236}">
                  <a16:creationId xmlns:a16="http://schemas.microsoft.com/office/drawing/2014/main" id="{8C84C737-4EB8-436B-863C-707A582D5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288474E9-91A3-7AA7-1429-7A3B215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35" y="155439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Proposed solution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E9AE2-9788-01B1-6567-4B2863161014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DF00900-0752-64FB-958F-0FC6C9FCE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597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loud 54">
            <a:extLst>
              <a:ext uri="{FF2B5EF4-FFF2-40B4-BE49-F238E27FC236}">
                <a16:creationId xmlns:a16="http://schemas.microsoft.com/office/drawing/2014/main" id="{E4B3B44A-6F01-BF99-49FD-C2C0CE099938}"/>
              </a:ext>
            </a:extLst>
          </p:cNvPr>
          <p:cNvSpPr/>
          <p:nvPr/>
        </p:nvSpPr>
        <p:spPr>
          <a:xfrm>
            <a:off x="2740828" y="5386483"/>
            <a:ext cx="4235659" cy="1378927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GEANT C-TFN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</p:txBody>
      </p:sp>
      <p:sp>
        <p:nvSpPr>
          <p:cNvPr id="56" name="Cloud 55">
            <a:extLst>
              <a:ext uri="{FF2B5EF4-FFF2-40B4-BE49-F238E27FC236}">
                <a16:creationId xmlns:a16="http://schemas.microsoft.com/office/drawing/2014/main" id="{85E0C3A9-209E-0D7C-7A0D-6F0EFB821D2F}"/>
              </a:ext>
            </a:extLst>
          </p:cNvPr>
          <p:cNvSpPr/>
          <p:nvPr/>
        </p:nvSpPr>
        <p:spPr>
          <a:xfrm>
            <a:off x="7315272" y="5473947"/>
            <a:ext cx="3366112" cy="1090619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NREN C-TFN</a:t>
            </a:r>
          </a:p>
          <a:p>
            <a:pPr algn="ctr"/>
            <a:endParaRPr lang="en-GB" sz="1200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  <a:p>
            <a:pPr algn="ctr"/>
            <a:endParaRPr lang="en-GB" sz="1351" dirty="0">
              <a:solidFill>
                <a:schemeClr val="tx1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4EC86F7-3B70-2A07-0A5E-D6362F7527A4}"/>
              </a:ext>
            </a:extLst>
          </p:cNvPr>
          <p:cNvSpPr/>
          <p:nvPr/>
        </p:nvSpPr>
        <p:spPr>
          <a:xfrm>
            <a:off x="1400083" y="3359446"/>
            <a:ext cx="1060901" cy="52112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flywheel / frequency comb</a:t>
            </a:r>
            <a:endParaRPr lang="en-GB" sz="13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1D5E697-395A-DD66-E66D-353E400D499E}"/>
              </a:ext>
            </a:extLst>
          </p:cNvPr>
          <p:cNvCxnSpPr>
            <a:cxnSpLocks/>
          </p:cNvCxnSpPr>
          <p:nvPr/>
        </p:nvCxnSpPr>
        <p:spPr>
          <a:xfrm flipV="1">
            <a:off x="2275926" y="6128415"/>
            <a:ext cx="8334625" cy="59445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9010FE4-E330-1A0C-3DDE-2098403C9AED}"/>
              </a:ext>
            </a:extLst>
          </p:cNvPr>
          <p:cNvGrpSpPr/>
          <p:nvPr/>
        </p:nvGrpSpPr>
        <p:grpSpPr>
          <a:xfrm>
            <a:off x="1429589" y="2603943"/>
            <a:ext cx="837625" cy="787414"/>
            <a:chOff x="3927513" y="1869532"/>
            <a:chExt cx="837625" cy="787414"/>
          </a:xfrm>
        </p:grpSpPr>
        <p:sp>
          <p:nvSpPr>
            <p:cNvPr id="60" name="Action Button: Go Home 59">
              <a:hlinkClick r:id="" action="ppaction://hlinkshowjump?jump=firstslide" highlightClick="1"/>
              <a:extLst>
                <a:ext uri="{FF2B5EF4-FFF2-40B4-BE49-F238E27FC236}">
                  <a16:creationId xmlns:a16="http://schemas.microsoft.com/office/drawing/2014/main" id="{A5A5548B-7B47-2806-8B04-AD6C01D22DAC}"/>
                </a:ext>
              </a:extLst>
            </p:cNvPr>
            <p:cNvSpPr/>
            <p:nvPr/>
          </p:nvSpPr>
          <p:spPr>
            <a:xfrm>
              <a:off x="3958559" y="1873075"/>
              <a:ext cx="804359" cy="765754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pic>
          <p:nvPicPr>
            <p:cNvPr id="61" name="Picture 2" descr="On Time icon PNG and SVG Free Download">
              <a:extLst>
                <a:ext uri="{FF2B5EF4-FFF2-40B4-BE49-F238E27FC236}">
                  <a16:creationId xmlns:a16="http://schemas.microsoft.com/office/drawing/2014/main" id="{8E3DD678-AF71-AB89-A9D8-2C8110DA06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513" y="1869532"/>
              <a:ext cx="307703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69114B1-1AD6-4C05-AAB7-148662252076}"/>
                </a:ext>
              </a:extLst>
            </p:cNvPr>
            <p:cNvSpPr txBox="1"/>
            <p:nvPr/>
          </p:nvSpPr>
          <p:spPr>
            <a:xfrm>
              <a:off x="4091589" y="2356736"/>
              <a:ext cx="48763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solidFill>
                    <a:schemeClr val="bg1"/>
                  </a:solidFill>
                </a:rPr>
                <a:t>NMI</a:t>
              </a:r>
              <a:endParaRPr lang="en-GB" sz="1351" dirty="0">
                <a:solidFill>
                  <a:schemeClr val="bg1"/>
                </a:solidFill>
              </a:endParaRPr>
            </a:p>
          </p:txBody>
        </p:sp>
        <p:pic>
          <p:nvPicPr>
            <p:cNvPr id="63" name="Picture 4" descr="Science Symbols Vector Art, Icons, and Graphics for Free Download">
              <a:extLst>
                <a:ext uri="{FF2B5EF4-FFF2-40B4-BE49-F238E27FC236}">
                  <a16:creationId xmlns:a16="http://schemas.microsoft.com/office/drawing/2014/main" id="{9BFAEBBF-D815-977F-2B05-3683A1B69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156" y="1874363"/>
              <a:ext cx="274982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E82E0268-83E8-3DB3-BA56-DEC862D10B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1755" y="620387"/>
            <a:ext cx="5146055" cy="18321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285D93"/>
                </a:solidFill>
              </a:rPr>
              <a:t>NMIs</a:t>
            </a:r>
          </a:p>
          <a:p>
            <a:r>
              <a:rPr lang="en-US" sz="1867" dirty="0">
                <a:solidFill>
                  <a:srgbClr val="285D93"/>
                </a:solidFill>
              </a:rPr>
              <a:t>Build, own and operate the T/F equipment:</a:t>
            </a:r>
          </a:p>
          <a:p>
            <a:pPr lvl="1"/>
            <a:r>
              <a:rPr lang="en-US" sz="1600" dirty="0">
                <a:solidFill>
                  <a:srgbClr val="285D93"/>
                </a:solidFill>
              </a:rPr>
              <a:t>Flywheels, counters, frequency combs</a:t>
            </a:r>
          </a:p>
          <a:p>
            <a:r>
              <a:rPr lang="en-US" sz="1867" dirty="0">
                <a:solidFill>
                  <a:srgbClr val="285D93"/>
                </a:solidFill>
              </a:rPr>
              <a:t>Retain ownership of time/frequency</a:t>
            </a:r>
          </a:p>
          <a:p>
            <a:r>
              <a:rPr lang="en-US" sz="1867" dirty="0">
                <a:solidFill>
                  <a:srgbClr val="285D93"/>
                </a:solidFill>
              </a:rPr>
              <a:t>Generate and measure time/frequency</a:t>
            </a:r>
          </a:p>
          <a:p>
            <a:r>
              <a:rPr lang="en-US" sz="1867" dirty="0">
                <a:solidFill>
                  <a:srgbClr val="285D93"/>
                </a:solidFill>
              </a:rPr>
              <a:t>Terminate T/F services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7A0329E-3BE9-BD7C-0F62-761EF71F55A2}"/>
              </a:ext>
            </a:extLst>
          </p:cNvPr>
          <p:cNvCxnSpPr>
            <a:cxnSpLocks/>
          </p:cNvCxnSpPr>
          <p:nvPr/>
        </p:nvCxnSpPr>
        <p:spPr>
          <a:xfrm flipV="1">
            <a:off x="303235" y="4441590"/>
            <a:ext cx="11294116" cy="47023"/>
          </a:xfrm>
          <a:prstGeom prst="line">
            <a:avLst/>
          </a:prstGeom>
          <a:ln w="254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rrow: Down 65">
            <a:extLst>
              <a:ext uri="{FF2B5EF4-FFF2-40B4-BE49-F238E27FC236}">
                <a16:creationId xmlns:a16="http://schemas.microsoft.com/office/drawing/2014/main" id="{E3A77472-E5F4-7A3C-8642-567C6E54ACB5}"/>
              </a:ext>
            </a:extLst>
          </p:cNvPr>
          <p:cNvSpPr/>
          <p:nvPr/>
        </p:nvSpPr>
        <p:spPr>
          <a:xfrm>
            <a:off x="510892" y="4620378"/>
            <a:ext cx="381837" cy="509473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2DA5C642-DDC8-FF7B-C96E-AB4BBBE90D61}"/>
              </a:ext>
            </a:extLst>
          </p:cNvPr>
          <p:cNvSpPr/>
          <p:nvPr/>
        </p:nvSpPr>
        <p:spPr>
          <a:xfrm rot="10800000">
            <a:off x="510892" y="3862901"/>
            <a:ext cx="381837" cy="509473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1B79336-0A8B-E129-B551-43F04390B91E}"/>
              </a:ext>
            </a:extLst>
          </p:cNvPr>
          <p:cNvSpPr txBox="1"/>
          <p:nvPr/>
        </p:nvSpPr>
        <p:spPr>
          <a:xfrm>
            <a:off x="246927" y="5169709"/>
            <a:ext cx="114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Transport of T/F services</a:t>
            </a:r>
            <a:endParaRPr lang="en-GB" sz="16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B284AF6-1C11-2BB5-D5F5-38307B7DCA84}"/>
              </a:ext>
            </a:extLst>
          </p:cNvPr>
          <p:cNvSpPr txBox="1"/>
          <p:nvPr/>
        </p:nvSpPr>
        <p:spPr>
          <a:xfrm>
            <a:off x="265509" y="3082316"/>
            <a:ext cx="1122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Time/freq. service overlay</a:t>
            </a:r>
            <a:endParaRPr lang="en-GB" sz="1600" dirty="0"/>
          </a:p>
        </p:txBody>
      </p:sp>
      <p:sp>
        <p:nvSpPr>
          <p:cNvPr id="70" name="Flowchart: Collate 69">
            <a:extLst>
              <a:ext uri="{FF2B5EF4-FFF2-40B4-BE49-F238E27FC236}">
                <a16:creationId xmlns:a16="http://schemas.microsoft.com/office/drawing/2014/main" id="{719A0DBF-3518-E6E4-B733-1F4602B21F64}"/>
              </a:ext>
            </a:extLst>
          </p:cNvPr>
          <p:cNvSpPr/>
          <p:nvPr/>
        </p:nvSpPr>
        <p:spPr>
          <a:xfrm rot="5400000">
            <a:off x="9663516" y="5969237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1" name="Flowchart: Collate 70">
            <a:extLst>
              <a:ext uri="{FF2B5EF4-FFF2-40B4-BE49-F238E27FC236}">
                <a16:creationId xmlns:a16="http://schemas.microsoft.com/office/drawing/2014/main" id="{E1DB11AB-048D-627E-1668-4675C1C85628}"/>
              </a:ext>
            </a:extLst>
          </p:cNvPr>
          <p:cNvSpPr/>
          <p:nvPr/>
        </p:nvSpPr>
        <p:spPr>
          <a:xfrm rot="5400000">
            <a:off x="8787454" y="5971742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2" name="Flowchart: Collate 71">
            <a:extLst>
              <a:ext uri="{FF2B5EF4-FFF2-40B4-BE49-F238E27FC236}">
                <a16:creationId xmlns:a16="http://schemas.microsoft.com/office/drawing/2014/main" id="{F42FB36D-1301-10C2-F3AF-1CEBAE9E3D35}"/>
              </a:ext>
            </a:extLst>
          </p:cNvPr>
          <p:cNvSpPr/>
          <p:nvPr/>
        </p:nvSpPr>
        <p:spPr>
          <a:xfrm rot="5400000">
            <a:off x="8121224" y="5984241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3" name="Flowchart: Collate 72">
            <a:extLst>
              <a:ext uri="{FF2B5EF4-FFF2-40B4-BE49-F238E27FC236}">
                <a16:creationId xmlns:a16="http://schemas.microsoft.com/office/drawing/2014/main" id="{F053CE62-CA3D-79F6-27CC-6E45330A712B}"/>
              </a:ext>
            </a:extLst>
          </p:cNvPr>
          <p:cNvSpPr/>
          <p:nvPr/>
        </p:nvSpPr>
        <p:spPr>
          <a:xfrm rot="5400000">
            <a:off x="5346251" y="6005990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4" name="Flowchart: Collate 73">
            <a:extLst>
              <a:ext uri="{FF2B5EF4-FFF2-40B4-BE49-F238E27FC236}">
                <a16:creationId xmlns:a16="http://schemas.microsoft.com/office/drawing/2014/main" id="{6F72031D-039C-ADBB-095D-9F1BD03BBE74}"/>
              </a:ext>
            </a:extLst>
          </p:cNvPr>
          <p:cNvSpPr/>
          <p:nvPr/>
        </p:nvSpPr>
        <p:spPr>
          <a:xfrm rot="5400000">
            <a:off x="4355408" y="6009918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1903282C-3BF1-C847-2C1B-53B6438154D8}"/>
              </a:ext>
            </a:extLst>
          </p:cNvPr>
          <p:cNvSpPr/>
          <p:nvPr/>
        </p:nvSpPr>
        <p:spPr>
          <a:xfrm>
            <a:off x="6761413" y="5907972"/>
            <a:ext cx="595327" cy="4611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FBDD90A-71E3-85F8-7444-769936F069BD}"/>
              </a:ext>
            </a:extLst>
          </p:cNvPr>
          <p:cNvCxnSpPr>
            <a:cxnSpLocks/>
          </p:cNvCxnSpPr>
          <p:nvPr/>
        </p:nvCxnSpPr>
        <p:spPr>
          <a:xfrm flipH="1" flipV="1">
            <a:off x="10563559" y="4680869"/>
            <a:ext cx="11732" cy="1457923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2FF2C84-B6B7-62C2-19D3-B913AD077AD9}"/>
              </a:ext>
            </a:extLst>
          </p:cNvPr>
          <p:cNvCxnSpPr>
            <a:cxnSpLocks/>
          </p:cNvCxnSpPr>
          <p:nvPr/>
        </p:nvCxnSpPr>
        <p:spPr>
          <a:xfrm flipV="1">
            <a:off x="2270707" y="4729937"/>
            <a:ext cx="5219" cy="1457923"/>
          </a:xfrm>
          <a:prstGeom prst="line">
            <a:avLst/>
          </a:prstGeom>
          <a:ln w="666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07F8C0A2-638B-DD5C-D67E-DECBABB8BB12}"/>
              </a:ext>
            </a:extLst>
          </p:cNvPr>
          <p:cNvSpPr/>
          <p:nvPr/>
        </p:nvSpPr>
        <p:spPr>
          <a:xfrm>
            <a:off x="1392865" y="4384386"/>
            <a:ext cx="2050233" cy="3406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NMI access point</a:t>
            </a:r>
          </a:p>
        </p:txBody>
      </p:sp>
      <p:sp>
        <p:nvSpPr>
          <p:cNvPr id="79" name="Content Placeholder 2">
            <a:extLst>
              <a:ext uri="{FF2B5EF4-FFF2-40B4-BE49-F238E27FC236}">
                <a16:creationId xmlns:a16="http://schemas.microsoft.com/office/drawing/2014/main" id="{84990BD1-8F83-AEAE-EB65-9B7A20EDCDAB}"/>
              </a:ext>
            </a:extLst>
          </p:cNvPr>
          <p:cNvSpPr txBox="1">
            <a:spLocks/>
          </p:cNvSpPr>
          <p:nvPr/>
        </p:nvSpPr>
        <p:spPr>
          <a:xfrm>
            <a:off x="6117553" y="523349"/>
            <a:ext cx="5146055" cy="1888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rgbClr val="285D93"/>
                </a:solidFill>
              </a:rPr>
              <a:t>GEANT, NRENs</a:t>
            </a:r>
          </a:p>
          <a:p>
            <a:r>
              <a:rPr lang="en-US" sz="1800" dirty="0">
                <a:solidFill>
                  <a:srgbClr val="285D93"/>
                </a:solidFill>
              </a:rPr>
              <a:t>build, own and operate transport links:</a:t>
            </a:r>
          </a:p>
          <a:p>
            <a:pPr lvl="1"/>
            <a:r>
              <a:rPr lang="en-US" sz="1800" dirty="0">
                <a:solidFill>
                  <a:srgbClr val="285D93"/>
                </a:solidFill>
              </a:rPr>
              <a:t>fibre, amplifiers, access points, intermediate RLS </a:t>
            </a:r>
          </a:p>
          <a:p>
            <a:r>
              <a:rPr lang="en-US" sz="1800" dirty="0">
                <a:solidFill>
                  <a:srgbClr val="285D93"/>
                </a:solidFill>
              </a:rPr>
              <a:t>Provide a service to NMIs to carry T/F services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D1DF7BAD-17AA-BCD2-C98D-6E41F596C339}"/>
              </a:ext>
            </a:extLst>
          </p:cNvPr>
          <p:cNvSpPr/>
          <p:nvPr/>
        </p:nvSpPr>
        <p:spPr>
          <a:xfrm>
            <a:off x="2519932" y="2519328"/>
            <a:ext cx="565547" cy="376707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sp>
        <p:nvSpPr>
          <p:cNvPr id="81" name="Left-Right Arrow 39">
            <a:extLst>
              <a:ext uri="{FF2B5EF4-FFF2-40B4-BE49-F238E27FC236}">
                <a16:creationId xmlns:a16="http://schemas.microsoft.com/office/drawing/2014/main" id="{25B642D5-CE55-591B-C069-DBC826F36DF3}"/>
              </a:ext>
            </a:extLst>
          </p:cNvPr>
          <p:cNvSpPr/>
          <p:nvPr/>
        </p:nvSpPr>
        <p:spPr>
          <a:xfrm rot="5400000">
            <a:off x="2393524" y="3696662"/>
            <a:ext cx="1056269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45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9B3D233-8727-7DBD-1E71-B1A9F82A5C60}"/>
              </a:ext>
            </a:extLst>
          </p:cNvPr>
          <p:cNvSpPr/>
          <p:nvPr/>
        </p:nvSpPr>
        <p:spPr>
          <a:xfrm>
            <a:off x="9232596" y="4340231"/>
            <a:ext cx="1934425" cy="3406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NMI access point</a:t>
            </a: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4E3C7E6-4972-C199-D2CF-C2F3635D8E83}"/>
              </a:ext>
            </a:extLst>
          </p:cNvPr>
          <p:cNvSpPr/>
          <p:nvPr/>
        </p:nvSpPr>
        <p:spPr>
          <a:xfrm>
            <a:off x="2775901" y="2965027"/>
            <a:ext cx="565547" cy="396736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WR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CC393E39-32FE-C8AA-FEE0-1D4C3C3A611D}"/>
              </a:ext>
            </a:extLst>
          </p:cNvPr>
          <p:cNvSpPr/>
          <p:nvPr/>
        </p:nvSpPr>
        <p:spPr>
          <a:xfrm>
            <a:off x="3095005" y="3463121"/>
            <a:ext cx="590329" cy="3705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dirty="0"/>
              <a:t>ELSTAB</a:t>
            </a:r>
          </a:p>
        </p:txBody>
      </p:sp>
      <p:sp>
        <p:nvSpPr>
          <p:cNvPr id="85" name="Flowchart: Collate 84">
            <a:extLst>
              <a:ext uri="{FF2B5EF4-FFF2-40B4-BE49-F238E27FC236}">
                <a16:creationId xmlns:a16="http://schemas.microsoft.com/office/drawing/2014/main" id="{44E21D13-9383-DC2F-85AA-DB32E6B6FF5A}"/>
              </a:ext>
            </a:extLst>
          </p:cNvPr>
          <p:cNvSpPr/>
          <p:nvPr/>
        </p:nvSpPr>
        <p:spPr>
          <a:xfrm rot="5400000">
            <a:off x="3300804" y="6006858"/>
            <a:ext cx="255421" cy="318359"/>
          </a:xfrm>
          <a:prstGeom prst="flowChartCol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>
              <a:solidFill>
                <a:schemeClr val="tx1"/>
              </a:solidFill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FC643BC-7677-080F-746F-93ADFA3A0A7D}"/>
              </a:ext>
            </a:extLst>
          </p:cNvPr>
          <p:cNvCxnSpPr>
            <a:cxnSpLocks/>
          </p:cNvCxnSpPr>
          <p:nvPr/>
        </p:nvCxnSpPr>
        <p:spPr>
          <a:xfrm>
            <a:off x="3455056" y="2707681"/>
            <a:ext cx="6310571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eft-Right Arrow 39">
            <a:extLst>
              <a:ext uri="{FF2B5EF4-FFF2-40B4-BE49-F238E27FC236}">
                <a16:creationId xmlns:a16="http://schemas.microsoft.com/office/drawing/2014/main" id="{6C43DEC9-4593-8343-9542-A6FBA86AA261}"/>
              </a:ext>
            </a:extLst>
          </p:cNvPr>
          <p:cNvSpPr/>
          <p:nvPr/>
        </p:nvSpPr>
        <p:spPr>
          <a:xfrm rot="5400000">
            <a:off x="2972333" y="3921294"/>
            <a:ext cx="60700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46</a:t>
            </a:r>
          </a:p>
        </p:txBody>
      </p:sp>
      <p:sp>
        <p:nvSpPr>
          <p:cNvPr id="88" name="Left-Right Arrow 39">
            <a:extLst>
              <a:ext uri="{FF2B5EF4-FFF2-40B4-BE49-F238E27FC236}">
                <a16:creationId xmlns:a16="http://schemas.microsoft.com/office/drawing/2014/main" id="{346AF084-8C34-7720-5CBD-9054C06CBD33}"/>
              </a:ext>
            </a:extLst>
          </p:cNvPr>
          <p:cNvSpPr/>
          <p:nvPr/>
        </p:nvSpPr>
        <p:spPr>
          <a:xfrm rot="5400000">
            <a:off x="1790069" y="3464957"/>
            <a:ext cx="151968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44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AC25849-46D6-F5D0-DFE6-432A3FC67C86}"/>
              </a:ext>
            </a:extLst>
          </p:cNvPr>
          <p:cNvSpPr/>
          <p:nvPr/>
        </p:nvSpPr>
        <p:spPr>
          <a:xfrm>
            <a:off x="10733156" y="3392185"/>
            <a:ext cx="1060901" cy="52112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flywheel / frequency comb</a:t>
            </a:r>
            <a:endParaRPr lang="en-GB" sz="1351" dirty="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AC5E695-9D20-E558-FF14-0E01F441DAC5}"/>
              </a:ext>
            </a:extLst>
          </p:cNvPr>
          <p:cNvGrpSpPr/>
          <p:nvPr/>
        </p:nvGrpSpPr>
        <p:grpSpPr>
          <a:xfrm>
            <a:off x="10783641" y="2481879"/>
            <a:ext cx="837625" cy="787414"/>
            <a:chOff x="3927513" y="1869532"/>
            <a:chExt cx="837625" cy="787414"/>
          </a:xfrm>
        </p:grpSpPr>
        <p:sp>
          <p:nvSpPr>
            <p:cNvPr id="91" name="Action Button: Go Home 90">
              <a:hlinkClick r:id="" action="ppaction://hlinkshowjump?jump=firstslide" highlightClick="1"/>
              <a:extLst>
                <a:ext uri="{FF2B5EF4-FFF2-40B4-BE49-F238E27FC236}">
                  <a16:creationId xmlns:a16="http://schemas.microsoft.com/office/drawing/2014/main" id="{088A0B6B-AE25-A9DE-7DFB-5C0DA2BF5412}"/>
                </a:ext>
              </a:extLst>
            </p:cNvPr>
            <p:cNvSpPr/>
            <p:nvPr/>
          </p:nvSpPr>
          <p:spPr>
            <a:xfrm>
              <a:off x="3958559" y="1873075"/>
              <a:ext cx="804359" cy="765754"/>
            </a:xfrm>
            <a:prstGeom prst="actionButtonHo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 dirty="0"/>
            </a:p>
          </p:txBody>
        </p:sp>
        <p:pic>
          <p:nvPicPr>
            <p:cNvPr id="92" name="Picture 2" descr="On Time icon PNG and SVG Free Download">
              <a:extLst>
                <a:ext uri="{FF2B5EF4-FFF2-40B4-BE49-F238E27FC236}">
                  <a16:creationId xmlns:a16="http://schemas.microsoft.com/office/drawing/2014/main" id="{F8779B67-5B4F-A95E-AA2C-E59581337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513" y="1869532"/>
              <a:ext cx="307703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F49BB63-50A4-E4AA-CE74-3B110A7134FA}"/>
                </a:ext>
              </a:extLst>
            </p:cNvPr>
            <p:cNvSpPr txBox="1"/>
            <p:nvPr/>
          </p:nvSpPr>
          <p:spPr>
            <a:xfrm>
              <a:off x="4091589" y="2356736"/>
              <a:ext cx="487634" cy="300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1" dirty="0">
                  <a:solidFill>
                    <a:schemeClr val="bg1"/>
                  </a:solidFill>
                </a:rPr>
                <a:t>NMI</a:t>
              </a:r>
              <a:endParaRPr lang="en-GB" sz="1351" dirty="0">
                <a:solidFill>
                  <a:schemeClr val="bg1"/>
                </a:solidFill>
              </a:endParaRPr>
            </a:p>
          </p:txBody>
        </p:sp>
        <p:pic>
          <p:nvPicPr>
            <p:cNvPr id="94" name="Picture 4" descr="Science Symbols Vector Art, Icons, and Graphics for Free Download">
              <a:extLst>
                <a:ext uri="{FF2B5EF4-FFF2-40B4-BE49-F238E27FC236}">
                  <a16:creationId xmlns:a16="http://schemas.microsoft.com/office/drawing/2014/main" id="{314706BF-EEC6-0CC9-A56D-DB75845ED7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156" y="1874363"/>
              <a:ext cx="274982" cy="274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2D44333B-52D0-A233-F8B1-3DE645ECE5EE}"/>
              </a:ext>
            </a:extLst>
          </p:cNvPr>
          <p:cNvSpPr/>
          <p:nvPr/>
        </p:nvSpPr>
        <p:spPr>
          <a:xfrm>
            <a:off x="10112444" y="2485619"/>
            <a:ext cx="565547" cy="376707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RLS</a:t>
            </a:r>
          </a:p>
        </p:txBody>
      </p:sp>
      <p:sp>
        <p:nvSpPr>
          <p:cNvPr id="96" name="Left-Right Arrow 39">
            <a:extLst>
              <a:ext uri="{FF2B5EF4-FFF2-40B4-BE49-F238E27FC236}">
                <a16:creationId xmlns:a16="http://schemas.microsoft.com/office/drawing/2014/main" id="{6BCE908F-ECDA-B50D-9AF2-FAA6CB23602A}"/>
              </a:ext>
            </a:extLst>
          </p:cNvPr>
          <p:cNvSpPr/>
          <p:nvPr/>
        </p:nvSpPr>
        <p:spPr>
          <a:xfrm rot="5400000">
            <a:off x="9456559" y="3653402"/>
            <a:ext cx="1056111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45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2EFC119C-DBEF-929E-E112-96A8387337F5}"/>
              </a:ext>
            </a:extLst>
          </p:cNvPr>
          <p:cNvSpPr/>
          <p:nvPr/>
        </p:nvSpPr>
        <p:spPr>
          <a:xfrm>
            <a:off x="9668728" y="2902763"/>
            <a:ext cx="565547" cy="396736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WR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C45FA7C3-C72F-22F6-6A01-0C341794CE2F}"/>
              </a:ext>
            </a:extLst>
          </p:cNvPr>
          <p:cNvSpPr/>
          <p:nvPr/>
        </p:nvSpPr>
        <p:spPr>
          <a:xfrm>
            <a:off x="9175298" y="3428041"/>
            <a:ext cx="590329" cy="37055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dirty="0"/>
              <a:t>ELSTAB</a:t>
            </a:r>
          </a:p>
        </p:txBody>
      </p:sp>
      <p:sp>
        <p:nvSpPr>
          <p:cNvPr id="99" name="Left-Right Arrow 39">
            <a:extLst>
              <a:ext uri="{FF2B5EF4-FFF2-40B4-BE49-F238E27FC236}">
                <a16:creationId xmlns:a16="http://schemas.microsoft.com/office/drawing/2014/main" id="{3F1BDBBB-5D4A-D514-1E0E-3C128950160B}"/>
              </a:ext>
            </a:extLst>
          </p:cNvPr>
          <p:cNvSpPr/>
          <p:nvPr/>
        </p:nvSpPr>
        <p:spPr>
          <a:xfrm rot="5400000">
            <a:off x="9145075" y="3891354"/>
            <a:ext cx="607000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46</a:t>
            </a:r>
          </a:p>
        </p:txBody>
      </p:sp>
      <p:sp>
        <p:nvSpPr>
          <p:cNvPr id="100" name="Left-Right Arrow 39">
            <a:extLst>
              <a:ext uri="{FF2B5EF4-FFF2-40B4-BE49-F238E27FC236}">
                <a16:creationId xmlns:a16="http://schemas.microsoft.com/office/drawing/2014/main" id="{BEC243B0-C958-7D15-E8C3-2CF7CEA7EBB9}"/>
              </a:ext>
            </a:extLst>
          </p:cNvPr>
          <p:cNvSpPr/>
          <p:nvPr/>
        </p:nvSpPr>
        <p:spPr>
          <a:xfrm rot="5400000">
            <a:off x="9699321" y="3426433"/>
            <a:ext cx="1510049" cy="381839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200" dirty="0"/>
              <a:t>Ch. 44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488AF1D-D8D6-4198-7F9E-D5CE29ED0167}"/>
              </a:ext>
            </a:extLst>
          </p:cNvPr>
          <p:cNvCxnSpPr>
            <a:cxnSpLocks/>
          </p:cNvCxnSpPr>
          <p:nvPr/>
        </p:nvCxnSpPr>
        <p:spPr>
          <a:xfrm>
            <a:off x="3765046" y="3208908"/>
            <a:ext cx="5410252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8263E875-EF4D-F0CF-C8AD-88A05B9C0319}"/>
              </a:ext>
            </a:extLst>
          </p:cNvPr>
          <p:cNvCxnSpPr>
            <a:cxnSpLocks/>
          </p:cNvCxnSpPr>
          <p:nvPr/>
        </p:nvCxnSpPr>
        <p:spPr>
          <a:xfrm>
            <a:off x="3860746" y="3763789"/>
            <a:ext cx="4895239" cy="0"/>
          </a:xfrm>
          <a:prstGeom prst="straightConnector1">
            <a:avLst/>
          </a:prstGeom>
          <a:ln w="15875"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EA04EF22-CD86-AC7B-7AF0-3D92FA3253E9}"/>
              </a:ext>
            </a:extLst>
          </p:cNvPr>
          <p:cNvSpPr txBox="1"/>
          <p:nvPr/>
        </p:nvSpPr>
        <p:spPr>
          <a:xfrm>
            <a:off x="5144263" y="2401442"/>
            <a:ext cx="242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Frequency service instance</a:t>
            </a:r>
            <a:endParaRPr lang="en-GB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DDBDD8D-E283-5A7A-71D1-29E4ECA877D7}"/>
              </a:ext>
            </a:extLst>
          </p:cNvPr>
          <p:cNvSpPr txBox="1"/>
          <p:nvPr/>
        </p:nvSpPr>
        <p:spPr>
          <a:xfrm>
            <a:off x="5203937" y="2884743"/>
            <a:ext cx="2829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White Rabbit service instance</a:t>
            </a:r>
            <a:endParaRPr lang="en-GB" sz="16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27C45FF-A323-B099-BF0D-686051925694}"/>
              </a:ext>
            </a:extLst>
          </p:cNvPr>
          <p:cNvSpPr txBox="1"/>
          <p:nvPr/>
        </p:nvSpPr>
        <p:spPr>
          <a:xfrm>
            <a:off x="5243364" y="3441578"/>
            <a:ext cx="2424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ELSTAB service instance</a:t>
            </a: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747745-E681-111C-6049-704779523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10" y="-28638"/>
            <a:ext cx="9894723" cy="645559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Architecture: services overlay fibre links</a:t>
            </a:r>
          </a:p>
        </p:txBody>
      </p:sp>
    </p:spTree>
    <p:extLst>
      <p:ext uri="{BB962C8B-B14F-4D97-AF65-F5344CB8AC3E}">
        <p14:creationId xmlns:p14="http://schemas.microsoft.com/office/powerpoint/2010/main" val="350067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81BE4-634D-6595-B38E-54DEC53AA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210" y="0"/>
            <a:ext cx="9894723" cy="64555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Frequency or White Rabbit on GEANT internet fibre?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EC44-A841-E686-F667-F87A2E96DD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9139" y="986589"/>
            <a:ext cx="5386366" cy="478856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000" dirty="0">
                <a:solidFill>
                  <a:srgbClr val="285D93"/>
                </a:solidFill>
              </a:rPr>
              <a:t>After detailed investigation we decided it was </a:t>
            </a:r>
            <a:r>
              <a:rPr lang="en-US" sz="2000" b="1" dirty="0">
                <a:solidFill>
                  <a:srgbClr val="285D93"/>
                </a:solidFill>
              </a:rPr>
              <a:t>not</a:t>
            </a:r>
            <a:r>
              <a:rPr lang="en-US" sz="2000" dirty="0">
                <a:solidFill>
                  <a:srgbClr val="285D93"/>
                </a:solidFill>
              </a:rPr>
              <a:t> feasible to mix frequency with data on existing GÉANT fibre due to limitations of our DWDM equipment.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solidFill>
                  <a:srgbClr val="285D93"/>
                </a:solidFill>
              </a:rPr>
              <a:t>For this reason, </a:t>
            </a:r>
            <a:r>
              <a:rPr lang="en-US" sz="2000" b="1" dirty="0">
                <a:solidFill>
                  <a:srgbClr val="285D93"/>
                </a:solidFill>
              </a:rPr>
              <a:t>dedicated</a:t>
            </a:r>
            <a:r>
              <a:rPr lang="en-US" sz="2000" dirty="0">
                <a:solidFill>
                  <a:srgbClr val="285D93"/>
                </a:solidFill>
              </a:rPr>
              <a:t> fibre is recommended for </a:t>
            </a:r>
            <a:r>
              <a:rPr lang="en-US" sz="2000" b="1" dirty="0">
                <a:solidFill>
                  <a:srgbClr val="285D93"/>
                </a:solidFill>
              </a:rPr>
              <a:t>frequency</a:t>
            </a:r>
            <a:r>
              <a:rPr lang="en-US" sz="2000" dirty="0">
                <a:solidFill>
                  <a:srgbClr val="285D93"/>
                </a:solidFill>
              </a:rPr>
              <a:t> distribution.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solidFill>
                  <a:srgbClr val="285D93"/>
                </a:solidFill>
              </a:rPr>
              <a:t>NRENs such as SURF and CESNET are deploying White Rabbit on their dark fibre networks.</a:t>
            </a:r>
          </a:p>
          <a:p>
            <a:pPr>
              <a:spcBef>
                <a:spcPts val="1800"/>
              </a:spcBef>
            </a:pPr>
            <a:r>
              <a:rPr lang="en-US" sz="2000" dirty="0">
                <a:solidFill>
                  <a:srgbClr val="285D93"/>
                </a:solidFill>
              </a:rPr>
              <a:t>Could GÉANT put </a:t>
            </a:r>
            <a:r>
              <a:rPr lang="en-US" sz="2000" b="1" dirty="0">
                <a:solidFill>
                  <a:srgbClr val="285D93"/>
                </a:solidFill>
              </a:rPr>
              <a:t>WR on our network</a:t>
            </a:r>
            <a:r>
              <a:rPr lang="en-US" sz="2000" dirty="0">
                <a:solidFill>
                  <a:srgbClr val="285D93"/>
                </a:solidFill>
              </a:rPr>
              <a:t>?</a:t>
            </a:r>
          </a:p>
          <a:p>
            <a:pPr lvl="1">
              <a:spcBef>
                <a:spcPts val="400"/>
              </a:spcBef>
            </a:pPr>
            <a:r>
              <a:rPr lang="en-US" sz="2000" dirty="0">
                <a:solidFill>
                  <a:srgbClr val="285D93"/>
                </a:solidFill>
              </a:rPr>
              <a:t>possibly, pending further tests</a:t>
            </a:r>
          </a:p>
          <a:p>
            <a:pPr lvl="1">
              <a:spcBef>
                <a:spcPts val="400"/>
              </a:spcBef>
            </a:pPr>
            <a:r>
              <a:rPr lang="en-US" sz="2000" dirty="0">
                <a:solidFill>
                  <a:srgbClr val="285D93"/>
                </a:solidFill>
              </a:rPr>
              <a:t>either in the L-band links</a:t>
            </a:r>
          </a:p>
          <a:p>
            <a:pPr lvl="1">
              <a:spcBef>
                <a:spcPts val="400"/>
              </a:spcBef>
            </a:pPr>
            <a:r>
              <a:rPr lang="en-US" sz="2000" dirty="0">
                <a:solidFill>
                  <a:srgbClr val="285D93"/>
                </a:solidFill>
              </a:rPr>
              <a:t>or overhead channels</a:t>
            </a:r>
          </a:p>
        </p:txBody>
      </p:sp>
      <p:pic>
        <p:nvPicPr>
          <p:cNvPr id="4" name="Picture 3" descr="A diagram of a computer&#10;&#10;Description automatically generated">
            <a:extLst>
              <a:ext uri="{FF2B5EF4-FFF2-40B4-BE49-F238E27FC236}">
                <a16:creationId xmlns:a16="http://schemas.microsoft.com/office/drawing/2014/main" id="{0A7655B7-6169-451A-44FC-A05F9A1103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1916" y="1569965"/>
            <a:ext cx="5731511" cy="348170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sx="102000" sy="102000" algn="tl" rotWithShape="0">
              <a:prstClr val="black">
                <a:alpha val="38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BA57FA-2C80-CD25-432B-86F40E23D37A}"/>
              </a:ext>
            </a:extLst>
          </p:cNvPr>
          <p:cNvSpPr txBox="1"/>
          <p:nvPr/>
        </p:nvSpPr>
        <p:spPr>
          <a:xfrm>
            <a:off x="5785505" y="4751460"/>
            <a:ext cx="2754793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/>
              <a:t>L-band routes in the GEANT network</a:t>
            </a:r>
            <a:endParaRPr lang="en-GB" sz="135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254FA8-B460-62D8-36DC-7BFD34837723}"/>
              </a:ext>
            </a:extLst>
          </p:cNvPr>
          <p:cNvSpPr txBox="1"/>
          <p:nvPr/>
        </p:nvSpPr>
        <p:spPr>
          <a:xfrm>
            <a:off x="234363" y="6016317"/>
            <a:ext cx="11723274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Because of frequency distribution requirements, the C-TFN will need dedicated time/frequency distribution fibre</a:t>
            </a:r>
            <a:endParaRPr lang="en-GB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66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7A439-4527-9D6F-831D-2158E6E18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95215" y="1011664"/>
            <a:ext cx="10903339" cy="5492005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000" b="1" dirty="0">
                <a:solidFill>
                  <a:srgbClr val="285D93"/>
                </a:solidFill>
              </a:rPr>
              <a:t>Enhanced Knowledge Exchange and development expertise</a:t>
            </a:r>
            <a:br>
              <a:rPr lang="en-US" sz="2000" b="1" dirty="0">
                <a:solidFill>
                  <a:srgbClr val="285D93"/>
                </a:solidFill>
              </a:rPr>
            </a:br>
            <a:r>
              <a:rPr lang="en-US" sz="1800" dirty="0">
                <a:solidFill>
                  <a:srgbClr val="285D93"/>
                </a:solidFill>
              </a:rPr>
              <a:t>By sharing knowledge and best practices with NRENs, this initiative fosters the development of specialized expertise in time and frequency network deployment and management.</a:t>
            </a:r>
          </a:p>
          <a:p>
            <a:pPr>
              <a:spcBef>
                <a:spcPts val="1800"/>
              </a:spcBef>
            </a:pPr>
            <a:r>
              <a:rPr lang="en-US" sz="2000" b="1" dirty="0">
                <a:solidFill>
                  <a:srgbClr val="285D93"/>
                </a:solidFill>
              </a:rPr>
              <a:t>Strengthened Collaboration between NMIs and NRENs</a:t>
            </a:r>
            <a:br>
              <a:rPr lang="en-US" sz="2000" dirty="0">
                <a:solidFill>
                  <a:srgbClr val="285D93"/>
                </a:solidFill>
              </a:rPr>
            </a:br>
            <a:r>
              <a:rPr lang="en-US" sz="1800" dirty="0">
                <a:solidFill>
                  <a:srgbClr val="285D93"/>
                </a:solidFill>
              </a:rPr>
              <a:t>The initiative acts as a bridge, enhancing the flow of information and support between National Metrology Institutes (NMIs) and NRENs. </a:t>
            </a:r>
            <a:endParaRPr lang="en-US" sz="2000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r>
              <a:rPr lang="en-GB" sz="2000" b="1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Direct Engagement with the Research Community</a:t>
            </a:r>
            <a:r>
              <a:rPr lang="en-GB" sz="20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GB" sz="20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By working closely with researchers, GÉANT and NRENs can contribute significantly to the development of science data repositories and scientific workflows. </a:t>
            </a:r>
          </a:p>
          <a:p>
            <a:pPr>
              <a:spcBef>
                <a:spcPts val="1800"/>
              </a:spcBef>
            </a:pPr>
            <a:r>
              <a:rPr lang="en-GB" sz="2000" b="1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Opportunities for New Services and Applications</a:t>
            </a:r>
            <a:r>
              <a:rPr lang="en-GB" sz="20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GB" sz="20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expanded capabilities of the C-TFN will enable NRENs and GÉANT to explore and offer new non-data services, potentially opening new opportunities for collaboration in diverse scientific and commercial sectors.</a:t>
            </a:r>
          </a:p>
          <a:p>
            <a:pPr>
              <a:lnSpc>
                <a:spcPct val="115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GB" sz="2000" b="1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Contribution to European Scientific Leadership</a:t>
            </a:r>
            <a:r>
              <a:rPr lang="en-GB" sz="20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GB" sz="20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kern="100" dirty="0">
                <a:solidFill>
                  <a:srgbClr val="285D9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By fostering an integrated European T/F network, this initiative significantly contributes to Europe's standing as a global leader in high impact scientific research and technology. </a:t>
            </a:r>
            <a:endParaRPr lang="en-GB" sz="2000" dirty="0">
              <a:solidFill>
                <a:srgbClr val="285D93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E4B9069-A7A0-0201-8C40-7D1B4F10B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17" y="76707"/>
            <a:ext cx="9894723" cy="430909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Benefits to NRENs of the C-TFN</a:t>
            </a:r>
          </a:p>
        </p:txBody>
      </p:sp>
    </p:spTree>
    <p:extLst>
      <p:ext uri="{BB962C8B-B14F-4D97-AF65-F5344CB8AC3E}">
        <p14:creationId xmlns:p14="http://schemas.microsoft.com/office/powerpoint/2010/main" val="3422440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69EF8-51A4-404B-324B-8FE9289CF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914" y="-27940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Pathfinder system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5D413B-357D-ED73-F824-3D92A56A62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5478" y="930161"/>
            <a:ext cx="8269207" cy="2893275"/>
          </a:xfrm>
        </p:spPr>
        <p:txBody>
          <a:bodyPr>
            <a:noAutofit/>
          </a:bodyPr>
          <a:lstStyle/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First proof-of-concept link for the CLONETS C-TFN, the purpose is to prove both frequency and time transfer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GÉANT fibre is now in place from PTB to the polish border and PSNC fibre to Poznan</a:t>
            </a:r>
          </a:p>
          <a:p>
            <a:pPr marL="342891" indent="-342891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85D93"/>
                </a:solidFill>
                <a:ea typeface="Arial" panose="020B0604020202020204" pitchFamily="34" charset="0"/>
              </a:rPr>
              <a:t>Amplifier and RLS equipment installation is happening now</a:t>
            </a:r>
          </a:p>
        </p:txBody>
      </p:sp>
      <p:pic>
        <p:nvPicPr>
          <p:cNvPr id="5" name="Picture 4" descr="Map from Braunschweig to Poznań">
            <a:extLst>
              <a:ext uri="{FF2B5EF4-FFF2-40B4-BE49-F238E27FC236}">
                <a16:creationId xmlns:a16="http://schemas.microsoft.com/office/drawing/2014/main" id="{8CC68895-1C81-BBF4-3543-3CD3A3C376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79" y="4187055"/>
            <a:ext cx="7192059" cy="2429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1.png">
            <a:extLst>
              <a:ext uri="{FF2B5EF4-FFF2-40B4-BE49-F238E27FC236}">
                <a16:creationId xmlns:a16="http://schemas.microsoft.com/office/drawing/2014/main" id="{7A80AAA4-C90E-34A0-EB28-EE57A421817A}"/>
              </a:ext>
            </a:extLst>
          </p:cNvPr>
          <p:cNvPicPr>
            <a:picLocks/>
          </p:cNvPicPr>
          <p:nvPr/>
        </p:nvPicPr>
        <p:blipFill>
          <a:blip r:embed="rId3" cstate="print"/>
          <a:srcRect t="10017" b="8862"/>
          <a:stretch>
            <a:fillRect/>
          </a:stretch>
        </p:blipFill>
        <p:spPr>
          <a:xfrm>
            <a:off x="8501449" y="1507593"/>
            <a:ext cx="2840835" cy="1069836"/>
          </a:xfrm>
          <a:prstGeom prst="rect">
            <a:avLst/>
          </a:prstGeom>
          <a:ln/>
        </p:spPr>
      </p:pic>
      <p:pic>
        <p:nvPicPr>
          <p:cNvPr id="7" name="image6.png" descr="A black electronic device with green and red buttons&#10;&#10;Description automatically generated">
            <a:extLst>
              <a:ext uri="{FF2B5EF4-FFF2-40B4-BE49-F238E27FC236}">
                <a16:creationId xmlns:a16="http://schemas.microsoft.com/office/drawing/2014/main" id="{2D9ABE51-3E36-D1C8-D74E-1BD624EC582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905103" y="3196755"/>
            <a:ext cx="2577079" cy="1729441"/>
          </a:xfrm>
          <a:prstGeom prst="rect">
            <a:avLst/>
          </a:prstGeom>
          <a:ln/>
        </p:spPr>
      </p:pic>
      <p:pic>
        <p:nvPicPr>
          <p:cNvPr id="8" name="image2.png">
            <a:extLst>
              <a:ext uri="{FF2B5EF4-FFF2-40B4-BE49-F238E27FC236}">
                <a16:creationId xmlns:a16="http://schemas.microsoft.com/office/drawing/2014/main" id="{88DEF9F1-17D5-38CC-D2B8-EE2FC25FB6C9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8377881" y="5480861"/>
            <a:ext cx="3372120" cy="941579"/>
          </a:xfrm>
          <a:prstGeom prst="rect">
            <a:avLst/>
          </a:prstGeom>
          <a:ln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72CF8E-063B-FEA9-F68B-A9E0E5B9E000}"/>
              </a:ext>
            </a:extLst>
          </p:cNvPr>
          <p:cNvSpPr txBox="1"/>
          <p:nvPr/>
        </p:nvSpPr>
        <p:spPr>
          <a:xfrm>
            <a:off x="8905103" y="2626764"/>
            <a:ext cx="193589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1" dirty="0"/>
              <a:t>Bi-directional amp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19C808-058E-4EFF-0E38-3802097259CA}"/>
              </a:ext>
            </a:extLst>
          </p:cNvPr>
          <p:cNvSpPr txBox="1"/>
          <p:nvPr/>
        </p:nvSpPr>
        <p:spPr>
          <a:xfrm>
            <a:off x="8674444" y="4986904"/>
            <a:ext cx="269789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1" dirty="0"/>
              <a:t>Regenerator laser station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D4453D-5C82-9210-AE64-BD704CEFD50E}"/>
              </a:ext>
            </a:extLst>
          </p:cNvPr>
          <p:cNvSpPr txBox="1"/>
          <p:nvPr/>
        </p:nvSpPr>
        <p:spPr>
          <a:xfrm>
            <a:off x="9073979" y="6543856"/>
            <a:ext cx="193589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1" dirty="0"/>
              <a:t>ELSTAB</a:t>
            </a:r>
          </a:p>
        </p:txBody>
      </p:sp>
    </p:spTree>
    <p:extLst>
      <p:ext uri="{BB962C8B-B14F-4D97-AF65-F5344CB8AC3E}">
        <p14:creationId xmlns:p14="http://schemas.microsoft.com/office/powerpoint/2010/main" val="1843496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7FD9-A703-250F-9E78-5AA759A75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196" y="-45082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C-TFN Timeline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D470E49-673B-791D-716A-15D6BF64637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70935" y="818567"/>
            <a:ext cx="9894887" cy="165051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2024: build and Pathfinder link and prepare C-TFN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2025 - 2027: Build TFN Phase 1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After July 2027: TFN Phase 2 (funding not yet identified)</a:t>
            </a:r>
            <a:endParaRPr lang="en-GB" dirty="0">
              <a:solidFill>
                <a:srgbClr val="285D9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9EF73-B45C-86E2-86E8-A9EFD4B65A29}"/>
              </a:ext>
            </a:extLst>
          </p:cNvPr>
          <p:cNvSpPr/>
          <p:nvPr/>
        </p:nvSpPr>
        <p:spPr>
          <a:xfrm>
            <a:off x="1689520" y="4167485"/>
            <a:ext cx="2650513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GN5-2 project preparation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2BAD5B-C43C-6F94-23D8-14CCEFBA1172}"/>
              </a:ext>
            </a:extLst>
          </p:cNvPr>
          <p:cNvSpPr/>
          <p:nvPr/>
        </p:nvSpPr>
        <p:spPr>
          <a:xfrm>
            <a:off x="1037370" y="2702862"/>
            <a:ext cx="3200400" cy="296335"/>
          </a:xfrm>
          <a:prstGeom prst="rect">
            <a:avLst/>
          </a:prstGeom>
          <a:solidFill>
            <a:srgbClr val="2C308B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2024 (GN5-1)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EEEF92-8224-7265-B601-259B3832466B}"/>
              </a:ext>
            </a:extLst>
          </p:cNvPr>
          <p:cNvSpPr/>
          <p:nvPr/>
        </p:nvSpPr>
        <p:spPr>
          <a:xfrm>
            <a:off x="4430829" y="2702862"/>
            <a:ext cx="5373960" cy="29633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2025-27 (GN5-2)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C464BF-F12F-D095-3F17-51DBC886BC6F}"/>
              </a:ext>
            </a:extLst>
          </p:cNvPr>
          <p:cNvSpPr/>
          <p:nvPr/>
        </p:nvSpPr>
        <p:spPr>
          <a:xfrm>
            <a:off x="4430829" y="5117270"/>
            <a:ext cx="5373960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C-TFN build, commissioning,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98FC1B-9751-167F-E94D-C25BB5CB63AB}"/>
              </a:ext>
            </a:extLst>
          </p:cNvPr>
          <p:cNvSpPr/>
          <p:nvPr/>
        </p:nvSpPr>
        <p:spPr>
          <a:xfrm>
            <a:off x="1689520" y="3688022"/>
            <a:ext cx="3663951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Pathfinder link Poznan-Braunschweig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9AB8A19D-ADA3-BF14-AB02-A4B488F585DC}"/>
              </a:ext>
            </a:extLst>
          </p:cNvPr>
          <p:cNvSpPr/>
          <p:nvPr/>
        </p:nvSpPr>
        <p:spPr>
          <a:xfrm rot="10800000">
            <a:off x="1447205" y="5163137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BBBEB0-4D2B-2B62-CC1B-D36141CA7BC2}"/>
              </a:ext>
            </a:extLst>
          </p:cNvPr>
          <p:cNvSpPr/>
          <p:nvPr/>
        </p:nvSpPr>
        <p:spPr>
          <a:xfrm>
            <a:off x="1216631" y="5904968"/>
            <a:ext cx="1651619" cy="721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April GN5-2T workplan agreed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FA372C-5484-B4C2-31B5-CA6F2D0DAE1D}"/>
              </a:ext>
            </a:extLst>
          </p:cNvPr>
          <p:cNvSpPr/>
          <p:nvPr/>
        </p:nvSpPr>
        <p:spPr>
          <a:xfrm>
            <a:off x="3615602" y="4533742"/>
            <a:ext cx="1959995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>
                <a:solidFill>
                  <a:srgbClr val="002060"/>
                </a:solidFill>
              </a:rPr>
              <a:t>R</a:t>
            </a:r>
            <a:r>
              <a:rPr lang="en-GB" sz="1351" dirty="0">
                <a:solidFill>
                  <a:srgbClr val="002060"/>
                </a:solidFill>
              </a:rPr>
              <a:t>un procurement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DDBF5C1-FD75-2074-4643-519F8DAA19DA}"/>
              </a:ext>
            </a:extLst>
          </p:cNvPr>
          <p:cNvSpPr/>
          <p:nvPr/>
        </p:nvSpPr>
        <p:spPr>
          <a:xfrm rot="10800000">
            <a:off x="3373287" y="5072098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5267CF5-A836-2F88-77F2-98A11D71223D}"/>
              </a:ext>
            </a:extLst>
          </p:cNvPr>
          <p:cNvSpPr/>
          <p:nvPr/>
        </p:nvSpPr>
        <p:spPr>
          <a:xfrm>
            <a:off x="2779210" y="5849785"/>
            <a:ext cx="1651619" cy="83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Q4 2024 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GEANT gate for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procurement</a:t>
            </a:r>
          </a:p>
        </p:txBody>
      </p:sp>
    </p:spTree>
    <p:extLst>
      <p:ext uri="{BB962C8B-B14F-4D97-AF65-F5344CB8AC3E}">
        <p14:creationId xmlns:p14="http://schemas.microsoft.com/office/powerpoint/2010/main" val="3495721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8D1E2-1375-763D-C08A-6F2008A1F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7A763-E85C-E0E8-1C9E-CB800AC96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022" y="0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231477-B73A-AB44-D271-78D39F659B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47948" y="1294483"/>
            <a:ext cx="10896104" cy="4654044"/>
          </a:xfrm>
        </p:spPr>
        <p:txBody>
          <a:bodyPr>
            <a:normAutofit/>
          </a:bodyPr>
          <a:lstStyle/>
          <a:p>
            <a:pPr marL="0" indent="0">
              <a:spcBef>
                <a:spcPts val="3000"/>
              </a:spcBef>
              <a:buNone/>
            </a:pPr>
            <a:r>
              <a:rPr lang="en-GB" sz="2800" dirty="0">
                <a:solidFill>
                  <a:srgbClr val="285D93"/>
                </a:solidFill>
              </a:rPr>
              <a:t>GÉANT is building two new fibre links:</a:t>
            </a:r>
          </a:p>
          <a:p>
            <a:pPr lvl="1">
              <a:spcBef>
                <a:spcPts val="1200"/>
              </a:spcBef>
            </a:pPr>
            <a:r>
              <a:rPr lang="en-GB" sz="2400" dirty="0">
                <a:solidFill>
                  <a:srgbClr val="285D93"/>
                </a:solidFill>
              </a:rPr>
              <a:t>	</a:t>
            </a:r>
            <a:r>
              <a:rPr lang="en-GB" sz="2800" dirty="0">
                <a:solidFill>
                  <a:srgbClr val="285D93"/>
                </a:solidFill>
              </a:rPr>
              <a:t>France-Belgium-Netherlands-Germany-Poland in 2025</a:t>
            </a:r>
          </a:p>
          <a:p>
            <a:pPr lvl="1">
              <a:spcBef>
                <a:spcPts val="1200"/>
              </a:spcBef>
            </a:pPr>
            <a:r>
              <a:rPr lang="en-GB" sz="2800" dirty="0">
                <a:solidFill>
                  <a:srgbClr val="285D93"/>
                </a:solidFill>
              </a:rPr>
              <a:t>	Italy-Austria-Germany-Czechia-Poland in 2026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GB" sz="2800" dirty="0">
                <a:solidFill>
                  <a:srgbClr val="285D93"/>
                </a:solidFill>
              </a:rPr>
              <a:t>GÉANT coordinates the requirements of both NMIs and NRENs in SIG-TFN along with its specialist sub-groups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GB" sz="2800" dirty="0">
                <a:solidFill>
                  <a:srgbClr val="285D93"/>
                </a:solidFill>
              </a:rPr>
              <a:t>Sustainability efforts will identify GÉANT, NREN and NMI funding for 2027 and beyond</a:t>
            </a:r>
          </a:p>
        </p:txBody>
      </p:sp>
    </p:spTree>
    <p:extLst>
      <p:ext uri="{BB962C8B-B14F-4D97-AF65-F5344CB8AC3E}">
        <p14:creationId xmlns:p14="http://schemas.microsoft.com/office/powerpoint/2010/main" val="3518271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28F8C-8483-0F8C-19B3-E9B60263C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073" y="0"/>
            <a:ext cx="4234251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SIG-TFN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D1D7A-8215-A99F-7CE1-9759A590C48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9073" y="1177133"/>
            <a:ext cx="10566016" cy="1156993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dirty="0">
              <a:solidFill>
                <a:srgbClr val="285D93"/>
              </a:solidFill>
            </a:endParaRPr>
          </a:p>
          <a:p>
            <a:endParaRPr lang="en-US" dirty="0">
              <a:solidFill>
                <a:srgbClr val="285D93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285D93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156C8A-15B0-2A27-1A5A-370CF55B3A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5650" t="8661" r="8265" b="30768"/>
          <a:stretch/>
        </p:blipFill>
        <p:spPr>
          <a:xfrm>
            <a:off x="980875" y="3368843"/>
            <a:ext cx="10062411" cy="348915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69D0294-EACA-3599-EDE1-902FB5208495}"/>
              </a:ext>
            </a:extLst>
          </p:cNvPr>
          <p:cNvSpPr txBox="1">
            <a:spLocks/>
          </p:cNvSpPr>
          <p:nvPr/>
        </p:nvSpPr>
        <p:spPr>
          <a:xfrm>
            <a:off x="180474" y="964488"/>
            <a:ext cx="12011526" cy="246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GB" sz="2800" dirty="0">
                <a:solidFill>
                  <a:srgbClr val="285D93"/>
                </a:solidFill>
              </a:rPr>
              <a:t>In February at a meeting of NRENs and metrologists it was agreed to create a </a:t>
            </a:r>
            <a:r>
              <a:rPr lang="en-GB" sz="2800" b="1" dirty="0">
                <a:solidFill>
                  <a:srgbClr val="285D93"/>
                </a:solidFill>
              </a:rPr>
              <a:t>new SIG</a:t>
            </a:r>
          </a:p>
          <a:p>
            <a:pPr>
              <a:spcBef>
                <a:spcPts val="1800"/>
              </a:spcBef>
            </a:pPr>
            <a:r>
              <a:rPr lang="en-GB" sz="2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 will be a </a:t>
            </a:r>
            <a:r>
              <a:rPr lang="en-GB" sz="28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new community </a:t>
            </a:r>
            <a:r>
              <a:rPr lang="en-GB" sz="2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which brings together NRENs and metrology</a:t>
            </a:r>
          </a:p>
          <a:p>
            <a:pPr>
              <a:spcBef>
                <a:spcPts val="1800"/>
              </a:spcBef>
            </a:pPr>
            <a:r>
              <a:rPr lang="en-GB" sz="2800" dirty="0">
                <a:solidFill>
                  <a:srgbClr val="285D93"/>
                </a:solidFill>
              </a:rPr>
              <a:t>There is already </a:t>
            </a:r>
            <a:r>
              <a:rPr lang="en-GB" sz="2800" b="1" dirty="0">
                <a:solidFill>
                  <a:srgbClr val="285D93"/>
                </a:solidFill>
              </a:rPr>
              <a:t>strong interest</a:t>
            </a:r>
            <a:r>
              <a:rPr lang="en-GB" sz="2800" dirty="0">
                <a:solidFill>
                  <a:srgbClr val="285D93"/>
                </a:solidFill>
              </a:rPr>
              <a:t>: </a:t>
            </a:r>
            <a:r>
              <a:rPr lang="en-GB" sz="2800" dirty="0">
                <a:solidFill>
                  <a:srgbClr val="285D93"/>
                </a:solidFill>
                <a:hlinkClick r:id="rId5"/>
              </a:rPr>
              <a:t>sig-tfn@lists.geant.org</a:t>
            </a:r>
            <a:r>
              <a:rPr lang="en-GB" sz="2800" dirty="0">
                <a:solidFill>
                  <a:srgbClr val="285D93"/>
                </a:solidFill>
              </a:rPr>
              <a:t> has 100 subscribers</a:t>
            </a:r>
          </a:p>
        </p:txBody>
      </p:sp>
    </p:spTree>
    <p:extLst>
      <p:ext uri="{BB962C8B-B14F-4D97-AF65-F5344CB8AC3E}">
        <p14:creationId xmlns:p14="http://schemas.microsoft.com/office/powerpoint/2010/main" val="324620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28F8C-8483-0F8C-19B3-E9B60263C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073" y="0"/>
            <a:ext cx="4234251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SIG-TFN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56A0DC-FA72-008F-F9A7-8101DFA0F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51297" t="4274" r="8265" b="1527"/>
          <a:stretch/>
        </p:blipFill>
        <p:spPr>
          <a:xfrm>
            <a:off x="7471611" y="1299411"/>
            <a:ext cx="4726707" cy="542624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D1D7A-8215-A99F-7CE1-9759A590C48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32820" y="1057798"/>
            <a:ext cx="6838791" cy="4742404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>
                <a:solidFill>
                  <a:srgbClr val="285D93"/>
                </a:solidFill>
              </a:rPr>
              <a:t>GÉANT is the coordinator of </a:t>
            </a:r>
            <a:r>
              <a:rPr lang="en-GB" dirty="0">
                <a:solidFill>
                  <a:srgbClr val="285D93"/>
                </a:solidFill>
              </a:rPr>
              <a:t>SIG-TFN 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Web page: </a:t>
            </a:r>
            <a:r>
              <a:rPr lang="en-US" dirty="0">
                <a:solidFill>
                  <a:srgbClr val="285D93"/>
                </a:solidFill>
                <a:hlinkClick r:id="rId4"/>
              </a:rPr>
              <a:t>https://community.geant.org/sig-tfn/</a:t>
            </a: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There are two working groups within the SIG-TFN: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285D93"/>
                </a:solidFill>
              </a:rPr>
              <a:t>T/F Sustainability (led by Richard Lui)</a:t>
            </a:r>
          </a:p>
          <a:p>
            <a:pPr lvl="1">
              <a:spcBef>
                <a:spcPts val="600"/>
              </a:spcBef>
            </a:pPr>
            <a:r>
              <a:rPr lang="en-US" dirty="0">
                <a:solidFill>
                  <a:srgbClr val="285D93"/>
                </a:solidFill>
              </a:rPr>
              <a:t>C-TFN technical specification (Led by Guy Roberts)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We will have the first in-person SIG-TFN meeting in Amsterdam on the 16/17</a:t>
            </a:r>
            <a:r>
              <a:rPr lang="en-US" baseline="30000" dirty="0">
                <a:solidFill>
                  <a:srgbClr val="285D93"/>
                </a:solidFill>
              </a:rPr>
              <a:t>th</a:t>
            </a:r>
            <a:r>
              <a:rPr lang="en-US" dirty="0">
                <a:solidFill>
                  <a:srgbClr val="285D93"/>
                </a:solidFill>
              </a:rPr>
              <a:t> Oct 2024. </a:t>
            </a:r>
            <a:r>
              <a:rPr lang="en-US" dirty="0">
                <a:solidFill>
                  <a:srgbClr val="285D93"/>
                </a:solidFill>
                <a:hlinkClick r:id="rId5"/>
              </a:rPr>
              <a:t>https://wiki.geant.org/display/SIG/1st+SIG-TFN+meeting+-+Amsterdam%2C+Netherlands</a:t>
            </a: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>
              <a:spcBef>
                <a:spcPts val="1800"/>
              </a:spcBef>
            </a:pPr>
            <a:endParaRPr lang="en-US" dirty="0">
              <a:solidFill>
                <a:srgbClr val="285D93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endParaRPr lang="en-GB" dirty="0">
              <a:solidFill>
                <a:srgbClr val="285D93"/>
              </a:solidFill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119166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8660-596A-A9C8-4F07-242B63A13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631" y="0"/>
            <a:ext cx="9894723" cy="64555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C-TFN sustainability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7A64E-B664-85A5-03EE-EFC55F25C30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79495" y="813532"/>
            <a:ext cx="7541491" cy="6044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Richard Lui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Raphaël Marion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Christian Chardonnet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Wojbor Bogacki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Christian </a:t>
            </a:r>
            <a:r>
              <a:rPr lang="en-GB" sz="18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Lisdat</a:t>
            </a:r>
            <a:endParaRPr lang="en-GB" sz="18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Davide Calonico</a:t>
            </a:r>
          </a:p>
          <a:p>
            <a:pPr marL="457189" lvl="1" indent="0">
              <a:buNone/>
            </a:pPr>
            <a:endParaRPr lang="en-GB" sz="24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Objectives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Investigate a path to sustainability of the CLONETS-DS C-TFN, both for GÉANT and for participating NRENs and NMIs.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Carry out cost modelling to identify the extent of the future funding needs for fibre and flywheels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Engage EURAMET, NRENs, GÉANT and the European Commission to find solutions to long-term funding.</a:t>
            </a:r>
            <a:endParaRPr lang="en-GB" sz="2000" dirty="0">
              <a:solidFill>
                <a:srgbClr val="285D93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2D23E-187C-DE68-3DCF-1A627567D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7296" t="9192" r="61720"/>
          <a:stretch/>
        </p:blipFill>
        <p:spPr>
          <a:xfrm>
            <a:off x="271014" y="1029633"/>
            <a:ext cx="3621504" cy="523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330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3B20D-46E4-7138-8118-C2B79958C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51" y="0"/>
            <a:ext cx="9894723" cy="645559"/>
          </a:xfrm>
        </p:spPr>
        <p:txBody>
          <a:bodyPr>
            <a:normAutofit/>
          </a:bodyPr>
          <a:lstStyle/>
          <a:p>
            <a:r>
              <a:rPr lang="en-GB" kern="1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C-TFN technical specification working group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3C62-291F-A7DC-BCB6-6B7C8B4468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9571" y="1113585"/>
            <a:ext cx="7960346" cy="52270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Team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Guy Roberts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Jochen </a:t>
            </a:r>
            <a:r>
              <a:rPr lang="en-GB" sz="18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Kronjaeger</a:t>
            </a:r>
            <a:endParaRPr lang="en-GB" sz="18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Raphaël Marion 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Krzysztof Turza</a:t>
            </a:r>
          </a:p>
          <a:p>
            <a:pPr marL="457189" lvl="1" indent="0">
              <a:buNone/>
            </a:pPr>
            <a:r>
              <a:rPr lang="en-GB" sz="18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Jacques-Olivier Gaudron</a:t>
            </a:r>
          </a:p>
          <a:p>
            <a:pPr lvl="1"/>
            <a:endParaRPr lang="en-GB" sz="24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b="1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Objectives</a:t>
            </a:r>
            <a:endParaRPr lang="en-GB" sz="2000" kern="100" dirty="0">
              <a:solidFill>
                <a:srgbClr val="285D9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Expand on the CLONETS-DS architecture and integrate lessons learnt from PTB-PSNC pathfinder.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Investigate if tiers of flywheel performance are needed </a:t>
            </a:r>
            <a:r>
              <a:rPr lang="en-GB" sz="2000" kern="100" dirty="0" err="1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e.g</a:t>
            </a: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NMI flywheel, NREN flywheel, etc.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technical specification for the C-TFN flywheels.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000" kern="100" dirty="0">
                <a:solidFill>
                  <a:srgbClr val="285D9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Prepare a technical specification for the GÉANT should build their cross-border fibre links.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0470F6-F3DC-6014-5EE7-DD4C914E7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16000" pressure="0"/>
                    </a14:imgEffect>
                  </a14:imgLayer>
                </a14:imgProps>
              </a:ext>
            </a:extLst>
          </a:blip>
          <a:srcRect l="51297" t="4274" r="19058" b="1527"/>
          <a:stretch/>
        </p:blipFill>
        <p:spPr>
          <a:xfrm>
            <a:off x="8465127" y="1013992"/>
            <a:ext cx="3465094" cy="542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11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11577-DB75-C2AA-8C97-323DCF51F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631" y="0"/>
            <a:ext cx="9894723" cy="64555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 of use cases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E3FD0-1E0B-86BA-5864-4134833EF7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6199" y="1177131"/>
            <a:ext cx="10559422" cy="4369427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GB" sz="2800" b="1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Supplement GNSS </a:t>
            </a: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 a fibre network to increase reliability of time distribution</a:t>
            </a:r>
          </a:p>
          <a:p>
            <a:pPr>
              <a:spcBef>
                <a:spcPts val="3000"/>
              </a:spcBef>
            </a:pPr>
            <a:r>
              <a:rPr lang="en-GB" sz="2800" b="1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Support the redefinition of the SI second 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being carried out between now and 2030 by NPL, PTB, </a:t>
            </a:r>
            <a:r>
              <a:rPr lang="en-GB" sz="2800" dirty="0" err="1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Syrte</a:t>
            </a:r>
            <a:r>
              <a:rPr lang="en-GB" sz="2800" dirty="0">
                <a:solidFill>
                  <a:srgbClr val="285D9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and INRIM.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Perform </a:t>
            </a:r>
            <a:r>
              <a:rPr lang="en-GB" sz="2800" b="1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fundamental physics research </a:t>
            </a: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e.g. gravity wave experiments.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000"/>
              </a:spcBef>
            </a:pP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Support </a:t>
            </a:r>
            <a:r>
              <a:rPr lang="en-GB" sz="2800" b="1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European-wide commercial services </a:t>
            </a:r>
            <a:r>
              <a:rPr lang="en-GB" sz="2800" dirty="0">
                <a:solidFill>
                  <a:srgbClr val="285D9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such as very accurate time stamps for banks to validate high-frequency trading.</a:t>
            </a:r>
            <a:endParaRPr lang="en-GB" sz="2800" dirty="0">
              <a:solidFill>
                <a:srgbClr val="285D9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000"/>
              </a:spcBef>
            </a:pPr>
            <a:endParaRPr lang="en-GB" sz="3200" dirty="0">
              <a:solidFill>
                <a:srgbClr val="285D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97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7BF61-0915-33B4-2682-894DAA4D2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030" y="0"/>
            <a:ext cx="9894723" cy="612508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So what can GEANT/NRENs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8C2FE-4F2A-281C-6B52-5532393D4C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0697" y="1244799"/>
            <a:ext cx="11021808" cy="4422075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GB" sz="2800" dirty="0">
                <a:solidFill>
                  <a:srgbClr val="285D93"/>
                </a:solidFill>
              </a:rPr>
              <a:t>National TF fibre</a:t>
            </a:r>
            <a:r>
              <a:rPr lang="en-GB" sz="2800" i="1" dirty="0">
                <a:solidFill>
                  <a:srgbClr val="285D93"/>
                </a:solidFill>
              </a:rPr>
              <a:t> </a:t>
            </a:r>
            <a:r>
              <a:rPr lang="en-GB" sz="2800" dirty="0">
                <a:solidFill>
                  <a:srgbClr val="285D93"/>
                </a:solidFill>
              </a:rPr>
              <a:t>networks are </a:t>
            </a:r>
            <a:r>
              <a:rPr lang="en-GB" sz="2800" b="1" dirty="0">
                <a:solidFill>
                  <a:srgbClr val="285D93"/>
                </a:solidFill>
              </a:rPr>
              <a:t>fragmented</a:t>
            </a:r>
            <a:r>
              <a:rPr lang="en-GB" sz="2800" dirty="0">
                <a:solidFill>
                  <a:srgbClr val="285D93"/>
                </a:solidFill>
              </a:rPr>
              <a:t>, without a coordinated plan to integrate them into a unified network (CLONETS-DS)</a:t>
            </a:r>
          </a:p>
          <a:p>
            <a:pPr>
              <a:spcBef>
                <a:spcPts val="2400"/>
              </a:spcBef>
            </a:pPr>
            <a:r>
              <a:rPr lang="en-GB" sz="2800" dirty="0">
                <a:solidFill>
                  <a:srgbClr val="285D93"/>
                </a:solidFill>
              </a:rPr>
              <a:t>GÉANT and NRENs can build a unified network based on </a:t>
            </a:r>
            <a:r>
              <a:rPr lang="en-GB" sz="2800" b="1" dirty="0">
                <a:solidFill>
                  <a:srgbClr val="285D93"/>
                </a:solidFill>
              </a:rPr>
              <a:t>federating</a:t>
            </a:r>
            <a:r>
              <a:rPr lang="en-GB" sz="2800" dirty="0">
                <a:solidFill>
                  <a:srgbClr val="285D93"/>
                </a:solidFill>
              </a:rPr>
              <a:t> existing national time/frequency distribution infrastructures</a:t>
            </a:r>
          </a:p>
          <a:p>
            <a:pPr>
              <a:spcBef>
                <a:spcPts val="2400"/>
              </a:spcBef>
            </a:pPr>
            <a:r>
              <a:rPr lang="en-GB" sz="2800" dirty="0">
                <a:solidFill>
                  <a:srgbClr val="285D93"/>
                </a:solidFill>
              </a:rPr>
              <a:t>Invest in coordination between NRENS and NMIs to build a sustainable </a:t>
            </a:r>
            <a:r>
              <a:rPr lang="en-GB" sz="2800" b="1" dirty="0">
                <a:solidFill>
                  <a:srgbClr val="285D93"/>
                </a:solidFill>
              </a:rPr>
              <a:t>community</a:t>
            </a:r>
          </a:p>
          <a:p>
            <a:pPr>
              <a:spcBef>
                <a:spcPts val="2400"/>
              </a:spcBef>
            </a:pPr>
            <a:r>
              <a:rPr lang="en-GB" sz="2800" dirty="0">
                <a:solidFill>
                  <a:srgbClr val="285D93"/>
                </a:solidFill>
              </a:rPr>
              <a:t>Identify </a:t>
            </a:r>
            <a:r>
              <a:rPr lang="en-GB" sz="2800" b="1" dirty="0">
                <a:solidFill>
                  <a:srgbClr val="285D93"/>
                </a:solidFill>
              </a:rPr>
              <a:t>long-term funding </a:t>
            </a:r>
            <a:r>
              <a:rPr lang="en-GB" sz="2800" dirty="0">
                <a:solidFill>
                  <a:srgbClr val="285D93"/>
                </a:solidFill>
              </a:rPr>
              <a:t>beyond 2027</a:t>
            </a:r>
          </a:p>
        </p:txBody>
      </p:sp>
    </p:spTree>
    <p:extLst>
      <p:ext uri="{BB962C8B-B14F-4D97-AF65-F5344CB8AC3E}">
        <p14:creationId xmlns:p14="http://schemas.microsoft.com/office/powerpoint/2010/main" val="188529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71BEFDF3-8F68-4CD1-8981-42A7D2FF2F75}"/>
              </a:ext>
            </a:extLst>
          </p:cNvPr>
          <p:cNvGrpSpPr/>
          <p:nvPr/>
        </p:nvGrpSpPr>
        <p:grpSpPr>
          <a:xfrm>
            <a:off x="9543037" y="4625925"/>
            <a:ext cx="1910428" cy="1118703"/>
            <a:chOff x="9668936" y="4079363"/>
            <a:chExt cx="1910428" cy="1118702"/>
          </a:xfrm>
        </p:grpSpPr>
        <p:pic>
          <p:nvPicPr>
            <p:cNvPr id="11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0E57C460-0E3B-843F-D3E1-983BCF4F1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ouse&quot; Icon - Download for free – Iconduck">
              <a:extLst>
                <a:ext uri="{FF2B5EF4-FFF2-40B4-BE49-F238E27FC236}">
                  <a16:creationId xmlns:a16="http://schemas.microsoft.com/office/drawing/2014/main" id="{590BDBDB-54C9-6862-2E3D-6053F024D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670FC9-32D0-848B-1DB5-E984EC88B24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8AF603-E918-3596-ED25-587BAEE61A08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360B7B-42DC-0F74-D046-9B48D3F55757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23" name="Picture 22" descr="Office - Free maps and location icons">
              <a:extLst>
                <a:ext uri="{FF2B5EF4-FFF2-40B4-BE49-F238E27FC236}">
                  <a16:creationId xmlns:a16="http://schemas.microsoft.com/office/drawing/2014/main" id="{3011A551-20EA-F71F-0BF9-C8353E0C2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6A143B9-56E8-DFAA-ADFD-32BB728C6CD6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62E9E-E272-357D-8E65-1057B045D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445059" y="1025471"/>
            <a:ext cx="2516187" cy="3843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285D93"/>
                </a:solidFill>
              </a:rPr>
              <a:t>Frequency network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Green links built by NRENs in collaboration with national NMIs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Blue links built by local NMIs/researchers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600" dirty="0">
              <a:solidFill>
                <a:srgbClr val="285D93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1600" b="1" dirty="0">
                <a:solidFill>
                  <a:srgbClr val="285D93"/>
                </a:solidFill>
              </a:rPr>
              <a:t>NMIs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Four big NMIs are involved in redefining the SI second highlighted in red</a:t>
            </a: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91F76F-4D7F-D02B-1678-DE417745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55" y="109342"/>
            <a:ext cx="9894723" cy="430909"/>
          </a:xfrm>
        </p:spPr>
        <p:txBody>
          <a:bodyPr/>
          <a:lstStyle/>
          <a:p>
            <a:r>
              <a:rPr lang="en-GB" sz="2667" dirty="0">
                <a:solidFill>
                  <a:schemeClr val="bg1"/>
                </a:solidFill>
              </a:rPr>
              <a:t>How things stand today</a:t>
            </a:r>
          </a:p>
        </p:txBody>
      </p:sp>
    </p:spTree>
    <p:extLst>
      <p:ext uri="{BB962C8B-B14F-4D97-AF65-F5344CB8AC3E}">
        <p14:creationId xmlns:p14="http://schemas.microsoft.com/office/powerpoint/2010/main" val="1263825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70B6363-E537-C2EF-13D7-74E487328C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r="4281"/>
          <a:stretch/>
        </p:blipFill>
        <p:spPr bwMode="auto">
          <a:xfrm>
            <a:off x="311855" y="604123"/>
            <a:ext cx="8872539" cy="62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71BEFDF3-8F68-4CD1-8981-42A7D2FF2F75}"/>
              </a:ext>
            </a:extLst>
          </p:cNvPr>
          <p:cNvGrpSpPr/>
          <p:nvPr/>
        </p:nvGrpSpPr>
        <p:grpSpPr>
          <a:xfrm>
            <a:off x="9712409" y="4673301"/>
            <a:ext cx="1910428" cy="1118703"/>
            <a:chOff x="9668936" y="4079363"/>
            <a:chExt cx="1910428" cy="1118702"/>
          </a:xfrm>
        </p:grpSpPr>
        <p:pic>
          <p:nvPicPr>
            <p:cNvPr id="11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0E57C460-0E3B-843F-D3E1-983BCF4F1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89" y="4079363"/>
              <a:ext cx="357347" cy="357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ouse&quot; Icon - Download for free – Iconduck">
              <a:extLst>
                <a:ext uri="{FF2B5EF4-FFF2-40B4-BE49-F238E27FC236}">
                  <a16:creationId xmlns:a16="http://schemas.microsoft.com/office/drawing/2014/main" id="{590BDBDB-54C9-6862-2E3D-6053F024D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468" y="4965648"/>
              <a:ext cx="253545" cy="232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670FC9-32D0-848B-1DB5-E984EC88B247}"/>
                </a:ext>
              </a:extLst>
            </p:cNvPr>
            <p:cNvSpPr txBox="1"/>
            <p:nvPr/>
          </p:nvSpPr>
          <p:spPr>
            <a:xfrm>
              <a:off x="10059396" y="4135050"/>
              <a:ext cx="15199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NMI Frequency reference</a:t>
              </a:r>
              <a:endParaRPr lang="en-GB" sz="1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8AF603-E918-3596-ED25-587BAEE61A08}"/>
                </a:ext>
              </a:extLst>
            </p:cNvPr>
            <p:cNvSpPr txBox="1"/>
            <p:nvPr/>
          </p:nvSpPr>
          <p:spPr>
            <a:xfrm>
              <a:off x="10059396" y="4951844"/>
              <a:ext cx="12041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Hut for housing RLS</a:t>
              </a:r>
              <a:endParaRPr lang="en-GB" sz="10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360B7B-42DC-0F74-D046-9B48D3F55757}"/>
                </a:ext>
              </a:extLst>
            </p:cNvPr>
            <p:cNvSpPr txBox="1"/>
            <p:nvPr/>
          </p:nvSpPr>
          <p:spPr>
            <a:xfrm>
              <a:off x="10059396" y="4504719"/>
              <a:ext cx="1124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Research institute</a:t>
              </a:r>
              <a:endParaRPr lang="en-GB" sz="1000" dirty="0"/>
            </a:p>
          </p:txBody>
        </p:sp>
        <p:pic>
          <p:nvPicPr>
            <p:cNvPr id="23" name="Picture 22" descr="Office - Free maps and location icons">
              <a:extLst>
                <a:ext uri="{FF2B5EF4-FFF2-40B4-BE49-F238E27FC236}">
                  <a16:creationId xmlns:a16="http://schemas.microsoft.com/office/drawing/2014/main" id="{3011A551-20EA-F71F-0BF9-C8353E0C23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68936" y="4509787"/>
              <a:ext cx="317827" cy="249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A6A9AB5-4680-D052-0819-5910A00A1211}"/>
              </a:ext>
            </a:extLst>
          </p:cNvPr>
          <p:cNvSpPr txBox="1"/>
          <p:nvPr/>
        </p:nvSpPr>
        <p:spPr>
          <a:xfrm>
            <a:off x="6353071" y="319792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IRE</a:t>
            </a:r>
            <a:endParaRPr lang="en-GB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B22F43-AE35-D16E-8BE0-E53D560EF41F}"/>
              </a:ext>
            </a:extLst>
          </p:cNvPr>
          <p:cNvSpPr txBox="1"/>
          <p:nvPr/>
        </p:nvSpPr>
        <p:spPr>
          <a:xfrm>
            <a:off x="4546449" y="4981772"/>
            <a:ext cx="551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METAS</a:t>
            </a:r>
          </a:p>
          <a:p>
            <a:r>
              <a:rPr lang="en-US" sz="1000" dirty="0"/>
              <a:t>Bern</a:t>
            </a:r>
            <a:endParaRPr lang="en-GB" sz="1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028D5-644D-A0D7-951F-43D6D25F89F0}"/>
              </a:ext>
            </a:extLst>
          </p:cNvPr>
          <p:cNvCxnSpPr>
            <a:cxnSpLocks/>
          </p:cNvCxnSpPr>
          <p:nvPr/>
        </p:nvCxnSpPr>
        <p:spPr>
          <a:xfrm>
            <a:off x="2403333" y="4140827"/>
            <a:ext cx="751115" cy="1606332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71C0108-4CE1-6E6F-101E-D37B4CC62E6D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2360088" y="3257408"/>
            <a:ext cx="263574" cy="58351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C34205-2275-8A5D-1679-DD27847B12AF}"/>
              </a:ext>
            </a:extLst>
          </p:cNvPr>
          <p:cNvCxnSpPr>
            <a:cxnSpLocks/>
          </p:cNvCxnSpPr>
          <p:nvPr/>
        </p:nvCxnSpPr>
        <p:spPr>
          <a:xfrm flipH="1" flipV="1">
            <a:off x="7309482" y="2271237"/>
            <a:ext cx="1200519" cy="8162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4881F5-624C-067C-5559-0EC658CFC5B1}"/>
              </a:ext>
            </a:extLst>
          </p:cNvPr>
          <p:cNvCxnSpPr>
            <a:cxnSpLocks/>
            <a:stCxn id="122" idx="3"/>
          </p:cNvCxnSpPr>
          <p:nvPr/>
        </p:nvCxnSpPr>
        <p:spPr>
          <a:xfrm>
            <a:off x="7354285" y="3123879"/>
            <a:ext cx="726171" cy="53029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36BF22-E192-9B18-B189-B5F337CA75FA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254491" y="3884774"/>
            <a:ext cx="678724" cy="1765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0" descr="Office - Free maps and location icons">
            <a:extLst>
              <a:ext uri="{FF2B5EF4-FFF2-40B4-BE49-F238E27FC236}">
                <a16:creationId xmlns:a16="http://schemas.microsoft.com/office/drawing/2014/main" id="{9A6D63F2-9265-FD13-017B-9948ABB90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7" y="3591527"/>
            <a:ext cx="293247" cy="29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Office - Free maps and location icons">
            <a:extLst>
              <a:ext uri="{FF2B5EF4-FFF2-40B4-BE49-F238E27FC236}">
                <a16:creationId xmlns:a16="http://schemas.microsoft.com/office/drawing/2014/main" id="{CB7B89DF-1E3E-C7A2-1956-FEEA2D3E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183" y="5152645"/>
            <a:ext cx="259991" cy="2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8AB29B4-CC3C-DFF1-A917-FA0805CC4C5B}"/>
              </a:ext>
            </a:extLst>
          </p:cNvPr>
          <p:cNvSpPr txBox="1"/>
          <p:nvPr/>
        </p:nvSpPr>
        <p:spPr>
          <a:xfrm>
            <a:off x="1118313" y="274288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NPL</a:t>
            </a:r>
          </a:p>
          <a:p>
            <a:r>
              <a:rPr lang="en-US" sz="1000" dirty="0"/>
              <a:t>London</a:t>
            </a:r>
            <a:endParaRPr lang="en-GB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6C5ECB-BA9B-F2BC-214F-A8C7A7A431E2}"/>
              </a:ext>
            </a:extLst>
          </p:cNvPr>
          <p:cNvSpPr txBox="1"/>
          <p:nvPr/>
        </p:nvSpPr>
        <p:spPr>
          <a:xfrm>
            <a:off x="1778952" y="3977471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</a:t>
            </a:r>
          </a:p>
          <a:p>
            <a:r>
              <a:rPr lang="en-US" sz="1000" dirty="0"/>
              <a:t>Paris</a:t>
            </a:r>
            <a:endParaRPr lang="en-GB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2C0D3F-6D42-03CF-C18C-75389E273A99}"/>
              </a:ext>
            </a:extLst>
          </p:cNvPr>
          <p:cNvSpPr txBox="1"/>
          <p:nvPr/>
        </p:nvSpPr>
        <p:spPr>
          <a:xfrm>
            <a:off x="3109631" y="3095776"/>
            <a:ext cx="60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OB</a:t>
            </a:r>
          </a:p>
          <a:p>
            <a:r>
              <a:rPr lang="en-US" sz="1000" dirty="0"/>
              <a:t>Brussels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D30744-2295-F67D-BBF6-085B57F69D1F}"/>
              </a:ext>
            </a:extLst>
          </p:cNvPr>
          <p:cNvSpPr txBox="1"/>
          <p:nvPr/>
        </p:nvSpPr>
        <p:spPr>
          <a:xfrm>
            <a:off x="4515785" y="1864440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PTB</a:t>
            </a:r>
          </a:p>
          <a:p>
            <a:r>
              <a:rPr lang="en-US" sz="1000" dirty="0"/>
              <a:t>Braunschweig</a:t>
            </a:r>
            <a:endParaRPr lang="en-GB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C40DB4-78DF-34F1-1C05-51B848DA0F7F}"/>
              </a:ext>
            </a:extLst>
          </p:cNvPr>
          <p:cNvSpPr txBox="1"/>
          <p:nvPr/>
        </p:nvSpPr>
        <p:spPr>
          <a:xfrm>
            <a:off x="3542802" y="5360981"/>
            <a:ext cx="579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Geneva</a:t>
            </a:r>
            <a:endParaRPr lang="en-GB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18CB34-4844-DC11-1FAC-675068374410}"/>
              </a:ext>
            </a:extLst>
          </p:cNvPr>
          <p:cNvSpPr txBox="1"/>
          <p:nvPr/>
        </p:nvSpPr>
        <p:spPr>
          <a:xfrm>
            <a:off x="3313420" y="4360415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Strasbourg</a:t>
            </a:r>
            <a:endParaRPr lang="en-GB" sz="1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EEE53B-2597-10C2-6198-5511CCC857FE}"/>
              </a:ext>
            </a:extLst>
          </p:cNvPr>
          <p:cNvSpPr txBox="1"/>
          <p:nvPr/>
        </p:nvSpPr>
        <p:spPr>
          <a:xfrm>
            <a:off x="5939027" y="335657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Prague</a:t>
            </a:r>
            <a:endParaRPr lang="en-GB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F6B55D-EACF-DF4C-EE29-2371725C31D0}"/>
              </a:ext>
            </a:extLst>
          </p:cNvPr>
          <p:cNvSpPr txBox="1"/>
          <p:nvPr/>
        </p:nvSpPr>
        <p:spPr>
          <a:xfrm>
            <a:off x="6674103" y="4097164"/>
            <a:ext cx="434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ISI</a:t>
            </a:r>
          </a:p>
          <a:p>
            <a:r>
              <a:rPr lang="en-US" sz="1000" dirty="0"/>
              <a:t>Brno</a:t>
            </a:r>
            <a:endParaRPr lang="en-GB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E297B6-7919-EC92-9183-197CBA769854}"/>
              </a:ext>
            </a:extLst>
          </p:cNvPr>
          <p:cNvSpPr txBox="1"/>
          <p:nvPr/>
        </p:nvSpPr>
        <p:spPr>
          <a:xfrm>
            <a:off x="8421478" y="25465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GUM</a:t>
            </a:r>
          </a:p>
          <a:p>
            <a:r>
              <a:rPr lang="en-US" sz="1000" dirty="0"/>
              <a:t>Warsaw</a:t>
            </a:r>
            <a:endParaRPr lang="en-GB" sz="1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8D3708-AE31-E4E2-A66B-4E77D5A4BA39}"/>
              </a:ext>
            </a:extLst>
          </p:cNvPr>
          <p:cNvSpPr txBox="1"/>
          <p:nvPr/>
        </p:nvSpPr>
        <p:spPr>
          <a:xfrm>
            <a:off x="6758961" y="1717593"/>
            <a:ext cx="564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PSNC</a:t>
            </a:r>
          </a:p>
          <a:p>
            <a:r>
              <a:rPr lang="en-US" sz="1000" dirty="0"/>
              <a:t>Poznan</a:t>
            </a:r>
            <a:endParaRPr lang="en-GB" sz="10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133B85C-011A-2454-42C2-8B23C87EFC21}"/>
              </a:ext>
            </a:extLst>
          </p:cNvPr>
          <p:cNvCxnSpPr>
            <a:cxnSpLocks/>
          </p:cNvCxnSpPr>
          <p:nvPr/>
        </p:nvCxnSpPr>
        <p:spPr>
          <a:xfrm>
            <a:off x="2518897" y="3999179"/>
            <a:ext cx="1415129" cy="37115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B4D5CD1-4EBF-86EE-1B90-2B475986165C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4501551" y="4062690"/>
            <a:ext cx="909400" cy="48903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1B400B0-DF36-8BBD-C9FD-A0EEB7FA1B7E}"/>
              </a:ext>
            </a:extLst>
          </p:cNvPr>
          <p:cNvSpPr txBox="1"/>
          <p:nvPr/>
        </p:nvSpPr>
        <p:spPr>
          <a:xfrm>
            <a:off x="5582011" y="4478617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Munich MPI</a:t>
            </a:r>
            <a:endParaRPr lang="en-GB" sz="100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702E488-E974-D455-4374-A3EE1243581C}"/>
              </a:ext>
            </a:extLst>
          </p:cNvPr>
          <p:cNvCxnSpPr>
            <a:cxnSpLocks/>
          </p:cNvCxnSpPr>
          <p:nvPr/>
        </p:nvCxnSpPr>
        <p:spPr>
          <a:xfrm>
            <a:off x="7093637" y="4252907"/>
            <a:ext cx="41751" cy="22563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622CFB9-0AE3-3531-DF27-89F37160F49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6580436" y="2231677"/>
            <a:ext cx="439901" cy="6838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2" descr="house&quot; Icon - Download for free – Iconduck">
            <a:extLst>
              <a:ext uri="{FF2B5EF4-FFF2-40B4-BE49-F238E27FC236}">
                <a16:creationId xmlns:a16="http://schemas.microsoft.com/office/drawing/2014/main" id="{F0CAA50D-DF8D-7001-5F25-C13E4C1A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752773-354D-452E-B4D8-9C744A8447D2}"/>
              </a:ext>
            </a:extLst>
          </p:cNvPr>
          <p:cNvCxnSpPr>
            <a:cxnSpLocks/>
          </p:cNvCxnSpPr>
          <p:nvPr/>
        </p:nvCxnSpPr>
        <p:spPr>
          <a:xfrm flipH="1">
            <a:off x="7239523" y="1848303"/>
            <a:ext cx="493035" cy="314396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61627B0-D81B-E80D-F95E-D7B1871A6E28}"/>
              </a:ext>
            </a:extLst>
          </p:cNvPr>
          <p:cNvSpPr txBox="1"/>
          <p:nvPr/>
        </p:nvSpPr>
        <p:spPr>
          <a:xfrm>
            <a:off x="7964385" y="153071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UMK</a:t>
            </a:r>
          </a:p>
          <a:p>
            <a:r>
              <a:rPr lang="en-US" sz="1000" dirty="0"/>
              <a:t>Torun</a:t>
            </a:r>
            <a:endParaRPr lang="en-GB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57401F7-4B99-B078-1653-D1CD8A618FF8}"/>
              </a:ext>
            </a:extLst>
          </p:cNvPr>
          <p:cNvSpPr txBox="1"/>
          <p:nvPr/>
        </p:nvSpPr>
        <p:spPr>
          <a:xfrm>
            <a:off x="8174046" y="3529871"/>
            <a:ext cx="59182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Cieszyn</a:t>
            </a:r>
            <a:endParaRPr lang="en-GB" sz="105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FF2599-2E93-6EE8-54ED-BEF3BEFFEC75}"/>
              </a:ext>
            </a:extLst>
          </p:cNvPr>
          <p:cNvSpPr txBox="1"/>
          <p:nvPr/>
        </p:nvSpPr>
        <p:spPr>
          <a:xfrm>
            <a:off x="5957251" y="19767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Slubice</a:t>
            </a:r>
            <a:endParaRPr lang="en-GB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6093BD-A1AC-3D53-252E-9B7ADCE7CA63}"/>
              </a:ext>
            </a:extLst>
          </p:cNvPr>
          <p:cNvSpPr txBox="1"/>
          <p:nvPr/>
        </p:nvSpPr>
        <p:spPr>
          <a:xfrm>
            <a:off x="2423928" y="3003364"/>
            <a:ext cx="399468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Lille</a:t>
            </a:r>
            <a:endParaRPr lang="en-GB" sz="105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4AFFCA-AE18-E099-BF05-4A0C78C21F0D}"/>
              </a:ext>
            </a:extLst>
          </p:cNvPr>
          <p:cNvCxnSpPr>
            <a:cxnSpLocks/>
            <a:endCxn id="104" idx="1"/>
          </p:cNvCxnSpPr>
          <p:nvPr/>
        </p:nvCxnSpPr>
        <p:spPr>
          <a:xfrm>
            <a:off x="4279040" y="6024259"/>
            <a:ext cx="367925" cy="20188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E7C5BFB-C113-0F28-4845-3CB2609BFB29}"/>
              </a:ext>
            </a:extLst>
          </p:cNvPr>
          <p:cNvSpPr txBox="1"/>
          <p:nvPr/>
        </p:nvSpPr>
        <p:spPr>
          <a:xfrm>
            <a:off x="3922894" y="6128419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INRIM</a:t>
            </a:r>
          </a:p>
          <a:p>
            <a:r>
              <a:rPr lang="en-US" sz="1000" dirty="0"/>
              <a:t>Turin</a:t>
            </a:r>
            <a:endParaRPr lang="en-GB" sz="1000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DE58926-C6DC-7751-BE8D-18ACAD056F33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3335237" y="5870196"/>
            <a:ext cx="322803" cy="7287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A1E40B3-84D7-F5F2-7BB9-401CA7E6C577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3267197" y="5282639"/>
            <a:ext cx="512987" cy="49276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5BC9E07-63C7-1BBB-CABF-856BE740071B}"/>
              </a:ext>
            </a:extLst>
          </p:cNvPr>
          <p:cNvSpPr txBox="1"/>
          <p:nvPr/>
        </p:nvSpPr>
        <p:spPr>
          <a:xfrm>
            <a:off x="2479593" y="5761461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Grenoble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072839-66A8-6B4B-DA9A-592CB3AC62F5}"/>
              </a:ext>
            </a:extLst>
          </p:cNvPr>
          <p:cNvSpPr txBox="1"/>
          <p:nvPr/>
        </p:nvSpPr>
        <p:spPr>
          <a:xfrm>
            <a:off x="3238173" y="5992169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Modane</a:t>
            </a:r>
            <a:endParaRPr lang="en-GB" sz="1000" dirty="0"/>
          </a:p>
        </p:txBody>
      </p:sp>
      <p:pic>
        <p:nvPicPr>
          <p:cNvPr id="64" name="Picture 2" descr="house&quot; Icon - Download for free – Iconduck">
            <a:extLst>
              <a:ext uri="{FF2B5EF4-FFF2-40B4-BE49-F238E27FC236}">
                <a16:creationId xmlns:a16="http://schemas.microsoft.com/office/drawing/2014/main" id="{9664FC1F-15F9-D163-92F5-40500551D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899" y="3676540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1099FA7-1B38-34B0-84D6-F26E4563D743}"/>
              </a:ext>
            </a:extLst>
          </p:cNvPr>
          <p:cNvSpPr txBox="1"/>
          <p:nvPr/>
        </p:nvSpPr>
        <p:spPr>
          <a:xfrm>
            <a:off x="7522742" y="3888888"/>
            <a:ext cx="607859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/>
              <a:t>Ostrava</a:t>
            </a:r>
            <a:endParaRPr lang="en-GB" sz="1051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4CF82A6-5CF0-29A9-7054-6F8827EFE8F4}"/>
              </a:ext>
            </a:extLst>
          </p:cNvPr>
          <p:cNvCxnSpPr>
            <a:cxnSpLocks/>
          </p:cNvCxnSpPr>
          <p:nvPr/>
        </p:nvCxnSpPr>
        <p:spPr>
          <a:xfrm flipH="1">
            <a:off x="7210318" y="3824674"/>
            <a:ext cx="542039" cy="286007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3CAE08-7A0A-DCC5-878C-2CF08506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574" y="235706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E1B519-29EA-87A1-B364-E6C22A9F4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300" y="16132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27C25934-FEC0-97CC-7858-1C404220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220" y="2237812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2D978DB-CA52-8FD9-0FE4-436C57A34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336" y="449727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2CCA1C7-E849-508D-F0F0-55BDA347B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15" y="33921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7D522D42-3262-3B15-DA63-E00CE805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829" y="5922568"/>
            <a:ext cx="217745" cy="21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D148C77C-311B-6672-CA5E-4144CBDB7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787" y="5184383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4F3EFB1-5736-3314-F1C1-BCEED94C0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71" y="388881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02F79A9-0B20-F5A6-89B5-9E4AFCCC5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2695320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ouse&quot; Icon - Download for free – Iconduck">
            <a:extLst>
              <a:ext uri="{FF2B5EF4-FFF2-40B4-BE49-F238E27FC236}">
                <a16:creationId xmlns:a16="http://schemas.microsoft.com/office/drawing/2014/main" id="{091CD6FC-67C6-95BE-6CC0-0D6B96C55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69" y="324929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ouse&quot; Icon - Download for free – Iconduck">
            <a:extLst>
              <a:ext uri="{FF2B5EF4-FFF2-40B4-BE49-F238E27FC236}">
                <a16:creationId xmlns:a16="http://schemas.microsoft.com/office/drawing/2014/main" id="{85A18FE2-E41D-03B0-9A5B-6831E3C3B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16" y="578800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ouse&quot; Icon - Download for free – Iconduck">
            <a:extLst>
              <a:ext uri="{FF2B5EF4-FFF2-40B4-BE49-F238E27FC236}">
                <a16:creationId xmlns:a16="http://schemas.microsoft.com/office/drawing/2014/main" id="{F2D15F56-0ABE-AF8A-5DC1-C0EAD26AB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40" y="586088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house&quot; Icon - Download for free – Iconduck">
            <a:extLst>
              <a:ext uri="{FF2B5EF4-FFF2-40B4-BE49-F238E27FC236}">
                <a16:creationId xmlns:a16="http://schemas.microsoft.com/office/drawing/2014/main" id="{66DCF2DA-34C7-AC92-34A9-9A7F7BD3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113" y="22178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4762C47-3433-48C9-BC0A-3CDF9A5E2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51" y="44366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1CAB9E5-FD00-2561-A3C3-85B11AB8BCFB}"/>
              </a:ext>
            </a:extLst>
          </p:cNvPr>
          <p:cNvCxnSpPr>
            <a:cxnSpLocks/>
            <a:endCxn id="71" idx="1"/>
          </p:cNvCxnSpPr>
          <p:nvPr/>
        </p:nvCxnSpPr>
        <p:spPr>
          <a:xfrm flipV="1">
            <a:off x="6315026" y="3507171"/>
            <a:ext cx="115889" cy="19166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C2607A-2D2A-D95E-F279-028646697BF5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4197949" y="4035934"/>
            <a:ext cx="224616" cy="32370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7EBC3D6C-1D01-3E37-EF7F-8FA984E6F285}"/>
              </a:ext>
            </a:extLst>
          </p:cNvPr>
          <p:cNvSpPr txBox="1"/>
          <p:nvPr/>
        </p:nvSpPr>
        <p:spPr>
          <a:xfrm>
            <a:off x="4739817" y="379148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Karlsruhe</a:t>
            </a:r>
            <a:endParaRPr lang="en-GB" sz="1000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736B7B6-CE30-5CFE-07F8-2AB9E03648A5}"/>
              </a:ext>
            </a:extLst>
          </p:cNvPr>
          <p:cNvCxnSpPr>
            <a:cxnSpLocks/>
            <a:stCxn id="67" idx="2"/>
          </p:cNvCxnSpPr>
          <p:nvPr/>
        </p:nvCxnSpPr>
        <p:spPr>
          <a:xfrm flipH="1">
            <a:off x="4566010" y="2587162"/>
            <a:ext cx="596615" cy="139111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C81ABF-BC52-034D-CD2A-D2E6C82A190C}"/>
              </a:ext>
            </a:extLst>
          </p:cNvPr>
          <p:cNvSpPr txBox="1"/>
          <p:nvPr/>
        </p:nvSpPr>
        <p:spPr>
          <a:xfrm>
            <a:off x="4818053" y="620222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Milan</a:t>
            </a:r>
            <a:endParaRPr lang="en-GB" sz="1000" dirty="0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A899DD2-FF15-AD15-DD7D-853056AFD904}"/>
              </a:ext>
            </a:extLst>
          </p:cNvPr>
          <p:cNvCxnSpPr>
            <a:cxnSpLocks/>
            <a:endCxn id="72" idx="1"/>
          </p:cNvCxnSpPr>
          <p:nvPr/>
        </p:nvCxnSpPr>
        <p:spPr>
          <a:xfrm>
            <a:off x="3834782" y="5965367"/>
            <a:ext cx="207047" cy="66072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094D0D6-D276-4FF0-5458-7D75C44401AA}"/>
              </a:ext>
            </a:extLst>
          </p:cNvPr>
          <p:cNvSpPr txBox="1"/>
          <p:nvPr/>
        </p:nvSpPr>
        <p:spPr>
          <a:xfrm>
            <a:off x="3676121" y="3579943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Inter var ISO"/>
              </a:rPr>
              <a:t>ILNAS</a:t>
            </a:r>
          </a:p>
          <a:p>
            <a:r>
              <a:rPr lang="fr-FR" sz="1000" dirty="0">
                <a:latin typeface="Inter var ISO"/>
              </a:rPr>
              <a:t>Luxembourg</a:t>
            </a:r>
            <a:endParaRPr lang="en-GB" sz="1000" dirty="0"/>
          </a:p>
        </p:txBody>
      </p:sp>
      <p:pic>
        <p:nvPicPr>
          <p:cNvPr id="89" name="Picture 2" descr="house&quot; Icon - Download for free – Iconduck">
            <a:extLst>
              <a:ext uri="{FF2B5EF4-FFF2-40B4-BE49-F238E27FC236}">
                <a16:creationId xmlns:a16="http://schemas.microsoft.com/office/drawing/2014/main" id="{206A1EBE-508B-2076-9A35-6FABA7909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56" y="4338964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F9ED79D-EE23-8947-5946-6DD50D8C773C}"/>
              </a:ext>
            </a:extLst>
          </p:cNvPr>
          <p:cNvCxnSpPr>
            <a:cxnSpLocks/>
          </p:cNvCxnSpPr>
          <p:nvPr/>
        </p:nvCxnSpPr>
        <p:spPr>
          <a:xfrm>
            <a:off x="1636133" y="2895231"/>
            <a:ext cx="977619" cy="395731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81AC459-FC59-E2BC-F1B2-D64B4C7E1BA7}"/>
              </a:ext>
            </a:extLst>
          </p:cNvPr>
          <p:cNvCxnSpPr>
            <a:cxnSpLocks/>
          </p:cNvCxnSpPr>
          <p:nvPr/>
        </p:nvCxnSpPr>
        <p:spPr>
          <a:xfrm>
            <a:off x="4121807" y="5004827"/>
            <a:ext cx="285923" cy="210559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6E79F1C-E1E6-13FC-8ACD-D6ED531E3532}"/>
              </a:ext>
            </a:extLst>
          </p:cNvPr>
          <p:cNvSpPr txBox="1"/>
          <p:nvPr/>
        </p:nvSpPr>
        <p:spPr>
          <a:xfrm>
            <a:off x="4129189" y="476331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Basel</a:t>
            </a:r>
            <a:endParaRPr lang="en-GB" sz="1000" dirty="0"/>
          </a:p>
        </p:txBody>
      </p:sp>
      <p:pic>
        <p:nvPicPr>
          <p:cNvPr id="93" name="Picture 2" descr="house&quot; Icon - Download for free – Iconduck">
            <a:extLst>
              <a:ext uri="{FF2B5EF4-FFF2-40B4-BE49-F238E27FC236}">
                <a16:creationId xmlns:a16="http://schemas.microsoft.com/office/drawing/2014/main" id="{9224B0A1-D16B-CF3E-83EB-60CC54F88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493" y="488066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4584859-F01E-64D6-6995-0574DF534537}"/>
              </a:ext>
            </a:extLst>
          </p:cNvPr>
          <p:cNvSpPr txBox="1"/>
          <p:nvPr/>
        </p:nvSpPr>
        <p:spPr>
          <a:xfrm>
            <a:off x="7014083" y="4658312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BEV</a:t>
            </a:r>
          </a:p>
          <a:p>
            <a:r>
              <a:rPr lang="en-US" sz="1000" dirty="0"/>
              <a:t>Vienna</a:t>
            </a:r>
            <a:endParaRPr lang="en-GB" sz="1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7803ECB-C7C2-361E-B3BF-C9A5CB39E9C2}"/>
              </a:ext>
            </a:extLst>
          </p:cNvPr>
          <p:cNvCxnSpPr>
            <a:cxnSpLocks/>
            <a:endCxn id="103" idx="1"/>
          </p:cNvCxnSpPr>
          <p:nvPr/>
        </p:nvCxnSpPr>
        <p:spPr>
          <a:xfrm flipV="1">
            <a:off x="4944399" y="5722227"/>
            <a:ext cx="1161069" cy="355588"/>
          </a:xfrm>
          <a:prstGeom prst="line">
            <a:avLst/>
          </a:prstGeom>
          <a:ln w="254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6B5356BC-33FE-8E07-C6CE-E04D68202219}"/>
              </a:ext>
            </a:extLst>
          </p:cNvPr>
          <p:cNvSpPr txBox="1"/>
          <p:nvPr/>
        </p:nvSpPr>
        <p:spPr>
          <a:xfrm>
            <a:off x="5925281" y="5887315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Trieste</a:t>
            </a:r>
            <a:endParaRPr lang="en-GB" sz="10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B7D7355-5EF6-669F-072C-B3D5FADBDE9E}"/>
              </a:ext>
            </a:extLst>
          </p:cNvPr>
          <p:cNvSpPr txBox="1"/>
          <p:nvPr/>
        </p:nvSpPr>
        <p:spPr>
          <a:xfrm>
            <a:off x="6380795" y="5258773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Ljubljana</a:t>
            </a:r>
            <a:endParaRPr lang="en-GB" sz="1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4EDDC6E-8F8D-AAF4-0407-E37D4DEB7A49}"/>
              </a:ext>
            </a:extLst>
          </p:cNvPr>
          <p:cNvSpPr txBox="1"/>
          <p:nvPr/>
        </p:nvSpPr>
        <p:spPr>
          <a:xfrm>
            <a:off x="7001545" y="5785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Zagreb</a:t>
            </a:r>
            <a:endParaRPr lang="en-GB" sz="1000" dirty="0"/>
          </a:p>
        </p:txBody>
      </p:sp>
      <p:pic>
        <p:nvPicPr>
          <p:cNvPr id="99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908E88AE-93AE-4047-7054-866D5F4D7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36" y="544826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F3F0E427-9F32-76CB-FD24-A6208D01F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800" y="4022806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00" descr="Science Symbols Vector Art, Icons, and Graphics for Free Download">
            <a:extLst>
              <a:ext uri="{FF2B5EF4-FFF2-40B4-BE49-F238E27FC236}">
                <a16:creationId xmlns:a16="http://schemas.microsoft.com/office/drawing/2014/main" id="{A15FB0CE-AFA4-BD27-780E-F93ACBA40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68" y="3670264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0" descr="Office - Free maps and location icons">
            <a:extLst>
              <a:ext uri="{FF2B5EF4-FFF2-40B4-BE49-F238E27FC236}">
                <a16:creationId xmlns:a16="http://schemas.microsoft.com/office/drawing/2014/main" id="{B34816D7-9F1F-26A6-2B0B-10F12004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4" y="2110270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0" descr="Office - Free maps and location icons">
            <a:extLst>
              <a:ext uri="{FF2B5EF4-FFF2-40B4-BE49-F238E27FC236}">
                <a16:creationId xmlns:a16="http://schemas.microsoft.com/office/drawing/2014/main" id="{77ADDACA-5D46-69F7-ABB1-74601407F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69" y="558269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" descr="Office - Free maps and location icons">
            <a:extLst>
              <a:ext uri="{FF2B5EF4-FFF2-40B4-BE49-F238E27FC236}">
                <a16:creationId xmlns:a16="http://schemas.microsoft.com/office/drawing/2014/main" id="{006F659B-F80E-247B-57B1-B1704CAA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66" y="5904915"/>
            <a:ext cx="279063" cy="27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ouse&quot; Icon - Download for free – Iconduck">
            <a:extLst>
              <a:ext uri="{FF2B5EF4-FFF2-40B4-BE49-F238E27FC236}">
                <a16:creationId xmlns:a16="http://schemas.microsoft.com/office/drawing/2014/main" id="{FF997A61-140C-4474-2216-6FFF7DDB3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65" y="3953743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0BFF4C65-598F-4E8E-194B-9C845168B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80" y="5555658"/>
            <a:ext cx="230101" cy="23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C37F931D-FB1F-654A-2808-A5055BA1F9E1}"/>
              </a:ext>
            </a:extLst>
          </p:cNvPr>
          <p:cNvSpPr txBox="1"/>
          <p:nvPr/>
        </p:nvSpPr>
        <p:spPr>
          <a:xfrm>
            <a:off x="5519219" y="350708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CESNET</a:t>
            </a:r>
            <a:endParaRPr lang="en-GB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C2C4E8BF-4068-75C1-5737-4811D3B8C8A8}"/>
              </a:ext>
            </a:extLst>
          </p:cNvPr>
          <p:cNvSpPr txBox="1"/>
          <p:nvPr/>
        </p:nvSpPr>
        <p:spPr>
          <a:xfrm>
            <a:off x="3162842" y="2113917"/>
            <a:ext cx="58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UvA</a:t>
            </a:r>
            <a:endParaRPr lang="en-GB" sz="1000" dirty="0"/>
          </a:p>
        </p:txBody>
      </p:sp>
      <p:pic>
        <p:nvPicPr>
          <p:cNvPr id="112" name="Picture 2" descr="house&quot; Icon - Download for free – Iconduck">
            <a:extLst>
              <a:ext uri="{FF2B5EF4-FFF2-40B4-BE49-F238E27FC236}">
                <a16:creationId xmlns:a16="http://schemas.microsoft.com/office/drawing/2014/main" id="{9EA4A998-2663-1448-453D-365E7213D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93" y="502919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D20BE85B-6BDA-A6C3-4201-227813AAB9FF}"/>
              </a:ext>
            </a:extLst>
          </p:cNvPr>
          <p:cNvSpPr txBox="1"/>
          <p:nvPr/>
        </p:nvSpPr>
        <p:spPr>
          <a:xfrm>
            <a:off x="5595035" y="4971043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Innsbruck</a:t>
            </a:r>
            <a:endParaRPr lang="en-GB" sz="1000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CDE6A91-C039-6C5E-E59F-2C2EA87C2F63}"/>
              </a:ext>
            </a:extLst>
          </p:cNvPr>
          <p:cNvCxnSpPr>
            <a:cxnSpLocks/>
            <a:stCxn id="112" idx="3"/>
            <a:endCxn id="70" idx="1"/>
          </p:cNvCxnSpPr>
          <p:nvPr/>
        </p:nvCxnSpPr>
        <p:spPr>
          <a:xfrm flipV="1">
            <a:off x="5553817" y="4612324"/>
            <a:ext cx="1466521" cy="499064"/>
          </a:xfrm>
          <a:prstGeom prst="line">
            <a:avLst/>
          </a:prstGeom>
          <a:ln w="254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468F83A8-F055-11BE-4A64-26603027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127" y="241046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2EDD95-7CDA-B106-D48B-34DD6D4BB77A}"/>
              </a:ext>
            </a:extLst>
          </p:cNvPr>
          <p:cNvCxnSpPr>
            <a:cxnSpLocks/>
            <a:endCxn id="102" idx="3"/>
          </p:cNvCxnSpPr>
          <p:nvPr/>
        </p:nvCxnSpPr>
        <p:spPr>
          <a:xfrm flipH="1">
            <a:off x="7314497" y="1623498"/>
            <a:ext cx="1815847" cy="62630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BB340E18-BA46-86D0-E78F-85DA0D83C56A}"/>
              </a:ext>
            </a:extLst>
          </p:cNvPr>
          <p:cNvSpPr txBox="1"/>
          <p:nvPr/>
        </p:nvSpPr>
        <p:spPr>
          <a:xfrm>
            <a:off x="8624302" y="1372137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Lithuania</a:t>
            </a:r>
            <a:endParaRPr lang="en-GB" sz="1000" dirty="0"/>
          </a:p>
        </p:txBody>
      </p:sp>
      <p:pic>
        <p:nvPicPr>
          <p:cNvPr id="120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3E633DA5-5F12-E607-D891-0D990EFEE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33" y="2997502"/>
            <a:ext cx="238591" cy="23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Content Placeholder 2">
            <a:extLst>
              <a:ext uri="{FF2B5EF4-FFF2-40B4-BE49-F238E27FC236}">
                <a16:creationId xmlns:a16="http://schemas.microsoft.com/office/drawing/2014/main" id="{73BF51D9-C7F2-BB1C-8735-6C1C94861AFE}"/>
              </a:ext>
            </a:extLst>
          </p:cNvPr>
          <p:cNvSpPr txBox="1">
            <a:spLocks/>
          </p:cNvSpPr>
          <p:nvPr/>
        </p:nvSpPr>
        <p:spPr>
          <a:xfrm>
            <a:off x="9395475" y="542476"/>
            <a:ext cx="2516187" cy="42131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285D93"/>
                </a:solidFill>
              </a:rPr>
              <a:t>Missing</a:t>
            </a:r>
            <a:r>
              <a:rPr lang="en-US" sz="1600" dirty="0">
                <a:solidFill>
                  <a:srgbClr val="285D93"/>
                </a:solidFill>
              </a:rPr>
              <a:t>:</a:t>
            </a:r>
            <a:br>
              <a:rPr lang="en-US" sz="1600" dirty="0">
                <a:solidFill>
                  <a:srgbClr val="285D93"/>
                </a:solidFill>
              </a:rPr>
            </a:br>
            <a:endParaRPr lang="en-US" sz="1600" dirty="0">
              <a:solidFill>
                <a:srgbClr val="285D93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National based networks need to be interconnected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Eastern and Western islands of frequency services are not linked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A full ring/mesh of the big four NMIs will enable them to complete definition of the SI second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olidFill>
                  <a:srgbClr val="285D93"/>
                </a:solidFill>
              </a:rPr>
              <a:t>Link will also be needed to Nordics, SE and SW Europe as they develop Optical clocks</a:t>
            </a:r>
          </a:p>
          <a:p>
            <a:pPr>
              <a:spcBef>
                <a:spcPts val="0"/>
              </a:spcBef>
            </a:pPr>
            <a:endParaRPr lang="en-US" sz="1600" dirty="0">
              <a:solidFill>
                <a:srgbClr val="285D93"/>
              </a:solidFill>
            </a:endParaRPr>
          </a:p>
        </p:txBody>
      </p:sp>
      <p:pic>
        <p:nvPicPr>
          <p:cNvPr id="122" name="Picture 2" descr="house&quot; Icon - Download for free – Iconduck">
            <a:extLst>
              <a:ext uri="{FF2B5EF4-FFF2-40B4-BE49-F238E27FC236}">
                <a16:creationId xmlns:a16="http://schemas.microsoft.com/office/drawing/2014/main" id="{132A41EE-0AB1-48A7-FEE6-16C068FA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963" y="3041689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ouse&quot; Icon - Download for free – Iconduck">
            <a:extLst>
              <a:ext uri="{FF2B5EF4-FFF2-40B4-BE49-F238E27FC236}">
                <a16:creationId xmlns:a16="http://schemas.microsoft.com/office/drawing/2014/main" id="{6B26D251-A751-9C5D-10A7-57AE4637F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00" y="3528355"/>
            <a:ext cx="179323" cy="16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E379BF6-650B-9A2F-83E7-DFEBF8D9F4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7118100" y="2340736"/>
            <a:ext cx="146525" cy="700955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DE7AC84-5937-43DD-542B-19DA3F187362}"/>
              </a:ext>
            </a:extLst>
          </p:cNvPr>
          <p:cNvSpPr txBox="1"/>
          <p:nvPr/>
        </p:nvSpPr>
        <p:spPr>
          <a:xfrm>
            <a:off x="7338820" y="2925422"/>
            <a:ext cx="635110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1" dirty="0" err="1"/>
              <a:t>Wroclav</a:t>
            </a:r>
            <a:endParaRPr lang="en-GB" sz="1051" dirty="0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EDD79772-8551-55A3-71B7-2835E9C48C6A}"/>
              </a:ext>
            </a:extLst>
          </p:cNvPr>
          <p:cNvCxnSpPr>
            <a:cxnSpLocks/>
          </p:cNvCxnSpPr>
          <p:nvPr/>
        </p:nvCxnSpPr>
        <p:spPr>
          <a:xfrm flipV="1">
            <a:off x="6245241" y="3620093"/>
            <a:ext cx="704411" cy="304923"/>
          </a:xfrm>
          <a:prstGeom prst="line">
            <a:avLst/>
          </a:prstGeom>
          <a:ln w="254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17C83F4-9E4C-A927-199E-53AEEAC1A455}"/>
              </a:ext>
            </a:extLst>
          </p:cNvPr>
          <p:cNvSpPr txBox="1"/>
          <p:nvPr/>
        </p:nvSpPr>
        <p:spPr>
          <a:xfrm>
            <a:off x="7016700" y="3423705"/>
            <a:ext cx="647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Hradec</a:t>
            </a:r>
          </a:p>
          <a:p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Kralove </a:t>
            </a:r>
            <a:endParaRPr lang="en-GB" sz="700" dirty="0"/>
          </a:p>
        </p:txBody>
      </p:sp>
      <p:sp>
        <p:nvSpPr>
          <p:cNvPr id="5" name="Oval 4"/>
          <p:cNvSpPr/>
          <p:nvPr/>
        </p:nvSpPr>
        <p:spPr>
          <a:xfrm>
            <a:off x="1438275" y="26289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6" name="Oval 5"/>
          <p:cNvSpPr/>
          <p:nvPr/>
        </p:nvSpPr>
        <p:spPr>
          <a:xfrm>
            <a:off x="4981575" y="2286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7" name="Oval 6"/>
          <p:cNvSpPr/>
          <p:nvPr/>
        </p:nvSpPr>
        <p:spPr>
          <a:xfrm>
            <a:off x="2228851" y="38100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Oval 7"/>
          <p:cNvSpPr/>
          <p:nvPr/>
        </p:nvSpPr>
        <p:spPr>
          <a:xfrm>
            <a:off x="3981451" y="5867401"/>
            <a:ext cx="342900" cy="3429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8CF69B-CDBB-CB98-315D-259E409AB0FD}"/>
              </a:ext>
            </a:extLst>
          </p:cNvPr>
          <p:cNvSpPr/>
          <p:nvPr/>
        </p:nvSpPr>
        <p:spPr>
          <a:xfrm rot="20131449">
            <a:off x="2841969" y="2308253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31857B5-E6F7-B5BF-5BC9-5F1758F2AD18}"/>
              </a:ext>
            </a:extLst>
          </p:cNvPr>
          <p:cNvSpPr/>
          <p:nvPr/>
        </p:nvSpPr>
        <p:spPr>
          <a:xfrm rot="18068126">
            <a:off x="4238309" y="5010954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A912D24-FD30-26E3-2154-3FD147475607}"/>
              </a:ext>
            </a:extLst>
          </p:cNvPr>
          <p:cNvSpPr/>
          <p:nvPr/>
        </p:nvSpPr>
        <p:spPr>
          <a:xfrm>
            <a:off x="4579725" y="1862609"/>
            <a:ext cx="1706019" cy="7160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2963F0C-2745-59A5-2CD3-4FB605A4E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55" y="129951"/>
            <a:ext cx="9894723" cy="43090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is missing?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C354E8-7A14-9606-B6FD-E5F3DDDBAC46}"/>
              </a:ext>
            </a:extLst>
          </p:cNvPr>
          <p:cNvSpPr txBox="1"/>
          <p:nvPr/>
        </p:nvSpPr>
        <p:spPr>
          <a:xfrm>
            <a:off x="2606744" y="2329424"/>
            <a:ext cx="585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VSL</a:t>
            </a:r>
          </a:p>
          <a:p>
            <a:r>
              <a:rPr lang="en-US" sz="1000" dirty="0"/>
              <a:t>Delft</a:t>
            </a:r>
            <a:endParaRPr lang="en-GB" sz="1000" dirty="0"/>
          </a:p>
        </p:txBody>
      </p:sp>
      <p:pic>
        <p:nvPicPr>
          <p:cNvPr id="12" name="Picture 8" descr="Science Symbols Vector Art, Icons, and Graphics for Free Download">
            <a:extLst>
              <a:ext uri="{FF2B5EF4-FFF2-40B4-BE49-F238E27FC236}">
                <a16:creationId xmlns:a16="http://schemas.microsoft.com/office/drawing/2014/main" id="{861EBF03-2DEE-6817-CA84-FCBD386D0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60" y="2592855"/>
            <a:ext cx="177776" cy="17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095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0</TotalTime>
  <Words>1444</Words>
  <Application>Microsoft Office PowerPoint</Application>
  <PresentationFormat>Widescreen</PresentationFormat>
  <Paragraphs>380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Inter var ISO</vt:lpstr>
      <vt:lpstr>Symbol</vt:lpstr>
      <vt:lpstr>Times New Roman</vt:lpstr>
      <vt:lpstr>Office Theme</vt:lpstr>
      <vt:lpstr>PowerPoint Presentation</vt:lpstr>
      <vt:lpstr>SIG-TFN</vt:lpstr>
      <vt:lpstr>SIG-TFN</vt:lpstr>
      <vt:lpstr>C-TFN sustainability working group</vt:lpstr>
      <vt:lpstr>C-TFN technical specification working group</vt:lpstr>
      <vt:lpstr>Summary of use cases</vt:lpstr>
      <vt:lpstr>So what can GEANT/NRENs do?</vt:lpstr>
      <vt:lpstr>How things stand today</vt:lpstr>
      <vt:lpstr>What is missing?</vt:lpstr>
      <vt:lpstr>Proposed solution</vt:lpstr>
      <vt:lpstr>Proposed solution</vt:lpstr>
      <vt:lpstr>Architecture: services overlay fibre links</vt:lpstr>
      <vt:lpstr>Frequency or White Rabbit on GEANT internet fibre?</vt:lpstr>
      <vt:lpstr>Benefits to NRENs of the C-TFN</vt:lpstr>
      <vt:lpstr>Pathfinder system</vt:lpstr>
      <vt:lpstr>C-TFN Timeline</vt:lpstr>
      <vt:lpstr>Conclusions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Guy Roberts</cp:lastModifiedBy>
  <cp:revision>608</cp:revision>
  <dcterms:created xsi:type="dcterms:W3CDTF">2018-03-16T12:13:33Z</dcterms:created>
  <dcterms:modified xsi:type="dcterms:W3CDTF">2024-09-06T17:00:59Z</dcterms:modified>
</cp:coreProperties>
</file>